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3C7E-C38B-020F-2DBA-53CB9AEA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C033-2AEC-F81E-666C-A1A48E5C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89A8-5880-4344-B472-573F0B4E74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C10D9-4EC7-6AE5-50C7-4D4A68E8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107F-31D3-637C-A5E2-70049046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112-D803-4E1F-B5B0-ADFE653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3847A-7341-B00E-B9C3-923204BA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C317-F657-1D9F-D840-5B632AA0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BF75-B1BB-6CF5-9621-EBE773009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89A8-5880-4344-B472-573F0B4E74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24AF-54AC-E217-74B3-A402F76B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19E5-E9CD-C1BF-CB31-37DA7799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E112-D803-4E1F-B5B0-ADFE653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0A9B75-1610-B188-C261-6089BD77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884CE-6E93-F4A3-34C5-D3EC185EEF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E723A2-6CAE-FB66-63EE-DAFF7249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98A26-A80D-50BB-2345-3EBA72F33C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F50351-6E0D-40CC-A13F-FFC147F1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6A2D5-A6CD-94EB-2383-0C4EC1AEA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8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D5F7A1-C76F-70C9-9123-1BAA9A7F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8811F-BCBF-BAC6-4C46-BC8488D8AF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B7F89A-3D1E-4057-8921-B6EDE4B6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67152-FC35-9D21-9434-4D4EBD17FA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9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F86B12-7D06-70F3-AA9B-317FCA8B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EC935-CA6C-CB00-8D5B-642165C318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A332F6-D573-6648-3DF5-5D512D93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5E278-6B35-B847-080F-FC992DA8D6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CC646-D867-205C-4F5B-24405FE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71242-22A1-D21B-3C89-478B5678F9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A299CC-8795-EB89-ED65-6E7712D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6EAE-D6CF-CDD1-655C-920E7BF34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52E36F-FD49-AE63-2F1F-12FBCCD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45D26-67AC-9E12-04ED-789716FA6D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DF00C7-55C4-9E97-5010-72DD2D45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2BE66-4C61-73AC-609D-E7E9BA1AF7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E28EB9-E394-C49D-A4B7-20756578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7208C-6A3E-11B9-E4EF-E9D7E158A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2E5B94-7C86-0D31-3CAD-D7486303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5D519-BA73-D12A-5610-17C632285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329A04-501E-B4D0-0B4C-9A7427A0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11EC-BF0D-6349-59D0-1F38C0A05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41C960-9D97-3FA0-44C4-1C2AC007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1DEE1-9710-F5A6-9BFC-E16C8D33F2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AB9B43-E059-DA66-5F97-0C01DB13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315ED-55FA-4EBE-366B-FD46BD13A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A8C545-4080-DDB0-3161-B93FC582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AC4D9-881E-886B-8668-ABDFD039C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3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Sanidhaya Sharma</dc:creator>
  <cp:lastModifiedBy>Sanidhaya Sharma</cp:lastModifiedBy>
  <cp:revision>1</cp:revision>
  <dcterms:created xsi:type="dcterms:W3CDTF">2024-05-14T06:57:27Z</dcterms:created>
  <dcterms:modified xsi:type="dcterms:W3CDTF">2024-05-14T06:57:27Z</dcterms:modified>
</cp:coreProperties>
</file>