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62" r:id="rId7"/>
    <p:sldId id="271" r:id="rId8"/>
    <p:sldId id="272" r:id="rId9"/>
    <p:sldId id="270" r:id="rId10"/>
    <p:sldId id="273" r:id="rId11"/>
    <p:sldId id="274" r:id="rId12"/>
    <p:sldId id="27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9926E6-AC3D-4425-A692-6AFCE055F69C}" v="884" dt="2022-09-23T19:17:04.175"/>
    <p1510:client id="{2B5C58D7-8DCF-4099-8D21-38A507A4CE2F}" v="136" dt="2022-09-26T03:48:09.631"/>
    <p1510:client id="{3DC34184-35C1-482F-8489-21CAEAFF36D6}" v="10" dt="2022-09-26T03:26:04.768"/>
    <p1510:client id="{731F1872-DF03-43CE-BB92-57A67AF16B2D}" v="38" dt="2022-09-23T15:38:36.6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nie Har" userId="S::harw01@pfw.edu::41562a7e-b283-4583-8a8a-3ba730487c56" providerId="AD" clId="Web-{3DC34184-35C1-482F-8489-21CAEAFF36D6}"/>
    <pc:docChg chg="delSld">
      <pc:chgData name="Winnie Har" userId="S::harw01@pfw.edu::41562a7e-b283-4583-8a8a-3ba730487c56" providerId="AD" clId="Web-{3DC34184-35C1-482F-8489-21CAEAFF36D6}" dt="2022-09-26T03:26:04.768" v="9"/>
      <pc:docMkLst>
        <pc:docMk/>
      </pc:docMkLst>
      <pc:sldChg chg="del">
        <pc:chgData name="Winnie Har" userId="S::harw01@pfw.edu::41562a7e-b283-4583-8a8a-3ba730487c56" providerId="AD" clId="Web-{3DC34184-35C1-482F-8489-21CAEAFF36D6}" dt="2022-09-26T03:25:41.642" v="0"/>
        <pc:sldMkLst>
          <pc:docMk/>
          <pc:sldMk cId="3574231650" sldId="259"/>
        </pc:sldMkLst>
      </pc:sldChg>
      <pc:sldChg chg="del">
        <pc:chgData name="Winnie Har" userId="S::harw01@pfw.edu::41562a7e-b283-4583-8a8a-3ba730487c56" providerId="AD" clId="Web-{3DC34184-35C1-482F-8489-21CAEAFF36D6}" dt="2022-09-26T03:25:44.361" v="1"/>
        <pc:sldMkLst>
          <pc:docMk/>
          <pc:sldMk cId="4213855386" sldId="260"/>
        </pc:sldMkLst>
      </pc:sldChg>
      <pc:sldChg chg="del">
        <pc:chgData name="Winnie Har" userId="S::harw01@pfw.edu::41562a7e-b283-4583-8a8a-3ba730487c56" providerId="AD" clId="Web-{3DC34184-35C1-482F-8489-21CAEAFF36D6}" dt="2022-09-26T03:25:46.533" v="2"/>
        <pc:sldMkLst>
          <pc:docMk/>
          <pc:sldMk cId="3112142608" sldId="261"/>
        </pc:sldMkLst>
      </pc:sldChg>
      <pc:sldChg chg="del">
        <pc:chgData name="Winnie Har" userId="S::harw01@pfw.edu::41562a7e-b283-4583-8a8a-3ba730487c56" providerId="AD" clId="Web-{3DC34184-35C1-482F-8489-21CAEAFF36D6}" dt="2022-09-26T03:25:55.190" v="4"/>
        <pc:sldMkLst>
          <pc:docMk/>
          <pc:sldMk cId="3374778722" sldId="263"/>
        </pc:sldMkLst>
      </pc:sldChg>
      <pc:sldChg chg="del">
        <pc:chgData name="Winnie Har" userId="S::harw01@pfw.edu::41562a7e-b283-4583-8a8a-3ba730487c56" providerId="AD" clId="Web-{3DC34184-35C1-482F-8489-21CAEAFF36D6}" dt="2022-09-26T03:25:53.049" v="3"/>
        <pc:sldMkLst>
          <pc:docMk/>
          <pc:sldMk cId="737118897" sldId="264"/>
        </pc:sldMkLst>
      </pc:sldChg>
      <pc:sldChg chg="del">
        <pc:chgData name="Winnie Har" userId="S::harw01@pfw.edu::41562a7e-b283-4583-8a8a-3ba730487c56" providerId="AD" clId="Web-{3DC34184-35C1-482F-8489-21CAEAFF36D6}" dt="2022-09-26T03:25:56.799" v="5"/>
        <pc:sldMkLst>
          <pc:docMk/>
          <pc:sldMk cId="3061729273" sldId="265"/>
        </pc:sldMkLst>
      </pc:sldChg>
      <pc:sldChg chg="del">
        <pc:chgData name="Winnie Har" userId="S::harw01@pfw.edu::41562a7e-b283-4583-8a8a-3ba730487c56" providerId="AD" clId="Web-{3DC34184-35C1-482F-8489-21CAEAFF36D6}" dt="2022-09-26T03:25:58.690" v="6"/>
        <pc:sldMkLst>
          <pc:docMk/>
          <pc:sldMk cId="1455343978" sldId="266"/>
        </pc:sldMkLst>
      </pc:sldChg>
      <pc:sldChg chg="del">
        <pc:chgData name="Winnie Har" userId="S::harw01@pfw.edu::41562a7e-b283-4583-8a8a-3ba730487c56" providerId="AD" clId="Web-{3DC34184-35C1-482F-8489-21CAEAFF36D6}" dt="2022-09-26T03:26:00.299" v="7"/>
        <pc:sldMkLst>
          <pc:docMk/>
          <pc:sldMk cId="332843759" sldId="267"/>
        </pc:sldMkLst>
      </pc:sldChg>
      <pc:sldChg chg="del">
        <pc:chgData name="Winnie Har" userId="S::harw01@pfw.edu::41562a7e-b283-4583-8a8a-3ba730487c56" providerId="AD" clId="Web-{3DC34184-35C1-482F-8489-21CAEAFF36D6}" dt="2022-09-26T03:26:02.128" v="8"/>
        <pc:sldMkLst>
          <pc:docMk/>
          <pc:sldMk cId="4129926194" sldId="268"/>
        </pc:sldMkLst>
      </pc:sldChg>
      <pc:sldChg chg="del">
        <pc:chgData name="Winnie Har" userId="S::harw01@pfw.edu::41562a7e-b283-4583-8a8a-3ba730487c56" providerId="AD" clId="Web-{3DC34184-35C1-482F-8489-21CAEAFF36D6}" dt="2022-09-26T03:26:04.768" v="9"/>
        <pc:sldMkLst>
          <pc:docMk/>
          <pc:sldMk cId="188841400" sldId="269"/>
        </pc:sldMkLst>
      </pc:sldChg>
    </pc:docChg>
  </pc:docChgLst>
  <pc:docChgLst>
    <pc:chgData name="Bibin Prakash Rajadurai Selvakumar" userId="S::rajab01@pfw.edu::f6a1c55e-9e03-4b83-ada5-53aa3c08f9db" providerId="AD" clId="Web-{2B5C58D7-8DCF-4099-8D21-38A507A4CE2F}"/>
    <pc:docChg chg="modSld">
      <pc:chgData name="Bibin Prakash Rajadurai Selvakumar" userId="S::rajab01@pfw.edu::f6a1c55e-9e03-4b83-ada5-53aa3c08f9db" providerId="AD" clId="Web-{2B5C58D7-8DCF-4099-8D21-38A507A4CE2F}" dt="2022-09-26T03:48:09.631" v="134" actId="20577"/>
      <pc:docMkLst>
        <pc:docMk/>
      </pc:docMkLst>
      <pc:sldChg chg="modSp">
        <pc:chgData name="Bibin Prakash Rajadurai Selvakumar" userId="S::rajab01@pfw.edu::f6a1c55e-9e03-4b83-ada5-53aa3c08f9db" providerId="AD" clId="Web-{2B5C58D7-8DCF-4099-8D21-38A507A4CE2F}" dt="2022-09-26T03:32:22.276" v="15" actId="20577"/>
        <pc:sldMkLst>
          <pc:docMk/>
          <pc:sldMk cId="2304378531" sldId="271"/>
        </pc:sldMkLst>
        <pc:spChg chg="mod">
          <ac:chgData name="Bibin Prakash Rajadurai Selvakumar" userId="S::rajab01@pfw.edu::f6a1c55e-9e03-4b83-ada5-53aa3c08f9db" providerId="AD" clId="Web-{2B5C58D7-8DCF-4099-8D21-38A507A4CE2F}" dt="2022-09-26T03:32:22.276" v="15" actId="20577"/>
          <ac:spMkLst>
            <pc:docMk/>
            <pc:sldMk cId="2304378531" sldId="271"/>
            <ac:spMk id="3" creationId="{00000000-0000-0000-0000-000000000000}"/>
          </ac:spMkLst>
        </pc:spChg>
      </pc:sldChg>
      <pc:sldChg chg="modSp">
        <pc:chgData name="Bibin Prakash Rajadurai Selvakumar" userId="S::rajab01@pfw.edu::f6a1c55e-9e03-4b83-ada5-53aa3c08f9db" providerId="AD" clId="Web-{2B5C58D7-8DCF-4099-8D21-38A507A4CE2F}" dt="2022-09-26T03:35:08.374" v="21" actId="20577"/>
        <pc:sldMkLst>
          <pc:docMk/>
          <pc:sldMk cId="719721602" sldId="273"/>
        </pc:sldMkLst>
        <pc:spChg chg="mod">
          <ac:chgData name="Bibin Prakash Rajadurai Selvakumar" userId="S::rajab01@pfw.edu::f6a1c55e-9e03-4b83-ada5-53aa3c08f9db" providerId="AD" clId="Web-{2B5C58D7-8DCF-4099-8D21-38A507A4CE2F}" dt="2022-09-26T03:35:08.374" v="21" actId="20577"/>
          <ac:spMkLst>
            <pc:docMk/>
            <pc:sldMk cId="719721602" sldId="273"/>
            <ac:spMk id="3" creationId="{00000000-0000-0000-0000-000000000000}"/>
          </ac:spMkLst>
        </pc:spChg>
      </pc:sldChg>
      <pc:sldChg chg="modSp">
        <pc:chgData name="Bibin Prakash Rajadurai Selvakumar" userId="S::rajab01@pfw.edu::f6a1c55e-9e03-4b83-ada5-53aa3c08f9db" providerId="AD" clId="Web-{2B5C58D7-8DCF-4099-8D21-38A507A4CE2F}" dt="2022-09-26T03:42:14.590" v="42" actId="20577"/>
        <pc:sldMkLst>
          <pc:docMk/>
          <pc:sldMk cId="974936170" sldId="274"/>
        </pc:sldMkLst>
        <pc:spChg chg="mod">
          <ac:chgData name="Bibin Prakash Rajadurai Selvakumar" userId="S::rajab01@pfw.edu::f6a1c55e-9e03-4b83-ada5-53aa3c08f9db" providerId="AD" clId="Web-{2B5C58D7-8DCF-4099-8D21-38A507A4CE2F}" dt="2022-09-26T03:42:14.590" v="42" actId="20577"/>
          <ac:spMkLst>
            <pc:docMk/>
            <pc:sldMk cId="974936170" sldId="274"/>
            <ac:spMk id="3" creationId="{00000000-0000-0000-0000-000000000000}"/>
          </ac:spMkLst>
        </pc:spChg>
      </pc:sldChg>
      <pc:sldChg chg="modSp">
        <pc:chgData name="Bibin Prakash Rajadurai Selvakumar" userId="S::rajab01@pfw.edu::f6a1c55e-9e03-4b83-ada5-53aa3c08f9db" providerId="AD" clId="Web-{2B5C58D7-8DCF-4099-8D21-38A507A4CE2F}" dt="2022-09-26T03:48:09.631" v="134" actId="20577"/>
        <pc:sldMkLst>
          <pc:docMk/>
          <pc:sldMk cId="160100570" sldId="275"/>
        </pc:sldMkLst>
        <pc:spChg chg="mod">
          <ac:chgData name="Bibin Prakash Rajadurai Selvakumar" userId="S::rajab01@pfw.edu::f6a1c55e-9e03-4b83-ada5-53aa3c08f9db" providerId="AD" clId="Web-{2B5C58D7-8DCF-4099-8D21-38A507A4CE2F}" dt="2022-09-26T03:48:09.631" v="134" actId="20577"/>
          <ac:spMkLst>
            <pc:docMk/>
            <pc:sldMk cId="160100570" sldId="275"/>
            <ac:spMk id="3" creationId="{00000000-0000-0000-0000-000000000000}"/>
          </ac:spMkLst>
        </pc:spChg>
      </pc:sldChg>
    </pc:docChg>
  </pc:docChgLst>
  <pc:docChgLst>
    <pc:chgData name="Winnie Har" userId="S::harw01@pfw.edu::41562a7e-b283-4583-8a8a-3ba730487c56" providerId="AD" clId="Web-{009926E6-AC3D-4425-A692-6AFCE055F69C}"/>
    <pc:docChg chg="addSld modSld sldOrd">
      <pc:chgData name="Winnie Har" userId="S::harw01@pfw.edu::41562a7e-b283-4583-8a8a-3ba730487c56" providerId="AD" clId="Web-{009926E6-AC3D-4425-A692-6AFCE055F69C}" dt="2022-09-23T19:17:04.175" v="869" actId="14100"/>
      <pc:docMkLst>
        <pc:docMk/>
      </pc:docMkLst>
      <pc:sldChg chg="modSp">
        <pc:chgData name="Winnie Har" userId="S::harw01@pfw.edu::41562a7e-b283-4583-8a8a-3ba730487c56" providerId="AD" clId="Web-{009926E6-AC3D-4425-A692-6AFCE055F69C}" dt="2022-09-23T15:43:20.003" v="32" actId="1076"/>
        <pc:sldMkLst>
          <pc:docMk/>
          <pc:sldMk cId="1380595573" sldId="257"/>
        </pc:sldMkLst>
        <pc:spChg chg="mod">
          <ac:chgData name="Winnie Har" userId="S::harw01@pfw.edu::41562a7e-b283-4583-8a8a-3ba730487c56" providerId="AD" clId="Web-{009926E6-AC3D-4425-A692-6AFCE055F69C}" dt="2022-09-23T15:43:20.003" v="32" actId="1076"/>
          <ac:spMkLst>
            <pc:docMk/>
            <pc:sldMk cId="1380595573" sldId="257"/>
            <ac:spMk id="3" creationId="{00000000-0000-0000-0000-000000000000}"/>
          </ac:spMkLst>
        </pc:spChg>
      </pc:sldChg>
      <pc:sldChg chg="modSp">
        <pc:chgData name="Winnie Har" userId="S::harw01@pfw.edu::41562a7e-b283-4583-8a8a-3ba730487c56" providerId="AD" clId="Web-{009926E6-AC3D-4425-A692-6AFCE055F69C}" dt="2022-09-23T17:42:07.933" v="99" actId="20577"/>
        <pc:sldMkLst>
          <pc:docMk/>
          <pc:sldMk cId="3639872359" sldId="258"/>
        </pc:sldMkLst>
        <pc:spChg chg="mod">
          <ac:chgData name="Winnie Har" userId="S::harw01@pfw.edu::41562a7e-b283-4583-8a8a-3ba730487c56" providerId="AD" clId="Web-{009926E6-AC3D-4425-A692-6AFCE055F69C}" dt="2022-09-23T15:43:27.160" v="33" actId="20577"/>
          <ac:spMkLst>
            <pc:docMk/>
            <pc:sldMk cId="3639872359" sldId="258"/>
            <ac:spMk id="2" creationId="{00000000-0000-0000-0000-000000000000}"/>
          </ac:spMkLst>
        </pc:spChg>
        <pc:spChg chg="mod">
          <ac:chgData name="Winnie Har" userId="S::harw01@pfw.edu::41562a7e-b283-4583-8a8a-3ba730487c56" providerId="AD" clId="Web-{009926E6-AC3D-4425-A692-6AFCE055F69C}" dt="2022-09-23T17:42:07.933" v="99" actId="20577"/>
          <ac:spMkLst>
            <pc:docMk/>
            <pc:sldMk cId="3639872359" sldId="258"/>
            <ac:spMk id="3" creationId="{00000000-0000-0000-0000-000000000000}"/>
          </ac:spMkLst>
        </pc:spChg>
      </pc:sldChg>
      <pc:sldChg chg="modSp ord">
        <pc:chgData name="Winnie Har" userId="S::harw01@pfw.edu::41562a7e-b283-4583-8a8a-3ba730487c56" providerId="AD" clId="Web-{009926E6-AC3D-4425-A692-6AFCE055F69C}" dt="2022-09-23T18:46:03.200" v="179"/>
        <pc:sldMkLst>
          <pc:docMk/>
          <pc:sldMk cId="1636679273" sldId="262"/>
        </pc:sldMkLst>
        <pc:spChg chg="mod">
          <ac:chgData name="Winnie Har" userId="S::harw01@pfw.edu::41562a7e-b283-4583-8a8a-3ba730487c56" providerId="AD" clId="Web-{009926E6-AC3D-4425-A692-6AFCE055F69C}" dt="2022-09-23T15:43:39.520" v="37" actId="20577"/>
          <ac:spMkLst>
            <pc:docMk/>
            <pc:sldMk cId="1636679273" sldId="262"/>
            <ac:spMk id="2" creationId="{00000000-0000-0000-0000-000000000000}"/>
          </ac:spMkLst>
        </pc:spChg>
      </pc:sldChg>
      <pc:sldChg chg="modSp ord">
        <pc:chgData name="Winnie Har" userId="S::harw01@pfw.edu::41562a7e-b283-4583-8a8a-3ba730487c56" providerId="AD" clId="Web-{009926E6-AC3D-4425-A692-6AFCE055F69C}" dt="2022-09-23T18:45:07.667" v="159" actId="20577"/>
        <pc:sldMkLst>
          <pc:docMk/>
          <pc:sldMk cId="737118897" sldId="264"/>
        </pc:sldMkLst>
        <pc:spChg chg="mod">
          <ac:chgData name="Winnie Har" userId="S::harw01@pfw.edu::41562a7e-b283-4583-8a8a-3ba730487c56" providerId="AD" clId="Web-{009926E6-AC3D-4425-A692-6AFCE055F69C}" dt="2022-09-23T18:45:07.667" v="159" actId="20577"/>
          <ac:spMkLst>
            <pc:docMk/>
            <pc:sldMk cId="737118897" sldId="264"/>
            <ac:spMk id="2" creationId="{00000000-0000-0000-0000-000000000000}"/>
          </ac:spMkLst>
        </pc:spChg>
        <pc:spChg chg="mod">
          <ac:chgData name="Winnie Har" userId="S::harw01@pfw.edu::41562a7e-b283-4583-8a8a-3ba730487c56" providerId="AD" clId="Web-{009926E6-AC3D-4425-A692-6AFCE055F69C}" dt="2022-09-23T18:44:44.979" v="144" actId="20577"/>
          <ac:spMkLst>
            <pc:docMk/>
            <pc:sldMk cId="737118897" sldId="264"/>
            <ac:spMk id="3" creationId="{00000000-0000-0000-0000-000000000000}"/>
          </ac:spMkLst>
        </pc:spChg>
        <pc:spChg chg="mod">
          <ac:chgData name="Winnie Har" userId="S::harw01@pfw.edu::41562a7e-b283-4583-8a8a-3ba730487c56" providerId="AD" clId="Web-{009926E6-AC3D-4425-A692-6AFCE055F69C}" dt="2022-09-23T18:44:39.822" v="141" actId="20577"/>
          <ac:spMkLst>
            <pc:docMk/>
            <pc:sldMk cId="737118897" sldId="264"/>
            <ac:spMk id="4" creationId="{00000000-0000-0000-0000-000000000000}"/>
          </ac:spMkLst>
        </pc:spChg>
        <pc:spChg chg="mod">
          <ac:chgData name="Winnie Har" userId="S::harw01@pfw.edu::41562a7e-b283-4583-8a8a-3ba730487c56" providerId="AD" clId="Web-{009926E6-AC3D-4425-A692-6AFCE055F69C}" dt="2022-09-23T18:44:50.245" v="153" actId="20577"/>
          <ac:spMkLst>
            <pc:docMk/>
            <pc:sldMk cId="737118897" sldId="264"/>
            <ac:spMk id="5" creationId="{00000000-0000-0000-0000-000000000000}"/>
          </ac:spMkLst>
        </pc:spChg>
        <pc:spChg chg="mod">
          <ac:chgData name="Winnie Har" userId="S::harw01@pfw.edu::41562a7e-b283-4583-8a8a-3ba730487c56" providerId="AD" clId="Web-{009926E6-AC3D-4425-A692-6AFCE055F69C}" dt="2022-09-23T17:42:45.106" v="116" actId="20577"/>
          <ac:spMkLst>
            <pc:docMk/>
            <pc:sldMk cId="737118897" sldId="264"/>
            <ac:spMk id="6" creationId="{00000000-0000-0000-0000-000000000000}"/>
          </ac:spMkLst>
        </pc:spChg>
      </pc:sldChg>
      <pc:sldChg chg="modSp add ord replId">
        <pc:chgData name="Winnie Har" userId="S::harw01@pfw.edu::41562a7e-b283-4583-8a8a-3ba730487c56" providerId="AD" clId="Web-{009926E6-AC3D-4425-A692-6AFCE055F69C}" dt="2022-09-23T18:58:28.704" v="343"/>
        <pc:sldMkLst>
          <pc:docMk/>
          <pc:sldMk cId="567570683" sldId="270"/>
        </pc:sldMkLst>
        <pc:spChg chg="mod">
          <ac:chgData name="Winnie Har" userId="S::harw01@pfw.edu::41562a7e-b283-4583-8a8a-3ba730487c56" providerId="AD" clId="Web-{009926E6-AC3D-4425-A692-6AFCE055F69C}" dt="2022-09-23T15:44:07.020" v="45" actId="20577"/>
          <ac:spMkLst>
            <pc:docMk/>
            <pc:sldMk cId="567570683" sldId="270"/>
            <ac:spMk id="2" creationId="{00000000-0000-0000-0000-000000000000}"/>
          </ac:spMkLst>
        </pc:spChg>
      </pc:sldChg>
      <pc:sldChg chg="modSp add replId">
        <pc:chgData name="Winnie Har" userId="S::harw01@pfw.edu::41562a7e-b283-4583-8a8a-3ba730487c56" providerId="AD" clId="Web-{009926E6-AC3D-4425-A692-6AFCE055F69C}" dt="2022-09-23T19:17:04.175" v="869" actId="14100"/>
        <pc:sldMkLst>
          <pc:docMk/>
          <pc:sldMk cId="2304378531" sldId="271"/>
        </pc:sldMkLst>
        <pc:spChg chg="mod">
          <ac:chgData name="Winnie Har" userId="S::harw01@pfw.edu::41562a7e-b283-4583-8a8a-3ba730487c56" providerId="AD" clId="Web-{009926E6-AC3D-4425-A692-6AFCE055F69C}" dt="2022-09-23T18:45:52.465" v="178" actId="20577"/>
          <ac:spMkLst>
            <pc:docMk/>
            <pc:sldMk cId="2304378531" sldId="271"/>
            <ac:spMk id="2" creationId="{00000000-0000-0000-0000-000000000000}"/>
          </ac:spMkLst>
        </pc:spChg>
        <pc:spChg chg="mod">
          <ac:chgData name="Winnie Har" userId="S::harw01@pfw.edu::41562a7e-b283-4583-8a8a-3ba730487c56" providerId="AD" clId="Web-{009926E6-AC3D-4425-A692-6AFCE055F69C}" dt="2022-09-23T19:17:04.175" v="869" actId="14100"/>
          <ac:spMkLst>
            <pc:docMk/>
            <pc:sldMk cId="2304378531" sldId="271"/>
            <ac:spMk id="3" creationId="{00000000-0000-0000-0000-000000000000}"/>
          </ac:spMkLst>
        </pc:spChg>
      </pc:sldChg>
      <pc:sldChg chg="modSp add replId">
        <pc:chgData name="Winnie Har" userId="S::harw01@pfw.edu::41562a7e-b283-4583-8a8a-3ba730487c56" providerId="AD" clId="Web-{009926E6-AC3D-4425-A692-6AFCE055F69C}" dt="2022-09-23T19:16:30.346" v="840" actId="20577"/>
        <pc:sldMkLst>
          <pc:docMk/>
          <pc:sldMk cId="881194124" sldId="272"/>
        </pc:sldMkLst>
        <pc:spChg chg="mod">
          <ac:chgData name="Winnie Har" userId="S::harw01@pfw.edu::41562a7e-b283-4583-8a8a-3ba730487c56" providerId="AD" clId="Web-{009926E6-AC3D-4425-A692-6AFCE055F69C}" dt="2022-09-23T18:55:36.090" v="317" actId="20577"/>
          <ac:spMkLst>
            <pc:docMk/>
            <pc:sldMk cId="881194124" sldId="272"/>
            <ac:spMk id="2" creationId="{00000000-0000-0000-0000-000000000000}"/>
          </ac:spMkLst>
        </pc:spChg>
        <pc:spChg chg="mod">
          <ac:chgData name="Winnie Har" userId="S::harw01@pfw.edu::41562a7e-b283-4583-8a8a-3ba730487c56" providerId="AD" clId="Web-{009926E6-AC3D-4425-A692-6AFCE055F69C}" dt="2022-09-23T19:16:30.346" v="840" actId="20577"/>
          <ac:spMkLst>
            <pc:docMk/>
            <pc:sldMk cId="881194124" sldId="272"/>
            <ac:spMk id="3" creationId="{00000000-0000-0000-0000-000000000000}"/>
          </ac:spMkLst>
        </pc:spChg>
      </pc:sldChg>
      <pc:sldChg chg="modSp add ord replId">
        <pc:chgData name="Winnie Har" userId="S::harw01@pfw.edu::41562a7e-b283-4583-8a8a-3ba730487c56" providerId="AD" clId="Web-{009926E6-AC3D-4425-A692-6AFCE055F69C}" dt="2022-09-23T19:14:16.483" v="781" actId="20577"/>
        <pc:sldMkLst>
          <pc:docMk/>
          <pc:sldMk cId="719721602" sldId="273"/>
        </pc:sldMkLst>
        <pc:spChg chg="mod">
          <ac:chgData name="Winnie Har" userId="S::harw01@pfw.edu::41562a7e-b283-4583-8a8a-3ba730487c56" providerId="AD" clId="Web-{009926E6-AC3D-4425-A692-6AFCE055F69C}" dt="2022-09-23T18:58:41.798" v="347" actId="20577"/>
          <ac:spMkLst>
            <pc:docMk/>
            <pc:sldMk cId="719721602" sldId="273"/>
            <ac:spMk id="2" creationId="{00000000-0000-0000-0000-000000000000}"/>
          </ac:spMkLst>
        </pc:spChg>
        <pc:spChg chg="mod">
          <ac:chgData name="Winnie Har" userId="S::harw01@pfw.edu::41562a7e-b283-4583-8a8a-3ba730487c56" providerId="AD" clId="Web-{009926E6-AC3D-4425-A692-6AFCE055F69C}" dt="2022-09-23T19:14:16.483" v="781" actId="20577"/>
          <ac:spMkLst>
            <pc:docMk/>
            <pc:sldMk cId="719721602" sldId="273"/>
            <ac:spMk id="3" creationId="{00000000-0000-0000-0000-000000000000}"/>
          </ac:spMkLst>
        </pc:spChg>
      </pc:sldChg>
      <pc:sldChg chg="modSp add replId">
        <pc:chgData name="Winnie Har" userId="S::harw01@pfw.edu::41562a7e-b283-4583-8a8a-3ba730487c56" providerId="AD" clId="Web-{009926E6-AC3D-4425-A692-6AFCE055F69C}" dt="2022-09-23T19:13:39.138" v="772" actId="20577"/>
        <pc:sldMkLst>
          <pc:docMk/>
          <pc:sldMk cId="974936170" sldId="274"/>
        </pc:sldMkLst>
        <pc:spChg chg="mod">
          <ac:chgData name="Winnie Har" userId="S::harw01@pfw.edu::41562a7e-b283-4583-8a8a-3ba730487c56" providerId="AD" clId="Web-{009926E6-AC3D-4425-A692-6AFCE055F69C}" dt="2022-09-23T18:59:39.487" v="371" actId="20577"/>
          <ac:spMkLst>
            <pc:docMk/>
            <pc:sldMk cId="974936170" sldId="274"/>
            <ac:spMk id="2" creationId="{00000000-0000-0000-0000-000000000000}"/>
          </ac:spMkLst>
        </pc:spChg>
        <pc:spChg chg="mod">
          <ac:chgData name="Winnie Har" userId="S::harw01@pfw.edu::41562a7e-b283-4583-8a8a-3ba730487c56" providerId="AD" clId="Web-{009926E6-AC3D-4425-A692-6AFCE055F69C}" dt="2022-09-23T19:13:39.138" v="772" actId="20577"/>
          <ac:spMkLst>
            <pc:docMk/>
            <pc:sldMk cId="974936170" sldId="274"/>
            <ac:spMk id="3" creationId="{00000000-0000-0000-0000-000000000000}"/>
          </ac:spMkLst>
        </pc:spChg>
      </pc:sldChg>
      <pc:sldChg chg="modSp add replId">
        <pc:chgData name="Winnie Har" userId="S::harw01@pfw.edu::41562a7e-b283-4583-8a8a-3ba730487c56" providerId="AD" clId="Web-{009926E6-AC3D-4425-A692-6AFCE055F69C}" dt="2022-09-23T19:11:38.619" v="733" actId="20577"/>
        <pc:sldMkLst>
          <pc:docMk/>
          <pc:sldMk cId="160100570" sldId="275"/>
        </pc:sldMkLst>
        <pc:spChg chg="mod">
          <ac:chgData name="Winnie Har" userId="S::harw01@pfw.edu::41562a7e-b283-4583-8a8a-3ba730487c56" providerId="AD" clId="Web-{009926E6-AC3D-4425-A692-6AFCE055F69C}" dt="2022-09-23T19:11:38.619" v="733" actId="20577"/>
          <ac:spMkLst>
            <pc:docMk/>
            <pc:sldMk cId="160100570" sldId="27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3D5444-F62C-42C3-A75A-D9DBA807730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4F617-7A30-41D4-AB86-5D833C98E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48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AA1FA-7B6A-47D2-8D61-F225D71B51FF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9A179D-2D27-49E2-B022-8EDDA2EFE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03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replace this picture, just select and delete it. Then use the Insert Picture icon to replace it with one of your own!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9A179D-2D27-49E2-B022-8EDDA2EFE6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2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 noChangeArrowheads="1"/>
          </p:cNvSpPr>
          <p:nvPr/>
        </p:nvSpPr>
        <p:spPr bwMode="white">
          <a:xfrm>
            <a:off x="8429022" y="0"/>
            <a:ext cx="3762978" cy="6858000"/>
          </a:xfrm>
          <a:custGeom>
            <a:avLst/>
            <a:gdLst>
              <a:gd name="connsiteX0" fmla="*/ 0 w 3762978"/>
              <a:gd name="connsiteY0" fmla="*/ 0 h 6858000"/>
              <a:gd name="connsiteX1" fmla="*/ 3762978 w 3762978"/>
              <a:gd name="connsiteY1" fmla="*/ 0 h 6858000"/>
              <a:gd name="connsiteX2" fmla="*/ 3762978 w 3762978"/>
              <a:gd name="connsiteY2" fmla="*/ 6858000 h 6858000"/>
              <a:gd name="connsiteX3" fmla="*/ 338667 w 3762978"/>
              <a:gd name="connsiteY3" fmla="*/ 6858000 h 6858000"/>
              <a:gd name="connsiteX4" fmla="*/ 1189567 w 3762978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62978" h="6858000">
                <a:moveTo>
                  <a:pt x="0" y="0"/>
                </a:moveTo>
                <a:lnTo>
                  <a:pt x="3762978" y="0"/>
                </a:lnTo>
                <a:lnTo>
                  <a:pt x="3762978" y="6858000"/>
                </a:lnTo>
                <a:lnTo>
                  <a:pt x="338667" y="6858000"/>
                </a:lnTo>
                <a:lnTo>
                  <a:pt x="1189567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sz="1800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>
            <a:off x="8145385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950653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1873584"/>
            <a:ext cx="640080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4572000"/>
            <a:ext cx="6400800" cy="16002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1258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24400" y="1828801"/>
            <a:ext cx="6172200" cy="434340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59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95400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273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24599" y="5257800"/>
            <a:ext cx="45720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295400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Rectangle 11"/>
          <p:cNvSpPr/>
          <p:nvPr/>
        </p:nvSpPr>
        <p:spPr>
          <a:xfrm>
            <a:off x="6324599" y="5257800"/>
            <a:ext cx="4572000" cy="5486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4"/>
          </p:nvPr>
        </p:nvSpPr>
        <p:spPr>
          <a:xfrm>
            <a:off x="6412954" y="5333098"/>
            <a:ext cx="4420252" cy="839102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954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/>
          </p:nvPr>
        </p:nvSpPr>
        <p:spPr>
          <a:xfrm>
            <a:off x="6324600" y="1828801"/>
            <a:ext cx="4572000" cy="3428999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0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45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 rot="5400000">
            <a:off x="7562850" y="2228850"/>
            <a:ext cx="6858000" cy="2400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5400000">
            <a:off x="6331230" y="3387909"/>
            <a:ext cx="6858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6251613" y="3387909"/>
            <a:ext cx="6858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71318" y="685800"/>
            <a:ext cx="103327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85800"/>
            <a:ext cx="7976754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110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182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5"/>
          <p:cNvSpPr>
            <a:spLocks noChangeArrowheads="1"/>
          </p:cNvSpPr>
          <p:nvPr/>
        </p:nvSpPr>
        <p:spPr bwMode="white">
          <a:xfrm>
            <a:off x="6540503" y="0"/>
            <a:ext cx="5651496" cy="6858000"/>
          </a:xfrm>
          <a:custGeom>
            <a:avLst/>
            <a:gdLst/>
            <a:ahLst/>
            <a:cxnLst/>
            <a:rect l="l" t="t" r="r" b="b"/>
            <a:pathLst>
              <a:path w="4238622" h="6858000">
                <a:moveTo>
                  <a:pt x="0" y="0"/>
                </a:moveTo>
                <a:lnTo>
                  <a:pt x="4086222" y="0"/>
                </a:lnTo>
                <a:lnTo>
                  <a:pt x="4237035" y="0"/>
                </a:lnTo>
                <a:lnTo>
                  <a:pt x="4238622" y="0"/>
                </a:lnTo>
                <a:lnTo>
                  <a:pt x="4238622" y="6858000"/>
                </a:lnTo>
                <a:lnTo>
                  <a:pt x="4237035" y="6858000"/>
                </a:lnTo>
                <a:lnTo>
                  <a:pt x="4086222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6256868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062136" y="0"/>
            <a:ext cx="1528232" cy="6858000"/>
          </a:xfrm>
          <a:custGeom>
            <a:avLst/>
            <a:gdLst/>
            <a:ahLst/>
            <a:cxnLst/>
            <a:rect l="l" t="t" r="r" b="b"/>
            <a:pathLst>
              <a:path w="1146174" h="6858000">
                <a:moveTo>
                  <a:pt x="0" y="0"/>
                </a:moveTo>
                <a:lnTo>
                  <a:pt x="253999" y="0"/>
                </a:lnTo>
                <a:lnTo>
                  <a:pt x="1146174" y="4337050"/>
                </a:lnTo>
                <a:lnTo>
                  <a:pt x="51117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1778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1" y="1873584"/>
            <a:ext cx="5120640" cy="256032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1" y="4572000"/>
            <a:ext cx="5120640" cy="160020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6743703" y="0"/>
            <a:ext cx="5448297" cy="6858000"/>
          </a:xfrm>
          <a:custGeom>
            <a:avLst/>
            <a:gdLst>
              <a:gd name="connsiteX0" fmla="*/ 0 w 5448297"/>
              <a:gd name="connsiteY0" fmla="*/ 0 h 6858000"/>
              <a:gd name="connsiteX1" fmla="*/ 5448297 w 5448297"/>
              <a:gd name="connsiteY1" fmla="*/ 0 h 6858000"/>
              <a:gd name="connsiteX2" fmla="*/ 5448297 w 5448297"/>
              <a:gd name="connsiteY2" fmla="*/ 6858000 h 6858000"/>
              <a:gd name="connsiteX3" fmla="*/ 338667 w 5448297"/>
              <a:gd name="connsiteY3" fmla="*/ 6858000 h 6858000"/>
              <a:gd name="connsiteX4" fmla="*/ 1185333 w 5448297"/>
              <a:gd name="connsiteY4" fmla="*/ 4337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48297" h="6858000">
                <a:moveTo>
                  <a:pt x="0" y="0"/>
                </a:moveTo>
                <a:lnTo>
                  <a:pt x="5448297" y="0"/>
                </a:lnTo>
                <a:lnTo>
                  <a:pt x="5448297" y="6858000"/>
                </a:lnTo>
                <a:lnTo>
                  <a:pt x="338667" y="6858000"/>
                </a:lnTo>
                <a:lnTo>
                  <a:pt x="1185333" y="4337050"/>
                </a:lnTo>
                <a:close/>
              </a:path>
            </a:pathLst>
          </a:custGeom>
          <a:noFill/>
          <a:ln>
            <a:noFill/>
          </a:ln>
        </p:spPr>
        <p:txBody>
          <a:bodyPr wrap="square" tIns="365760">
            <a:no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3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white">
          <a:xfrm>
            <a:off x="9622368" y="0"/>
            <a:ext cx="2569632" cy="6858000"/>
          </a:xfrm>
          <a:custGeom>
            <a:avLst/>
            <a:gdLst/>
            <a:ahLst/>
            <a:cxnLst/>
            <a:rect l="l" t="t" r="r" b="b"/>
            <a:pathLst>
              <a:path w="1927224" h="6858000">
                <a:moveTo>
                  <a:pt x="0" y="0"/>
                </a:moveTo>
                <a:lnTo>
                  <a:pt x="1927224" y="0"/>
                </a:lnTo>
                <a:lnTo>
                  <a:pt x="1927224" y="6858000"/>
                </a:lnTo>
                <a:lnTo>
                  <a:pt x="254000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Freeform 6"/>
          <p:cNvSpPr>
            <a:spLocks/>
          </p:cNvSpPr>
          <p:nvPr/>
        </p:nvSpPr>
        <p:spPr bwMode="auto">
          <a:xfrm>
            <a:off x="9237132" y="0"/>
            <a:ext cx="1672169" cy="6858000"/>
          </a:xfrm>
          <a:custGeom>
            <a:avLst/>
            <a:gdLst/>
            <a:ahLst/>
            <a:cxnLst/>
            <a:rect l="l" t="t" r="r" b="b"/>
            <a:pathLst>
              <a:path w="1254127" h="6858000">
                <a:moveTo>
                  <a:pt x="0" y="0"/>
                </a:moveTo>
                <a:lnTo>
                  <a:pt x="365127" y="0"/>
                </a:lnTo>
                <a:lnTo>
                  <a:pt x="1254127" y="4337050"/>
                </a:lnTo>
                <a:lnTo>
                  <a:pt x="619127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9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101600" dist="50800" algn="l" rotWithShape="0">
              <a:prstClr val="black">
                <a:alpha val="25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10" name="Freeform 7"/>
          <p:cNvSpPr>
            <a:spLocks/>
          </p:cNvSpPr>
          <p:nvPr/>
        </p:nvSpPr>
        <p:spPr bwMode="auto">
          <a:xfrm>
            <a:off x="9173633" y="0"/>
            <a:ext cx="1460499" cy="6858000"/>
          </a:xfrm>
          <a:custGeom>
            <a:avLst/>
            <a:gdLst/>
            <a:ahLst/>
            <a:cxnLst/>
            <a:rect l="l" t="t" r="r" b="b"/>
            <a:pathLst>
              <a:path w="1095374" h="6858000">
                <a:moveTo>
                  <a:pt x="0" y="0"/>
                </a:moveTo>
                <a:lnTo>
                  <a:pt x="203199" y="0"/>
                </a:lnTo>
                <a:lnTo>
                  <a:pt x="1095374" y="4337050"/>
                </a:lnTo>
                <a:lnTo>
                  <a:pt x="460374" y="6858000"/>
                </a:lnTo>
                <a:lnTo>
                  <a:pt x="257175" y="6858000"/>
                </a:lnTo>
                <a:lnTo>
                  <a:pt x="892175" y="4337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8" y="2914650"/>
            <a:ext cx="8046720" cy="1557338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398" y="4589463"/>
            <a:ext cx="8046718" cy="101123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9642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8799"/>
            <a:ext cx="4572000" cy="4343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06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572000" cy="850392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28800"/>
            <a:ext cx="4572000" cy="847725"/>
          </a:xfrm>
        </p:spPr>
        <p:txBody>
          <a:bodyPr anchor="ctr">
            <a:normAutofit/>
          </a:bodyPr>
          <a:lstStyle>
            <a:lvl1pPr marL="0" indent="0">
              <a:buNone/>
              <a:defRPr sz="2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705100"/>
            <a:ext cx="4572000" cy="346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360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37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3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8209" y="1828800"/>
            <a:ext cx="6126480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0" y="1828800"/>
            <a:ext cx="3017520" cy="4343400"/>
          </a:xfrm>
        </p:spPr>
        <p:txBody>
          <a:bodyPr anchor="ctr"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A3335-6331-4872-A8B7-ECD55539F4D0}" type="datetimeFigureOut">
              <a:rPr lang="en-US" smtClean="0"/>
              <a:t>9/25/2022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8E3F6-DE14-48B2-B2BC-6FABA9630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3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white">
          <a:xfrm>
            <a:off x="0" y="0"/>
            <a:ext cx="12192000" cy="137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1371600"/>
            <a:ext cx="12192000" cy="8218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1443006"/>
            <a:ext cx="12192000" cy="8218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255134"/>
            <a:ext cx="9601200" cy="10368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91449" y="6374999"/>
            <a:ext cx="1480705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9A3335-6331-4872-A8B7-ECD55539F4D0}" type="datetimeFigureOut">
              <a:rPr lang="en-US" smtClean="0"/>
              <a:pPr/>
              <a:t>9/25/2022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399" y="6374999"/>
            <a:ext cx="624320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000" y="6374999"/>
            <a:ext cx="1371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7F8E3F6-DE14-48B2-B2BC-6FABA9630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1" r:id="rId11"/>
    <p:sldLayoutId id="2147483658" r:id="rId12"/>
    <p:sldLayoutId id="2147483659" r:id="rId13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5544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40280" indent="-228600" algn="l" defTabSz="91440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7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0768" y="1808536"/>
            <a:ext cx="5585273" cy="2625368"/>
          </a:xfrm>
        </p:spPr>
        <p:txBody>
          <a:bodyPr>
            <a:normAutofit fontScale="90000"/>
          </a:bodyPr>
          <a:lstStyle/>
          <a:p>
            <a:r>
              <a:rPr lang="en-US"/>
              <a:t>ACS 560 Software Engineering – Fall 2022</a:t>
            </a:r>
            <a:br>
              <a:rPr lang="en-US"/>
            </a:br>
            <a:br>
              <a:rPr lang="en-US"/>
            </a:br>
            <a:r>
              <a:rPr lang="en-US"/>
              <a:t>Project CarRental</a:t>
            </a:r>
            <a:br>
              <a:rPr lang="en-US"/>
            </a:br>
            <a:r>
              <a:rPr lang="en-US"/>
              <a:t>Requirements Document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7938" y="4897244"/>
            <a:ext cx="5232152" cy="13028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Sanidhya Sharma</a:t>
            </a:r>
            <a:br>
              <a:rPr lang="en-US">
                <a:ea typeface="+mn-lt"/>
                <a:cs typeface="+mn-lt"/>
              </a:rPr>
            </a:br>
            <a:r>
              <a:rPr lang="en-US"/>
              <a:t>Bibin Prakash Rajadurai Selvakumar</a:t>
            </a:r>
            <a:br>
              <a:rPr lang="en-US"/>
            </a:br>
            <a:r>
              <a:rPr lang="en-US"/>
              <a:t>Winnie Har</a:t>
            </a:r>
          </a:p>
        </p:txBody>
      </p:sp>
      <p:pic>
        <p:nvPicPr>
          <p:cNvPr id="5" name="Picture Placeholder 4" descr="City street with motion blur" title="Sample Picture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80595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CarRental is a web-based application that helps users to improve their travel experience by allowing users to rent cars easily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872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Functional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9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Requirements: Need-to-have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28800"/>
            <a:ext cx="9601200" cy="462218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application shall have the following features and functions:</a:t>
            </a:r>
          </a:p>
          <a:p>
            <a:r>
              <a:rPr lang="en-US">
                <a:ea typeface="+mn-lt"/>
                <a:cs typeface="+mn-lt"/>
              </a:rPr>
              <a:t>A login page to authenticate user</a:t>
            </a:r>
            <a:endParaRPr lang="en-US"/>
          </a:p>
          <a:p>
            <a:r>
              <a:rPr lang="en-US"/>
              <a:t>User shall be able to select the pick-up date and location, as well as the return date and location</a:t>
            </a:r>
          </a:p>
          <a:p>
            <a:r>
              <a:rPr lang="en-US"/>
              <a:t>Display the list of available vehicles and the price of each vehicle class.</a:t>
            </a:r>
          </a:p>
          <a:p>
            <a:r>
              <a:rPr lang="en-US"/>
              <a:t>Billing functionality for users to make online payment</a:t>
            </a:r>
          </a:p>
          <a:p>
            <a:r>
              <a:rPr lang="en-US"/>
              <a:t>Email confirmation of booking</a:t>
            </a:r>
          </a:p>
          <a:p>
            <a:r>
              <a:rPr lang="en-US"/>
              <a:t>Email reminder of booking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78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Requirements: Nice-to-have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application should have the following features and functions:</a:t>
            </a:r>
          </a:p>
          <a:p>
            <a:r>
              <a:rPr lang="en-US">
                <a:ea typeface="+mn-lt"/>
                <a:cs typeface="+mn-lt"/>
              </a:rPr>
              <a:t>A module for business owners</a:t>
            </a:r>
            <a:endParaRPr lang="en-US"/>
          </a:p>
          <a:p>
            <a:r>
              <a:rPr lang="en-US"/>
              <a:t>View rental history</a:t>
            </a:r>
          </a:p>
          <a:p>
            <a:r>
              <a:rPr lang="en-US"/>
              <a:t>Promotion and referral codes</a:t>
            </a:r>
          </a:p>
          <a:p>
            <a:r>
              <a:rPr lang="en-US"/>
              <a:t>Places of attractions based on the pick-up and return city that user selected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9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Non - Functional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70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Non-Functional Requirements: Need-to-have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System requirements:</a:t>
            </a:r>
          </a:p>
          <a:p>
            <a:r>
              <a:rPr lang="en-US">
                <a:ea typeface="+mn-lt"/>
                <a:cs typeface="+mn-lt"/>
              </a:rPr>
              <a:t>Front-end built using REACT</a:t>
            </a:r>
            <a:endParaRPr lang="en-US"/>
          </a:p>
          <a:p>
            <a:r>
              <a:rPr lang="en-US"/>
              <a:t>Back-end built using Python-Django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216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Non-Functional Requirements: Nice-to-have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application shall have the following features and functions:</a:t>
            </a:r>
          </a:p>
          <a:p>
            <a:r>
              <a:rPr lang="en-US"/>
              <a:t>Security </a:t>
            </a:r>
          </a:p>
          <a:p>
            <a:pPr marL="662940" lvl="1" indent="-342900">
              <a:buFont typeface="Wingdings,Sans-Serif" panose="020B0604020202020204" pitchFamily="34" charset="0"/>
              <a:buChar char="v"/>
            </a:pPr>
            <a:r>
              <a:rPr lang="en-US">
                <a:ea typeface="+mn-lt"/>
                <a:cs typeface="+mn-lt"/>
              </a:rPr>
              <a:t>Two factor authentication (2FA) or Open authorization (OAuth).</a:t>
            </a:r>
          </a:p>
          <a:p>
            <a:pPr marL="662940" lvl="1" indent="-342900">
              <a:buFont typeface="Wingdings,Sans-Serif" panose="020B0604020202020204" pitchFamily="34" charset="0"/>
              <a:buChar char="v"/>
            </a:pPr>
            <a:r>
              <a:rPr lang="en-US">
                <a:ea typeface="+mn-lt"/>
                <a:cs typeface="+mn-lt"/>
              </a:rPr>
              <a:t>Usability</a:t>
            </a:r>
            <a:endParaRPr lang="en-US"/>
          </a:p>
          <a:p>
            <a:pPr marL="662940" lvl="1" indent="-342900">
              <a:buFont typeface="Wingdings,Sans-Serif" panose="020B0604020202020204" pitchFamily="34" charset="0"/>
              <a:buChar char="v"/>
            </a:pPr>
            <a:r>
              <a:rPr lang="en-US">
                <a:ea typeface="+mn-lt"/>
                <a:cs typeface="+mn-lt"/>
              </a:rPr>
              <a:t>Easy-to-navigate GUI </a:t>
            </a:r>
            <a:endParaRPr lang="en-US"/>
          </a:p>
          <a:p>
            <a:pPr marL="662940" lvl="1" indent="-342900">
              <a:buFont typeface="Wingdings,Sans-Serif" panose="020B0604020202020204" pitchFamily="34" charset="0"/>
              <a:buChar char="v"/>
            </a:pPr>
            <a:r>
              <a:rPr lang="en-US">
                <a:ea typeface="+mn-lt"/>
                <a:cs typeface="+mn-lt"/>
              </a:rPr>
              <a:t>Ability to sync to user's calendar.</a:t>
            </a:r>
            <a:endParaRPr lang="en-US"/>
          </a:p>
          <a:p>
            <a:r>
              <a:rPr lang="en-US"/>
              <a:t>Scalability</a:t>
            </a:r>
            <a:endParaRPr lang="en-US">
              <a:ea typeface="+mn-lt"/>
              <a:cs typeface="+mn-lt"/>
            </a:endParaRPr>
          </a:p>
          <a:p>
            <a:pPr marL="662940" lvl="1" indent="-342900">
              <a:buFont typeface="Wingdings,Sans-Serif" panose="020B0604020202020204" pitchFamily="34" charset="0"/>
              <a:buChar char="v"/>
            </a:pPr>
            <a:r>
              <a:rPr lang="en">
                <a:ea typeface="+mn-lt"/>
                <a:cs typeface="+mn-lt"/>
              </a:rPr>
              <a:t>Expandable to multiple regions over time and be able to accommodate many concurrent users simultaneously.</a:t>
            </a:r>
            <a:endParaRPr lang="en-US">
              <a:ea typeface="+mn-lt"/>
              <a:cs typeface="+mn-lt"/>
            </a:endParaRPr>
          </a:p>
          <a:p>
            <a:pPr marL="662940" lvl="1" indent="-342900">
              <a:buFont typeface="Wingdings,Sans-Serif" panose="020B0604020202020204" pitchFamily="34" charset="0"/>
              <a:buChar char="v"/>
            </a:pPr>
            <a:endParaRPr lang="en-US"/>
          </a:p>
          <a:p>
            <a:pPr marL="388620">
              <a:buFont typeface="Wingdings,Sans-Serif" panose="020B0604020202020204" pitchFamily="34" charset="0"/>
              <a:buChar char="v"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936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Non-Functional Requirements: Nice-to-have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The application shall have the following features and functions:</a:t>
            </a:r>
          </a:p>
          <a:p>
            <a:r>
              <a:rPr lang="en-US"/>
              <a:t>Performance</a:t>
            </a:r>
          </a:p>
          <a:p>
            <a:pPr marL="662940" lvl="1" indent="-342900">
              <a:buFont typeface="Wingdings,Sans-Serif" panose="020B0604020202020204" pitchFamily="34" charset="0"/>
              <a:buChar char="v"/>
            </a:pPr>
            <a:r>
              <a:rPr lang="en-US">
                <a:ea typeface="+mn-lt"/>
                <a:cs typeface="+mn-lt"/>
              </a:rPr>
              <a:t>Fast webpage response time</a:t>
            </a:r>
            <a:endParaRPr lang="en-US"/>
          </a:p>
          <a:p>
            <a:pPr marL="662940" lvl="1" indent="-342900">
              <a:buFont typeface="Wingdings,Sans-Serif" panose="020B0604020202020204" pitchFamily="34" charset="0"/>
              <a:buChar char="v"/>
            </a:pPr>
            <a:r>
              <a:rPr lang="en-US">
                <a:ea typeface="+mn-lt"/>
                <a:cs typeface="+mn-lt"/>
              </a:rPr>
              <a:t>Fast webpage load time</a:t>
            </a:r>
          </a:p>
          <a:p>
            <a:r>
              <a:rPr lang="en-US">
                <a:ea typeface="+mn-lt"/>
                <a:cs typeface="+mn-lt"/>
              </a:rPr>
              <a:t>Maintainability</a:t>
            </a:r>
          </a:p>
          <a:p>
            <a:pPr marL="662940" lvl="1" indent="-342900">
              <a:buFont typeface="Wingdings,Sans-Serif" panose="020B0604020202020204" pitchFamily="34" charset="0"/>
              <a:buChar char="v"/>
            </a:pPr>
            <a:r>
              <a:rPr lang="en-US">
                <a:ea typeface="+mn-lt"/>
                <a:cs typeface="+mn-lt"/>
              </a:rPr>
              <a:t>Cost effective code maintenance over its expected lifetime.</a:t>
            </a:r>
            <a:endParaRPr lang="en-US"/>
          </a:p>
          <a:p>
            <a:pPr marL="662940" lvl="1" indent="-342900">
              <a:buFont typeface="Wingdings,Sans-Serif" panose="020B0604020202020204" pitchFamily="34" charset="0"/>
              <a:buChar char="v"/>
            </a:pPr>
            <a:r>
              <a:rPr lang="en-US"/>
              <a:t>Must be able to incorporate additional requirements such as modifiability, configurability, extensibility and interoperability.</a:t>
            </a:r>
          </a:p>
          <a:p>
            <a:pPr marL="388620">
              <a:buFont typeface="Wingdings,Sans-Serif" panose="020B0604020202020204" pitchFamily="34" charset="0"/>
              <a:buChar char="v"/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0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ales Direction 16X9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Direction_16x9.potx" id="{FE35DD5A-B687-4161-B4D9-35484B75A379}" vid="{5DB76398-B2EF-4269-B3B2-C0E4C29F3554}"/>
    </a:ext>
  </a:extLst>
</a:theme>
</file>

<file path=ppt/theme/theme2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alesDirection">
      <a:dk1>
        <a:srgbClr val="595959"/>
      </a:dk1>
      <a:lt1>
        <a:sysClr val="window" lastClr="FFFFFF"/>
      </a:lt1>
      <a:dk2>
        <a:srgbClr val="000000"/>
      </a:dk2>
      <a:lt2>
        <a:srgbClr val="F2F2F2"/>
      </a:lt2>
      <a:accent1>
        <a:srgbClr val="1EB8C1"/>
      </a:accent1>
      <a:accent2>
        <a:srgbClr val="EF7920"/>
      </a:accent2>
      <a:accent3>
        <a:srgbClr val="EFC119"/>
      </a:accent3>
      <a:accent4>
        <a:srgbClr val="969890"/>
      </a:accent4>
      <a:accent5>
        <a:srgbClr val="50B4F2"/>
      </a:accent5>
      <a:accent6>
        <a:srgbClr val="C05A3A"/>
      </a:accent6>
      <a:hlink>
        <a:srgbClr val="EFC119"/>
      </a:hlink>
      <a:folHlink>
        <a:srgbClr val="969890"/>
      </a:folHlink>
    </a:clrScheme>
    <a:fontScheme name="Book Antiqua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35ABB66EB1E94C8EE8801A0A6B76B7" ma:contentTypeVersion="2" ma:contentTypeDescription="Create a new document." ma:contentTypeScope="" ma:versionID="8c9baba77a4768c43c5fe6430c4a1e77">
  <xsd:schema xmlns:xsd="http://www.w3.org/2001/XMLSchema" xmlns:xs="http://www.w3.org/2001/XMLSchema" xmlns:p="http://schemas.microsoft.com/office/2006/metadata/properties" xmlns:ns2="6068d42f-ad75-4248-aeff-3cba4a09db1f" targetNamespace="http://schemas.microsoft.com/office/2006/metadata/properties" ma:root="true" ma:fieldsID="f4ead79c3ddc0843fdc10d6860666239" ns2:_="">
    <xsd:import namespace="6068d42f-ad75-4248-aeff-3cba4a09db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68d42f-ad75-4248-aeff-3cba4a09db1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EA849E-9BF9-44A7-9E2A-8C29A3175E9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459CDFF-9528-47CE-9193-A9AAAB52D7AF}">
  <ds:schemaRefs>
    <ds:schemaRef ds:uri="6068d42f-ad75-4248-aeff-3cba4a09db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0EEE4E0-70B1-450C-B3CF-B3DC4C8CD8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Sales Direction 16X9</vt:lpstr>
      <vt:lpstr>ACS 560 Software Engineering – Fall 2022  Project CarRental Requirements Document</vt:lpstr>
      <vt:lpstr>Introduction</vt:lpstr>
      <vt:lpstr>Functional Requirements</vt:lpstr>
      <vt:lpstr>Functional Requirements: Need-to-have</vt:lpstr>
      <vt:lpstr>Functional Requirements: Nice-to-have</vt:lpstr>
      <vt:lpstr>Non - Functional Requirements</vt:lpstr>
      <vt:lpstr>Non-Functional Requirements: Need-to-have</vt:lpstr>
      <vt:lpstr>Non-Functional Requirements: Nice-to-have</vt:lpstr>
      <vt:lpstr>Non-Functional Requirements: Nice-to-have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with Picture Layout</dc:title>
  <dc:creator/>
  <cp:revision>1</cp:revision>
  <dcterms:created xsi:type="dcterms:W3CDTF">2022-09-23T15:37:35Z</dcterms:created>
  <dcterms:modified xsi:type="dcterms:W3CDTF">2022-09-26T03:48:19Z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0x0101007335ABB66EB1E94C8EE8801A0A6B76B7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