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0" r:id="rId6"/>
    <p:sldId id="284" r:id="rId7"/>
    <p:sldId id="282" r:id="rId8"/>
    <p:sldId id="258" r:id="rId9"/>
    <p:sldId id="283" r:id="rId10"/>
    <p:sldId id="281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26E6-AC3D-4425-A692-6AFCE055F69C}" v="884" dt="2022-09-23T19:17:04.175"/>
    <p1510:client id="{2B5C58D7-8DCF-4099-8D21-38A507A4CE2F}" v="136" dt="2022-09-26T03:48:09.631"/>
    <p1510:client id="{3DC34184-35C1-482F-8489-21CAEAFF36D6}" v="10" dt="2022-09-26T03:26:04.768"/>
    <p1510:client id="{4E5E341C-E055-4D8C-94C7-E3447ECAB8BE}" v="308" dt="2022-10-10T03:47:32.262"/>
    <p1510:client id="{731F1872-DF03-43CE-BB92-57A67AF16B2D}" v="38" dt="2022-09-23T15:38:3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768" y="1808536"/>
            <a:ext cx="5585273" cy="2625368"/>
          </a:xfrm>
        </p:spPr>
        <p:txBody>
          <a:bodyPr>
            <a:normAutofit fontScale="90000"/>
          </a:bodyPr>
          <a:lstStyle/>
          <a:p>
            <a:r>
              <a:rPr lang="en-US" dirty="0"/>
              <a:t>ACS 560 Software Engineering – Fall 2022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CarRental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938" y="4897244"/>
            <a:ext cx="5232152" cy="130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Sanidhya Sharma</a:t>
            </a:r>
            <a:br>
              <a:rPr lang="en-US">
                <a:ea typeface="+mn-lt"/>
                <a:cs typeface="+mn-lt"/>
              </a:rPr>
            </a:br>
            <a:r>
              <a:rPr lang="en-US"/>
              <a:t>Bibin Prakash Rajadurai Selvakumar</a:t>
            </a:r>
            <a:br>
              <a:rPr lang="en-US"/>
            </a:br>
            <a:r>
              <a:rPr lang="en-US"/>
              <a:t>Winnie Har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Sequence Diagram – Cancel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4AB60B9-AAE1-DFED-41C7-700B34C8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89" y="1608508"/>
            <a:ext cx="6474031" cy="51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4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Modules</a:t>
            </a:r>
          </a:p>
        </p:txBody>
      </p:sp>
    </p:spTree>
    <p:extLst>
      <p:ext uri="{BB962C8B-B14F-4D97-AF65-F5344CB8AC3E}">
        <p14:creationId xmlns:p14="http://schemas.microsoft.com/office/powerpoint/2010/main" val="5675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E3A-5F87-5812-0492-C7E6B0B2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Major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4809-E2DD-1DD0-FB18-1AD10B53A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868" y="1828800"/>
            <a:ext cx="10343407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Authentication – all user account related functions</a:t>
            </a:r>
          </a:p>
          <a:p>
            <a:r>
              <a:rPr lang="en-US" sz="2800" dirty="0"/>
              <a:t>Rental Picker – displays available rental options</a:t>
            </a:r>
          </a:p>
          <a:p>
            <a:r>
              <a:rPr lang="en-US" sz="2800" dirty="0"/>
              <a:t>Booking – booking creations</a:t>
            </a:r>
          </a:p>
          <a:p>
            <a:r>
              <a:rPr lang="en-US" sz="2800" dirty="0"/>
              <a:t>Notification – notifications, confirmations and reminders</a:t>
            </a:r>
          </a:p>
          <a:p>
            <a:r>
              <a:rPr lang="en-US" sz="2800" dirty="0"/>
              <a:t>Cancellation – booking cancellations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We will redirect payment to third party gateway</a:t>
            </a:r>
          </a:p>
        </p:txBody>
      </p:sp>
    </p:spTree>
    <p:extLst>
      <p:ext uri="{BB962C8B-B14F-4D97-AF65-F5344CB8AC3E}">
        <p14:creationId xmlns:p14="http://schemas.microsoft.com/office/powerpoint/2010/main" val="37376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43149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Class Diagram -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C6F9FED-8DBA-42E2-F480-7F2B4741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87" y="1574805"/>
            <a:ext cx="6662057" cy="52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Class Diagram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10BE204-D09E-FDD2-70BF-8AD04561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59" y="1609163"/>
            <a:ext cx="9462653" cy="51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5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295879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Sequence Diagram – Rental Picker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1878661-3335-10B8-60EB-52037829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15" y="1712418"/>
            <a:ext cx="10432472" cy="49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Sequence Diagram – Make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09F71A8-48F7-A593-E89F-B82F4A72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4" y="1620622"/>
            <a:ext cx="7879276" cy="51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5ABB66EB1E94C8EE8801A0A6B76B7" ma:contentTypeVersion="2" ma:contentTypeDescription="Create a new document." ma:contentTypeScope="" ma:versionID="8c9baba77a4768c43c5fe6430c4a1e77">
  <xsd:schema xmlns:xsd="http://www.w3.org/2001/XMLSchema" xmlns:xs="http://www.w3.org/2001/XMLSchema" xmlns:p="http://schemas.microsoft.com/office/2006/metadata/properties" xmlns:ns2="6068d42f-ad75-4248-aeff-3cba4a09db1f" targetNamespace="http://schemas.microsoft.com/office/2006/metadata/properties" ma:root="true" ma:fieldsID="f4ead79c3ddc0843fdc10d6860666239" ns2:_="">
    <xsd:import namespace="6068d42f-ad75-4248-aeff-3cba4a09d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8d42f-ad75-4248-aeff-3cba4a09d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59CDFF-9528-47CE-9193-A9AAAB52D7AF}">
  <ds:schemaRefs>
    <ds:schemaRef ds:uri="6068d42f-ad75-4248-aeff-3cba4a09db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EA849E-9BF9-44A7-9E2A-8C29A3175E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EEE4E0-70B1-450C-B3CF-B3DC4C8CD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Sales Direction 16X9</vt:lpstr>
      <vt:lpstr>ACS 560 Software Engineering – Fall 2022  Project CarRental Architecture</vt:lpstr>
      <vt:lpstr>Major Modules</vt:lpstr>
      <vt:lpstr>5 Major Modules</vt:lpstr>
      <vt:lpstr>Class Diagrams</vt:lpstr>
      <vt:lpstr>Class Diagram - Server</vt:lpstr>
      <vt:lpstr>Class Diagram - Client</vt:lpstr>
      <vt:lpstr>Sequence Diagrams</vt:lpstr>
      <vt:lpstr>Sequence Diagram – Rental Picker</vt:lpstr>
      <vt:lpstr>Sequence Diagram – Make Booking</vt:lpstr>
      <vt:lpstr>Sequence Diagram – Cancel Booking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revision>97</cp:revision>
  <dcterms:created xsi:type="dcterms:W3CDTF">2022-09-23T15:37:35Z</dcterms:created>
  <dcterms:modified xsi:type="dcterms:W3CDTF">2022-10-10T03:48:02Z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0x0101007335ABB66EB1E94C8EE8801A0A6B76B7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