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49"/>
  </p:notesMasterIdLst>
  <p:handoutMasterIdLst>
    <p:handoutMasterId r:id="rId50"/>
  </p:handoutMasterIdLst>
  <p:sldIdLst>
    <p:sldId id="503" r:id="rId2"/>
    <p:sldId id="504" r:id="rId3"/>
    <p:sldId id="508" r:id="rId4"/>
    <p:sldId id="514" r:id="rId5"/>
    <p:sldId id="515" r:id="rId6"/>
    <p:sldId id="516" r:id="rId7"/>
    <p:sldId id="517" r:id="rId8"/>
    <p:sldId id="518" r:id="rId9"/>
    <p:sldId id="519" r:id="rId10"/>
    <p:sldId id="520" r:id="rId11"/>
    <p:sldId id="521" r:id="rId12"/>
    <p:sldId id="522" r:id="rId13"/>
    <p:sldId id="523" r:id="rId14"/>
    <p:sldId id="524" r:id="rId15"/>
    <p:sldId id="525" r:id="rId16"/>
    <p:sldId id="526" r:id="rId17"/>
    <p:sldId id="538" r:id="rId18"/>
    <p:sldId id="529" r:id="rId19"/>
    <p:sldId id="531" r:id="rId20"/>
    <p:sldId id="532" r:id="rId21"/>
    <p:sldId id="533" r:id="rId22"/>
    <p:sldId id="534" r:id="rId23"/>
    <p:sldId id="535" r:id="rId24"/>
    <p:sldId id="536" r:id="rId25"/>
    <p:sldId id="537" r:id="rId26"/>
    <p:sldId id="561" r:id="rId27"/>
    <p:sldId id="564" r:id="rId28"/>
    <p:sldId id="555" r:id="rId29"/>
    <p:sldId id="556" r:id="rId30"/>
    <p:sldId id="557" r:id="rId31"/>
    <p:sldId id="558" r:id="rId32"/>
    <p:sldId id="559" r:id="rId33"/>
    <p:sldId id="560" r:id="rId34"/>
    <p:sldId id="562" r:id="rId35"/>
    <p:sldId id="539" r:id="rId36"/>
    <p:sldId id="540" r:id="rId37"/>
    <p:sldId id="541" r:id="rId38"/>
    <p:sldId id="542" r:id="rId39"/>
    <p:sldId id="543" r:id="rId40"/>
    <p:sldId id="544" r:id="rId41"/>
    <p:sldId id="545" r:id="rId42"/>
    <p:sldId id="550" r:id="rId43"/>
    <p:sldId id="551" r:id="rId44"/>
    <p:sldId id="552" r:id="rId45"/>
    <p:sldId id="553" r:id="rId46"/>
    <p:sldId id="554" r:id="rId47"/>
    <p:sldId id="568" r:id="rId4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717D03"/>
    <a:srgbClr val="680000"/>
    <a:srgbClr val="800000"/>
    <a:srgbClr val="952E05"/>
    <a:srgbClr val="FBFFFE"/>
    <a:srgbClr val="FFFFFF"/>
    <a:srgbClr val="28D677"/>
    <a:srgbClr val="EFF6FB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288" autoAdjust="0"/>
    <p:restoredTop sz="96140" autoAdjust="0"/>
  </p:normalViewPr>
  <p:slideViewPr>
    <p:cSldViewPr>
      <p:cViewPr varScale="1">
        <p:scale>
          <a:sx n="70" d="100"/>
          <a:sy n="70" d="100"/>
        </p:scale>
        <p:origin x="1398" y="72"/>
      </p:cViewPr>
      <p:guideLst>
        <p:guide orient="horz" pos="2160"/>
        <p:guide pos="2880"/>
      </p:guideLst>
    </p:cSldViewPr>
  </p:slideViewPr>
  <p:notesTextViewPr>
    <p:cViewPr>
      <p:scale>
        <a:sx n="400" d="100"/>
        <a:sy n="4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580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image" Target="../media/image74.wmf"/><Relationship Id="rId7" Type="http://schemas.openxmlformats.org/officeDocument/2006/relationships/image" Target="../media/image78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6" Type="http://schemas.openxmlformats.org/officeDocument/2006/relationships/image" Target="../media/image77.wmf"/><Relationship Id="rId5" Type="http://schemas.openxmlformats.org/officeDocument/2006/relationships/image" Target="../media/image76.wmf"/><Relationship Id="rId4" Type="http://schemas.openxmlformats.org/officeDocument/2006/relationships/image" Target="../media/image75.wmf"/><Relationship Id="rId9" Type="http://schemas.openxmlformats.org/officeDocument/2006/relationships/image" Target="../media/image8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13.wmf"/><Relationship Id="rId1" Type="http://schemas.openxmlformats.org/officeDocument/2006/relationships/image" Target="../media/image50.wmf"/><Relationship Id="rId6" Type="http://schemas.openxmlformats.org/officeDocument/2006/relationships/image" Target="../media/image84.wmf"/><Relationship Id="rId5" Type="http://schemas.openxmlformats.org/officeDocument/2006/relationships/image" Target="../media/image83.wmf"/><Relationship Id="rId4" Type="http://schemas.openxmlformats.org/officeDocument/2006/relationships/image" Target="../media/image8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6" Type="http://schemas.openxmlformats.org/officeDocument/2006/relationships/image" Target="../media/image90.wmf"/><Relationship Id="rId5" Type="http://schemas.openxmlformats.org/officeDocument/2006/relationships/image" Target="../media/image89.wmf"/><Relationship Id="rId4" Type="http://schemas.openxmlformats.org/officeDocument/2006/relationships/image" Target="../media/image88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3" Type="http://schemas.openxmlformats.org/officeDocument/2006/relationships/image" Target="../media/image15.wmf"/><Relationship Id="rId7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6" Type="http://schemas.openxmlformats.org/officeDocument/2006/relationships/image" Target="../media/image50.wmf"/><Relationship Id="rId5" Type="http://schemas.openxmlformats.org/officeDocument/2006/relationships/image" Target="../media/image9.wmf"/><Relationship Id="rId4" Type="http://schemas.openxmlformats.org/officeDocument/2006/relationships/image" Target="../media/image14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13" Type="http://schemas.openxmlformats.org/officeDocument/2006/relationships/image" Target="../media/image105.wmf"/><Relationship Id="rId3" Type="http://schemas.openxmlformats.org/officeDocument/2006/relationships/image" Target="../media/image95.wmf"/><Relationship Id="rId7" Type="http://schemas.openxmlformats.org/officeDocument/2006/relationships/image" Target="../media/image99.wmf"/><Relationship Id="rId12" Type="http://schemas.openxmlformats.org/officeDocument/2006/relationships/image" Target="../media/image104.wmf"/><Relationship Id="rId2" Type="http://schemas.openxmlformats.org/officeDocument/2006/relationships/image" Target="../media/image50.wmf"/><Relationship Id="rId1" Type="http://schemas.openxmlformats.org/officeDocument/2006/relationships/image" Target="../media/image81.wmf"/><Relationship Id="rId6" Type="http://schemas.openxmlformats.org/officeDocument/2006/relationships/image" Target="../media/image98.wmf"/><Relationship Id="rId11" Type="http://schemas.openxmlformats.org/officeDocument/2006/relationships/image" Target="../media/image103.wmf"/><Relationship Id="rId5" Type="http://schemas.openxmlformats.org/officeDocument/2006/relationships/image" Target="../media/image97.wmf"/><Relationship Id="rId10" Type="http://schemas.openxmlformats.org/officeDocument/2006/relationships/image" Target="../media/image102.wmf"/><Relationship Id="rId4" Type="http://schemas.openxmlformats.org/officeDocument/2006/relationships/image" Target="../media/image96.wmf"/><Relationship Id="rId9" Type="http://schemas.openxmlformats.org/officeDocument/2006/relationships/image" Target="../media/image10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Relationship Id="rId4" Type="http://schemas.openxmlformats.org/officeDocument/2006/relationships/image" Target="../media/image110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13" Type="http://schemas.openxmlformats.org/officeDocument/2006/relationships/image" Target="../media/image127.wmf"/><Relationship Id="rId3" Type="http://schemas.openxmlformats.org/officeDocument/2006/relationships/image" Target="../media/image117.wmf"/><Relationship Id="rId7" Type="http://schemas.openxmlformats.org/officeDocument/2006/relationships/image" Target="../media/image121.wmf"/><Relationship Id="rId12" Type="http://schemas.openxmlformats.org/officeDocument/2006/relationships/image" Target="../media/image126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Relationship Id="rId6" Type="http://schemas.openxmlformats.org/officeDocument/2006/relationships/image" Target="../media/image120.wmf"/><Relationship Id="rId11" Type="http://schemas.openxmlformats.org/officeDocument/2006/relationships/image" Target="../media/image125.wmf"/><Relationship Id="rId5" Type="http://schemas.openxmlformats.org/officeDocument/2006/relationships/image" Target="../media/image119.wmf"/><Relationship Id="rId15" Type="http://schemas.openxmlformats.org/officeDocument/2006/relationships/image" Target="../media/image129.wmf"/><Relationship Id="rId10" Type="http://schemas.openxmlformats.org/officeDocument/2006/relationships/image" Target="../media/image124.wmf"/><Relationship Id="rId4" Type="http://schemas.openxmlformats.org/officeDocument/2006/relationships/image" Target="../media/image118.wmf"/><Relationship Id="rId9" Type="http://schemas.openxmlformats.org/officeDocument/2006/relationships/image" Target="../media/image123.wmf"/><Relationship Id="rId14" Type="http://schemas.openxmlformats.org/officeDocument/2006/relationships/image" Target="../media/image128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0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wmf"/><Relationship Id="rId2" Type="http://schemas.openxmlformats.org/officeDocument/2006/relationships/image" Target="../media/image132.wmf"/><Relationship Id="rId1" Type="http://schemas.openxmlformats.org/officeDocument/2006/relationships/image" Target="../media/image131.wmf"/><Relationship Id="rId4" Type="http://schemas.openxmlformats.org/officeDocument/2006/relationships/image" Target="../media/image130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wmf"/><Relationship Id="rId2" Type="http://schemas.openxmlformats.org/officeDocument/2006/relationships/image" Target="../media/image134.wmf"/><Relationship Id="rId1" Type="http://schemas.openxmlformats.org/officeDocument/2006/relationships/image" Target="../media/image131.wmf"/><Relationship Id="rId4" Type="http://schemas.openxmlformats.org/officeDocument/2006/relationships/image" Target="../media/image13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wmf"/><Relationship Id="rId2" Type="http://schemas.openxmlformats.org/officeDocument/2006/relationships/image" Target="../media/image137.wmf"/><Relationship Id="rId1" Type="http://schemas.openxmlformats.org/officeDocument/2006/relationships/image" Target="../media/image136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wmf"/><Relationship Id="rId13" Type="http://schemas.openxmlformats.org/officeDocument/2006/relationships/image" Target="../media/image150.wmf"/><Relationship Id="rId3" Type="http://schemas.openxmlformats.org/officeDocument/2006/relationships/image" Target="../media/image141.wmf"/><Relationship Id="rId7" Type="http://schemas.openxmlformats.org/officeDocument/2006/relationships/image" Target="../media/image145.wmf"/><Relationship Id="rId12" Type="http://schemas.openxmlformats.org/officeDocument/2006/relationships/image" Target="../media/image149.wmf"/><Relationship Id="rId2" Type="http://schemas.openxmlformats.org/officeDocument/2006/relationships/image" Target="../media/image140.wmf"/><Relationship Id="rId1" Type="http://schemas.openxmlformats.org/officeDocument/2006/relationships/image" Target="../media/image139.wmf"/><Relationship Id="rId6" Type="http://schemas.openxmlformats.org/officeDocument/2006/relationships/image" Target="../media/image144.wmf"/><Relationship Id="rId11" Type="http://schemas.openxmlformats.org/officeDocument/2006/relationships/image" Target="../media/image148.wmf"/><Relationship Id="rId5" Type="http://schemas.openxmlformats.org/officeDocument/2006/relationships/image" Target="../media/image143.wmf"/><Relationship Id="rId10" Type="http://schemas.openxmlformats.org/officeDocument/2006/relationships/image" Target="../media/image147.wmf"/><Relationship Id="rId4" Type="http://schemas.openxmlformats.org/officeDocument/2006/relationships/image" Target="../media/image142.wmf"/><Relationship Id="rId9" Type="http://schemas.openxmlformats.org/officeDocument/2006/relationships/image" Target="../media/image81.wmf"/><Relationship Id="rId14" Type="http://schemas.openxmlformats.org/officeDocument/2006/relationships/image" Target="../media/image151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wmf"/><Relationship Id="rId2" Type="http://schemas.openxmlformats.org/officeDocument/2006/relationships/image" Target="../media/image152.wmf"/><Relationship Id="rId1" Type="http://schemas.openxmlformats.org/officeDocument/2006/relationships/image" Target="../media/image144.wmf"/><Relationship Id="rId4" Type="http://schemas.openxmlformats.org/officeDocument/2006/relationships/image" Target="../media/image154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wmf"/><Relationship Id="rId2" Type="http://schemas.openxmlformats.org/officeDocument/2006/relationships/image" Target="../media/image145.wmf"/><Relationship Id="rId1" Type="http://schemas.openxmlformats.org/officeDocument/2006/relationships/image" Target="../media/image144.wmf"/><Relationship Id="rId4" Type="http://schemas.openxmlformats.org/officeDocument/2006/relationships/image" Target="../media/image156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7.wmf"/><Relationship Id="rId1" Type="http://schemas.openxmlformats.org/officeDocument/2006/relationships/image" Target="../media/image144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wmf"/><Relationship Id="rId2" Type="http://schemas.openxmlformats.org/officeDocument/2006/relationships/image" Target="../media/image158.wmf"/><Relationship Id="rId1" Type="http://schemas.openxmlformats.org/officeDocument/2006/relationships/image" Target="../media/image136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wmf"/><Relationship Id="rId13" Type="http://schemas.openxmlformats.org/officeDocument/2006/relationships/image" Target="../media/image167.wmf"/><Relationship Id="rId3" Type="http://schemas.openxmlformats.org/officeDocument/2006/relationships/image" Target="../media/image136.wmf"/><Relationship Id="rId7" Type="http://schemas.openxmlformats.org/officeDocument/2006/relationships/image" Target="../media/image163.wmf"/><Relationship Id="rId12" Type="http://schemas.openxmlformats.org/officeDocument/2006/relationships/image" Target="../media/image166.wmf"/><Relationship Id="rId2" Type="http://schemas.openxmlformats.org/officeDocument/2006/relationships/image" Target="../media/image161.wmf"/><Relationship Id="rId1" Type="http://schemas.openxmlformats.org/officeDocument/2006/relationships/image" Target="../media/image160.wmf"/><Relationship Id="rId6" Type="http://schemas.openxmlformats.org/officeDocument/2006/relationships/image" Target="../media/image162.wmf"/><Relationship Id="rId11" Type="http://schemas.openxmlformats.org/officeDocument/2006/relationships/image" Target="../media/image165.wmf"/><Relationship Id="rId5" Type="http://schemas.openxmlformats.org/officeDocument/2006/relationships/image" Target="../media/image138.wmf"/><Relationship Id="rId15" Type="http://schemas.openxmlformats.org/officeDocument/2006/relationships/image" Target="../media/image169.wmf"/><Relationship Id="rId10" Type="http://schemas.openxmlformats.org/officeDocument/2006/relationships/image" Target="../media/image145.wmf"/><Relationship Id="rId4" Type="http://schemas.openxmlformats.org/officeDocument/2006/relationships/image" Target="../media/image137.wmf"/><Relationship Id="rId9" Type="http://schemas.openxmlformats.org/officeDocument/2006/relationships/image" Target="../media/image144.wmf"/><Relationship Id="rId14" Type="http://schemas.openxmlformats.org/officeDocument/2006/relationships/image" Target="../media/image168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wmf"/><Relationship Id="rId2" Type="http://schemas.openxmlformats.org/officeDocument/2006/relationships/image" Target="../media/image171.wmf"/><Relationship Id="rId1" Type="http://schemas.openxmlformats.org/officeDocument/2006/relationships/image" Target="../media/image170.wmf"/><Relationship Id="rId4" Type="http://schemas.openxmlformats.org/officeDocument/2006/relationships/image" Target="../media/image173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wmf"/><Relationship Id="rId7" Type="http://schemas.openxmlformats.org/officeDocument/2006/relationships/image" Target="../media/image165.wmf"/><Relationship Id="rId2" Type="http://schemas.openxmlformats.org/officeDocument/2006/relationships/image" Target="../media/image175.wmf"/><Relationship Id="rId1" Type="http://schemas.openxmlformats.org/officeDocument/2006/relationships/image" Target="../media/image174.wmf"/><Relationship Id="rId6" Type="http://schemas.openxmlformats.org/officeDocument/2006/relationships/image" Target="../media/image145.wmf"/><Relationship Id="rId5" Type="http://schemas.openxmlformats.org/officeDocument/2006/relationships/image" Target="../media/image144.wmf"/><Relationship Id="rId4" Type="http://schemas.openxmlformats.org/officeDocument/2006/relationships/image" Target="../media/image177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wmf"/><Relationship Id="rId13" Type="http://schemas.openxmlformats.org/officeDocument/2006/relationships/image" Target="../media/image187.wmf"/><Relationship Id="rId18" Type="http://schemas.openxmlformats.org/officeDocument/2006/relationships/image" Target="../media/image192.wmf"/><Relationship Id="rId26" Type="http://schemas.openxmlformats.org/officeDocument/2006/relationships/image" Target="../media/image200.wmf"/><Relationship Id="rId3" Type="http://schemas.openxmlformats.org/officeDocument/2006/relationships/image" Target="../media/image31.wmf"/><Relationship Id="rId21" Type="http://schemas.openxmlformats.org/officeDocument/2006/relationships/image" Target="../media/image195.wmf"/><Relationship Id="rId7" Type="http://schemas.openxmlformats.org/officeDocument/2006/relationships/image" Target="../media/image181.wmf"/><Relationship Id="rId12" Type="http://schemas.openxmlformats.org/officeDocument/2006/relationships/image" Target="../media/image186.wmf"/><Relationship Id="rId17" Type="http://schemas.openxmlformats.org/officeDocument/2006/relationships/image" Target="../media/image191.wmf"/><Relationship Id="rId25" Type="http://schemas.openxmlformats.org/officeDocument/2006/relationships/image" Target="../media/image199.wmf"/><Relationship Id="rId2" Type="http://schemas.openxmlformats.org/officeDocument/2006/relationships/image" Target="../media/image178.wmf"/><Relationship Id="rId16" Type="http://schemas.openxmlformats.org/officeDocument/2006/relationships/image" Target="../media/image190.wmf"/><Relationship Id="rId20" Type="http://schemas.openxmlformats.org/officeDocument/2006/relationships/image" Target="../media/image194.wmf"/><Relationship Id="rId1" Type="http://schemas.openxmlformats.org/officeDocument/2006/relationships/image" Target="../media/image30.wmf"/><Relationship Id="rId6" Type="http://schemas.openxmlformats.org/officeDocument/2006/relationships/image" Target="../media/image180.wmf"/><Relationship Id="rId11" Type="http://schemas.openxmlformats.org/officeDocument/2006/relationships/image" Target="../media/image185.wmf"/><Relationship Id="rId24" Type="http://schemas.openxmlformats.org/officeDocument/2006/relationships/image" Target="../media/image198.wmf"/><Relationship Id="rId5" Type="http://schemas.openxmlformats.org/officeDocument/2006/relationships/image" Target="../media/image9.wmf"/><Relationship Id="rId15" Type="http://schemas.openxmlformats.org/officeDocument/2006/relationships/image" Target="../media/image189.wmf"/><Relationship Id="rId23" Type="http://schemas.openxmlformats.org/officeDocument/2006/relationships/image" Target="../media/image197.wmf"/><Relationship Id="rId10" Type="http://schemas.openxmlformats.org/officeDocument/2006/relationships/image" Target="../media/image184.wmf"/><Relationship Id="rId19" Type="http://schemas.openxmlformats.org/officeDocument/2006/relationships/image" Target="../media/image193.wmf"/><Relationship Id="rId4" Type="http://schemas.openxmlformats.org/officeDocument/2006/relationships/image" Target="../media/image179.wmf"/><Relationship Id="rId9" Type="http://schemas.openxmlformats.org/officeDocument/2006/relationships/image" Target="../media/image183.wmf"/><Relationship Id="rId14" Type="http://schemas.openxmlformats.org/officeDocument/2006/relationships/image" Target="../media/image188.wmf"/><Relationship Id="rId22" Type="http://schemas.openxmlformats.org/officeDocument/2006/relationships/image" Target="../media/image196.wmf"/><Relationship Id="rId27" Type="http://schemas.openxmlformats.org/officeDocument/2006/relationships/image" Target="../media/image201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image" Target="../media/image19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12" Type="http://schemas.openxmlformats.org/officeDocument/2006/relationships/image" Target="../media/image18.wmf"/><Relationship Id="rId17" Type="http://schemas.openxmlformats.org/officeDocument/2006/relationships/image" Target="../media/image23.wmf"/><Relationship Id="rId2" Type="http://schemas.openxmlformats.org/officeDocument/2006/relationships/image" Target="../media/image8.wmf"/><Relationship Id="rId16" Type="http://schemas.openxmlformats.org/officeDocument/2006/relationships/image" Target="../media/image22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11" Type="http://schemas.openxmlformats.org/officeDocument/2006/relationships/image" Target="../media/image17.wmf"/><Relationship Id="rId5" Type="http://schemas.openxmlformats.org/officeDocument/2006/relationships/image" Target="../media/image11.wmf"/><Relationship Id="rId15" Type="http://schemas.openxmlformats.org/officeDocument/2006/relationships/image" Target="../media/image21.wmf"/><Relationship Id="rId10" Type="http://schemas.openxmlformats.org/officeDocument/2006/relationships/image" Target="../media/image16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Relationship Id="rId14" Type="http://schemas.openxmlformats.org/officeDocument/2006/relationships/image" Target="../media/image20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7.wmf"/><Relationship Id="rId1" Type="http://schemas.openxmlformats.org/officeDocument/2006/relationships/image" Target="../media/image20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15.wmf"/><Relationship Id="rId1" Type="http://schemas.openxmlformats.org/officeDocument/2006/relationships/image" Target="../media/image24.wmf"/><Relationship Id="rId4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11" Type="http://schemas.openxmlformats.org/officeDocument/2006/relationships/image" Target="../media/image37.wmf"/><Relationship Id="rId5" Type="http://schemas.openxmlformats.org/officeDocument/2006/relationships/image" Target="../media/image31.wmf"/><Relationship Id="rId10" Type="http://schemas.openxmlformats.org/officeDocument/2006/relationships/image" Target="../media/image36.wmf"/><Relationship Id="rId4" Type="http://schemas.openxmlformats.org/officeDocument/2006/relationships/image" Target="../media/image30.wmf"/><Relationship Id="rId9" Type="http://schemas.openxmlformats.org/officeDocument/2006/relationships/image" Target="../media/image3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4" Type="http://schemas.openxmlformats.org/officeDocument/2006/relationships/image" Target="../media/image42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image" Target="../media/image46.wmf"/><Relationship Id="rId7" Type="http://schemas.openxmlformats.org/officeDocument/2006/relationships/image" Target="../media/image9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11" Type="http://schemas.openxmlformats.org/officeDocument/2006/relationships/image" Target="../media/image53.wmf"/><Relationship Id="rId5" Type="http://schemas.openxmlformats.org/officeDocument/2006/relationships/image" Target="../media/image48.wmf"/><Relationship Id="rId10" Type="http://schemas.openxmlformats.org/officeDocument/2006/relationships/image" Target="../media/image52.wmf"/><Relationship Id="rId4" Type="http://schemas.openxmlformats.org/officeDocument/2006/relationships/image" Target="../media/image47.wmf"/><Relationship Id="rId9" Type="http://schemas.openxmlformats.org/officeDocument/2006/relationships/image" Target="../media/image51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image" Target="../media/image56.wmf"/><Relationship Id="rId7" Type="http://schemas.openxmlformats.org/officeDocument/2006/relationships/image" Target="../media/image60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Relationship Id="rId9" Type="http://schemas.openxmlformats.org/officeDocument/2006/relationships/image" Target="../media/image62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image" Target="../media/image30.wmf"/><Relationship Id="rId7" Type="http://schemas.openxmlformats.org/officeDocument/2006/relationships/image" Target="../media/image66.wmf"/><Relationship Id="rId2" Type="http://schemas.openxmlformats.org/officeDocument/2006/relationships/image" Target="../media/image9.wmf"/><Relationship Id="rId1" Type="http://schemas.openxmlformats.org/officeDocument/2006/relationships/image" Target="../media/image50.wmf"/><Relationship Id="rId6" Type="http://schemas.openxmlformats.org/officeDocument/2006/relationships/image" Target="../media/image65.wmf"/><Relationship Id="rId5" Type="http://schemas.openxmlformats.org/officeDocument/2006/relationships/image" Target="../media/image64.wmf"/><Relationship Id="rId10" Type="http://schemas.openxmlformats.org/officeDocument/2006/relationships/image" Target="../media/image69.wmf"/><Relationship Id="rId4" Type="http://schemas.openxmlformats.org/officeDocument/2006/relationships/image" Target="../media/image63.wmf"/><Relationship Id="rId9" Type="http://schemas.openxmlformats.org/officeDocument/2006/relationships/image" Target="../media/image6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8F074DA-2EF6-4D04-8D35-B346F40942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583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31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5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D7902BC-463F-4CD8-A14B-DB09B43CBE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379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7902BC-463F-4CD8-A14B-DB09B43CBE0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634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7412EB-4B85-4DE3-A242-9B74FF133E1F}" type="slidenum">
              <a:rPr lang="en-US" smtClean="0">
                <a:latin typeface="Arial" charset="0"/>
                <a:cs typeface="Arial" charset="0"/>
              </a:rPr>
              <a:pPr/>
              <a:t>39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1106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AD5F31-90AF-47DE-89C9-FF7B2293347B}" type="slidenum">
              <a:rPr lang="en-US" smtClean="0">
                <a:latin typeface="Arial" charset="0"/>
                <a:cs typeface="Arial" charset="0"/>
              </a:rPr>
              <a:pPr/>
              <a:t>45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1983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FC7F93-C40D-473D-8C61-21EF3937CB41}" type="slidenum">
              <a:rPr lang="en-US" smtClean="0">
                <a:latin typeface="Arial" charset="0"/>
                <a:cs typeface="Arial" charset="0"/>
              </a:rPr>
              <a:pPr/>
              <a:t>46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970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8FB8B-2CB8-4A79-8234-D0B4D2B9101E}" type="slidenum">
              <a:rPr lang="en-US" smtClean="0">
                <a:latin typeface="Arial" charset="0"/>
                <a:cs typeface="Arial" charset="0"/>
              </a:rPr>
              <a:pPr/>
              <a:t>3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893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 smtClean="0">
              <a:latin typeface="Arial" charset="0"/>
              <a:cs typeface="Arial" charset="0"/>
            </a:endParaRPr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911C24-C6EA-496F-8C34-25B9011CFAFD}" type="slidenum">
              <a:rPr lang="en-US" smtClean="0">
                <a:latin typeface="Arial" charset="0"/>
                <a:cs typeface="Arial" charset="0"/>
              </a:rPr>
              <a:pPr/>
              <a:t>10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075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7902BC-463F-4CD8-A14B-DB09B43CBE0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360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7902BC-463F-4CD8-A14B-DB09B43CBE0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74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1D2389-F00E-4703-A71A-E0F6D7A7355F}" type="slidenum">
              <a:rPr lang="en-US" smtClean="0">
                <a:latin typeface="Arial" charset="0"/>
                <a:cs typeface="Arial" charset="0"/>
              </a:rPr>
              <a:pPr/>
              <a:t>18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153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6F88E4-19A9-45F3-B154-FFFEF6456981}" type="slidenum">
              <a:rPr lang="en-US" smtClean="0">
                <a:latin typeface="Arial" charset="0"/>
                <a:cs typeface="Arial" charset="0"/>
              </a:rPr>
              <a:pPr/>
              <a:t>19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398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777B0D-0544-4BAD-8D44-192E94451781}" type="slidenum">
              <a:rPr lang="en-US" smtClean="0">
                <a:latin typeface="Arial" charset="0"/>
                <a:cs typeface="Arial" charset="0"/>
              </a:rPr>
              <a:pPr/>
              <a:t>24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8062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FB1BA6-BB59-4435-BF7A-54227A81A3C8}" type="slidenum">
              <a:rPr lang="en-US" smtClean="0">
                <a:latin typeface="Arial" charset="0"/>
                <a:cs typeface="Arial" charset="0"/>
              </a:rPr>
              <a:pPr/>
              <a:t>36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768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  <a:defRPr/>
                </a:pPr>
                <a:endParaRPr lang="en-US">
                  <a:cs typeface="Arial" pitchFamily="34" charset="0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  <a:defRPr/>
                </a:pPr>
                <a:endParaRPr lang="en-US">
                  <a:cs typeface="Arial" pitchFamily="34" charset="0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  <a:defRPr/>
                </a:pPr>
                <a:endParaRPr lang="en-US">
                  <a:cs typeface="Arial" pitchFamily="34" charset="0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  <a:defRPr/>
                </a:pPr>
                <a:endParaRPr lang="en-US">
                  <a:cs typeface="Arial" pitchFamily="34" charset="0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endParaRPr lang="en-US">
                <a:cs typeface="Arial" pitchFamily="34" charset="0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endParaRPr lang="en-US">
                <a:cs typeface="Arial" pitchFamily="34" charset="0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endParaRPr lang="en-US">
                <a:cs typeface="Arial" pitchFamily="34" charset="0"/>
              </a:endParaRPr>
            </a:p>
          </p:txBody>
        </p:sp>
      </p:grpSp>
      <p:sp>
        <p:nvSpPr>
          <p:cNvPr id="14" name="Text Box 17"/>
          <p:cNvSpPr txBox="1">
            <a:spLocks noChangeArrowheads="1"/>
          </p:cNvSpPr>
          <p:nvPr userDrawn="1"/>
        </p:nvSpPr>
        <p:spPr bwMode="auto">
          <a:xfrm>
            <a:off x="0" y="6546850"/>
            <a:ext cx="184150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6" name="Rectangle 15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Rectangle 16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6A1786B-F920-49BA-9E63-1074DCF984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7C371F-1D5F-4030-B0AB-1B0FB26BB4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E620E4-50F7-43EA-B6B2-95315A4327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6A857F-DC7D-4459-97A7-A60CD1CE5E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9B793E-7DD4-4446-A0E2-56D4F85AD8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85A1D-F216-4CCB-A483-83505584BD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82688" y="20177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182688" y="41513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0505D2-6821-43D2-A146-547DD4A6CA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564722-CDD8-4A77-8526-1D8AD9103F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D03D98-B933-4F16-AC1E-2821F5BA73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D22730-91E7-4515-88A1-968E5310E3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F5A60-B1E6-4781-A050-91FC9B5898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DC208C-E982-430E-A56A-10F566FEDD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6408C7-B1FC-489F-AE68-3E15D2C081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CA5BCF-D331-4E51-B673-88FF2E5101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213AC7-E383-4258-B119-64DD86B3AA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74D9E0-6B66-4105-9DC4-59C3078B39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cs typeface="Arial" pitchFamily="34" charset="0"/>
            </a:endParaRP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cs typeface="Arial" pitchFamily="34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cs typeface="Arial" pitchFamily="34" charset="0"/>
            </a:endParaRP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cs typeface="Arial" pitchFamily="34" charset="0"/>
            </a:endParaRP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cs typeface="Arial" pitchFamily="34" charset="0"/>
            </a:endParaRP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cs typeface="Arial" pitchFamily="34" charset="0"/>
            </a:endParaRPr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cs typeface="Arial" pitchFamily="34" charset="0"/>
            </a:endParaRPr>
          </a:p>
        </p:txBody>
      </p:sp>
      <p:sp>
        <p:nvSpPr>
          <p:cNvPr id="4813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813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380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80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80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>
                <a:cs typeface="Arial" pitchFamily="34" charset="0"/>
              </a:defRPr>
            </a:lvl1pPr>
          </a:lstStyle>
          <a:p>
            <a:pPr>
              <a:defRPr/>
            </a:pPr>
            <a:fld id="{E4E97D5F-CCE8-4B7C-A769-E49071177B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22" r:id="rId1"/>
    <p:sldLayoutId id="2147485507" r:id="rId2"/>
    <p:sldLayoutId id="2147485508" r:id="rId3"/>
    <p:sldLayoutId id="2147485509" r:id="rId4"/>
    <p:sldLayoutId id="2147485510" r:id="rId5"/>
    <p:sldLayoutId id="2147485511" r:id="rId6"/>
    <p:sldLayoutId id="2147485512" r:id="rId7"/>
    <p:sldLayoutId id="2147485513" r:id="rId8"/>
    <p:sldLayoutId id="2147485514" r:id="rId9"/>
    <p:sldLayoutId id="2147485515" r:id="rId10"/>
    <p:sldLayoutId id="2147485516" r:id="rId11"/>
    <p:sldLayoutId id="2147485517" r:id="rId12"/>
    <p:sldLayoutId id="2147485518" r:id="rId13"/>
    <p:sldLayoutId id="2147485519" r:id="rId14"/>
    <p:sldLayoutId id="2147485520" r:id="rId15"/>
    <p:sldLayoutId id="2147485521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0.wmf"/><Relationship Id="rId12" Type="http://schemas.openxmlformats.org/officeDocument/2006/relationships/image" Target="../media/image4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45.bin"/><Relationship Id="rId11" Type="http://schemas.openxmlformats.org/officeDocument/2006/relationships/image" Target="../media/image42.wmf"/><Relationship Id="rId5" Type="http://schemas.openxmlformats.org/officeDocument/2006/relationships/image" Target="../media/image39.wmf"/><Relationship Id="rId10" Type="http://schemas.openxmlformats.org/officeDocument/2006/relationships/oleObject" Target="../embeddings/oleObject47.bin"/><Relationship Id="rId4" Type="http://schemas.openxmlformats.org/officeDocument/2006/relationships/oleObject" Target="../embeddings/oleObject44.bin"/><Relationship Id="rId9" Type="http://schemas.openxmlformats.org/officeDocument/2006/relationships/image" Target="../media/image41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13" Type="http://schemas.openxmlformats.org/officeDocument/2006/relationships/image" Target="../media/image48.wmf"/><Relationship Id="rId18" Type="http://schemas.openxmlformats.org/officeDocument/2006/relationships/oleObject" Target="../embeddings/oleObject55.bin"/><Relationship Id="rId26" Type="http://schemas.openxmlformats.org/officeDocument/2006/relationships/oleObject" Target="../embeddings/oleObject60.bin"/><Relationship Id="rId3" Type="http://schemas.openxmlformats.org/officeDocument/2006/relationships/notesSlide" Target="../notesSlides/notesSlide4.xml"/><Relationship Id="rId21" Type="http://schemas.openxmlformats.org/officeDocument/2006/relationships/oleObject" Target="../embeddings/oleObject57.bin"/><Relationship Id="rId7" Type="http://schemas.openxmlformats.org/officeDocument/2006/relationships/image" Target="../media/image45.wmf"/><Relationship Id="rId12" Type="http://schemas.openxmlformats.org/officeDocument/2006/relationships/oleObject" Target="../embeddings/oleObject52.bin"/><Relationship Id="rId17" Type="http://schemas.openxmlformats.org/officeDocument/2006/relationships/image" Target="../media/image9.wmf"/><Relationship Id="rId25" Type="http://schemas.openxmlformats.org/officeDocument/2006/relationships/image" Target="../media/image5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4.bin"/><Relationship Id="rId20" Type="http://schemas.openxmlformats.org/officeDocument/2006/relationships/oleObject" Target="../embeddings/oleObject56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49.bin"/><Relationship Id="rId11" Type="http://schemas.openxmlformats.org/officeDocument/2006/relationships/image" Target="../media/image47.wmf"/><Relationship Id="rId24" Type="http://schemas.openxmlformats.org/officeDocument/2006/relationships/oleObject" Target="../embeddings/oleObject59.bin"/><Relationship Id="rId5" Type="http://schemas.openxmlformats.org/officeDocument/2006/relationships/image" Target="../media/image44.wmf"/><Relationship Id="rId15" Type="http://schemas.openxmlformats.org/officeDocument/2006/relationships/image" Target="../media/image49.wmf"/><Relationship Id="rId23" Type="http://schemas.openxmlformats.org/officeDocument/2006/relationships/image" Target="../media/image51.wmf"/><Relationship Id="rId10" Type="http://schemas.openxmlformats.org/officeDocument/2006/relationships/oleObject" Target="../embeddings/oleObject51.bin"/><Relationship Id="rId19" Type="http://schemas.openxmlformats.org/officeDocument/2006/relationships/image" Target="../media/image50.wmf"/><Relationship Id="rId4" Type="http://schemas.openxmlformats.org/officeDocument/2006/relationships/oleObject" Target="../embeddings/oleObject48.bin"/><Relationship Id="rId9" Type="http://schemas.openxmlformats.org/officeDocument/2006/relationships/image" Target="../media/image46.wmf"/><Relationship Id="rId14" Type="http://schemas.openxmlformats.org/officeDocument/2006/relationships/oleObject" Target="../embeddings/oleObject53.bin"/><Relationship Id="rId22" Type="http://schemas.openxmlformats.org/officeDocument/2006/relationships/oleObject" Target="../embeddings/oleObject58.bin"/><Relationship Id="rId27" Type="http://schemas.openxmlformats.org/officeDocument/2006/relationships/image" Target="../media/image53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oleObject" Target="../embeddings/oleObject66.bin"/><Relationship Id="rId18" Type="http://schemas.openxmlformats.org/officeDocument/2006/relationships/image" Target="../media/image61.w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58.wmf"/><Relationship Id="rId17" Type="http://schemas.openxmlformats.org/officeDocument/2006/relationships/oleObject" Target="../embeddings/oleObject6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0.wmf"/><Relationship Id="rId20" Type="http://schemas.openxmlformats.org/officeDocument/2006/relationships/image" Target="../media/image62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62.bin"/><Relationship Id="rId15" Type="http://schemas.openxmlformats.org/officeDocument/2006/relationships/oleObject" Target="../embeddings/oleObject67.bin"/><Relationship Id="rId10" Type="http://schemas.openxmlformats.org/officeDocument/2006/relationships/image" Target="../media/image57.wmf"/><Relationship Id="rId19" Type="http://schemas.openxmlformats.org/officeDocument/2006/relationships/oleObject" Target="../embeddings/oleObject69.bin"/><Relationship Id="rId4" Type="http://schemas.openxmlformats.org/officeDocument/2006/relationships/image" Target="../media/image54.wmf"/><Relationship Id="rId9" Type="http://schemas.openxmlformats.org/officeDocument/2006/relationships/oleObject" Target="../embeddings/oleObject64.bin"/><Relationship Id="rId14" Type="http://schemas.openxmlformats.org/officeDocument/2006/relationships/image" Target="../media/image59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13" Type="http://schemas.openxmlformats.org/officeDocument/2006/relationships/image" Target="../media/image64.wmf"/><Relationship Id="rId18" Type="http://schemas.openxmlformats.org/officeDocument/2006/relationships/oleObject" Target="../embeddings/oleObject77.bin"/><Relationship Id="rId3" Type="http://schemas.openxmlformats.org/officeDocument/2006/relationships/notesSlide" Target="../notesSlides/notesSlide5.xml"/><Relationship Id="rId21" Type="http://schemas.openxmlformats.org/officeDocument/2006/relationships/image" Target="../media/image68.wmf"/><Relationship Id="rId7" Type="http://schemas.openxmlformats.org/officeDocument/2006/relationships/image" Target="../media/image9.wmf"/><Relationship Id="rId12" Type="http://schemas.openxmlformats.org/officeDocument/2006/relationships/oleObject" Target="../embeddings/oleObject74.bin"/><Relationship Id="rId17" Type="http://schemas.openxmlformats.org/officeDocument/2006/relationships/image" Target="../media/image66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6.bin"/><Relationship Id="rId20" Type="http://schemas.openxmlformats.org/officeDocument/2006/relationships/oleObject" Target="../embeddings/oleObject78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71.bin"/><Relationship Id="rId11" Type="http://schemas.openxmlformats.org/officeDocument/2006/relationships/image" Target="../media/image63.wmf"/><Relationship Id="rId24" Type="http://schemas.openxmlformats.org/officeDocument/2006/relationships/image" Target="../media/image70.png"/><Relationship Id="rId5" Type="http://schemas.openxmlformats.org/officeDocument/2006/relationships/image" Target="../media/image50.wmf"/><Relationship Id="rId15" Type="http://schemas.openxmlformats.org/officeDocument/2006/relationships/image" Target="../media/image65.wmf"/><Relationship Id="rId23" Type="http://schemas.openxmlformats.org/officeDocument/2006/relationships/image" Target="../media/image69.wmf"/><Relationship Id="rId10" Type="http://schemas.openxmlformats.org/officeDocument/2006/relationships/oleObject" Target="../embeddings/oleObject73.bin"/><Relationship Id="rId19" Type="http://schemas.openxmlformats.org/officeDocument/2006/relationships/image" Target="../media/image67.wmf"/><Relationship Id="rId4" Type="http://schemas.openxmlformats.org/officeDocument/2006/relationships/oleObject" Target="../embeddings/oleObject70.bin"/><Relationship Id="rId9" Type="http://schemas.openxmlformats.org/officeDocument/2006/relationships/image" Target="../media/image30.wmf"/><Relationship Id="rId14" Type="http://schemas.openxmlformats.org/officeDocument/2006/relationships/oleObject" Target="../embeddings/oleObject75.bin"/><Relationship Id="rId22" Type="http://schemas.openxmlformats.org/officeDocument/2006/relationships/oleObject" Target="../embeddings/oleObject79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2.bin"/><Relationship Id="rId13" Type="http://schemas.openxmlformats.org/officeDocument/2006/relationships/image" Target="../media/image76.wmf"/><Relationship Id="rId18" Type="http://schemas.openxmlformats.org/officeDocument/2006/relationships/oleObject" Target="../embeddings/oleObject87.bin"/><Relationship Id="rId3" Type="http://schemas.openxmlformats.org/officeDocument/2006/relationships/notesSlide" Target="../notesSlides/notesSlide6.xml"/><Relationship Id="rId21" Type="http://schemas.openxmlformats.org/officeDocument/2006/relationships/image" Target="../media/image80.wmf"/><Relationship Id="rId7" Type="http://schemas.openxmlformats.org/officeDocument/2006/relationships/image" Target="../media/image73.wmf"/><Relationship Id="rId12" Type="http://schemas.openxmlformats.org/officeDocument/2006/relationships/oleObject" Target="../embeddings/oleObject84.bin"/><Relationship Id="rId17" Type="http://schemas.openxmlformats.org/officeDocument/2006/relationships/image" Target="../media/image7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6.bin"/><Relationship Id="rId20" Type="http://schemas.openxmlformats.org/officeDocument/2006/relationships/oleObject" Target="../embeddings/oleObject88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81.bin"/><Relationship Id="rId11" Type="http://schemas.openxmlformats.org/officeDocument/2006/relationships/image" Target="../media/image75.wmf"/><Relationship Id="rId5" Type="http://schemas.openxmlformats.org/officeDocument/2006/relationships/image" Target="../media/image72.wmf"/><Relationship Id="rId15" Type="http://schemas.openxmlformats.org/officeDocument/2006/relationships/image" Target="../media/image77.wmf"/><Relationship Id="rId10" Type="http://schemas.openxmlformats.org/officeDocument/2006/relationships/oleObject" Target="../embeddings/oleObject83.bin"/><Relationship Id="rId19" Type="http://schemas.openxmlformats.org/officeDocument/2006/relationships/image" Target="../media/image79.wmf"/><Relationship Id="rId4" Type="http://schemas.openxmlformats.org/officeDocument/2006/relationships/oleObject" Target="../embeddings/oleObject80.bin"/><Relationship Id="rId9" Type="http://schemas.openxmlformats.org/officeDocument/2006/relationships/image" Target="../media/image74.wmf"/><Relationship Id="rId14" Type="http://schemas.openxmlformats.org/officeDocument/2006/relationships/oleObject" Target="../embeddings/oleObject85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1.bin"/><Relationship Id="rId13" Type="http://schemas.openxmlformats.org/officeDocument/2006/relationships/oleObject" Target="../embeddings/oleObject94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9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4.wmf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90.bin"/><Relationship Id="rId11" Type="http://schemas.openxmlformats.org/officeDocument/2006/relationships/image" Target="../media/image82.wmf"/><Relationship Id="rId5" Type="http://schemas.openxmlformats.org/officeDocument/2006/relationships/image" Target="../media/image50.wmf"/><Relationship Id="rId15" Type="http://schemas.openxmlformats.org/officeDocument/2006/relationships/oleObject" Target="../embeddings/oleObject95.bin"/><Relationship Id="rId10" Type="http://schemas.openxmlformats.org/officeDocument/2006/relationships/oleObject" Target="../embeddings/oleObject92.bin"/><Relationship Id="rId4" Type="http://schemas.openxmlformats.org/officeDocument/2006/relationships/oleObject" Target="../embeddings/oleObject89.bin"/><Relationship Id="rId9" Type="http://schemas.openxmlformats.org/officeDocument/2006/relationships/image" Target="../media/image81.wmf"/><Relationship Id="rId14" Type="http://schemas.openxmlformats.org/officeDocument/2006/relationships/image" Target="../media/image8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13" Type="http://schemas.openxmlformats.org/officeDocument/2006/relationships/oleObject" Target="../embeddings/oleObject101.bin"/><Relationship Id="rId3" Type="http://schemas.openxmlformats.org/officeDocument/2006/relationships/oleObject" Target="../embeddings/oleObject96.bin"/><Relationship Id="rId7" Type="http://schemas.openxmlformats.org/officeDocument/2006/relationships/oleObject" Target="../embeddings/oleObject98.bin"/><Relationship Id="rId12" Type="http://schemas.openxmlformats.org/officeDocument/2006/relationships/image" Target="../media/image8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6.wmf"/><Relationship Id="rId11" Type="http://schemas.openxmlformats.org/officeDocument/2006/relationships/oleObject" Target="../embeddings/oleObject100.bin"/><Relationship Id="rId5" Type="http://schemas.openxmlformats.org/officeDocument/2006/relationships/oleObject" Target="../embeddings/oleObject97.bin"/><Relationship Id="rId10" Type="http://schemas.openxmlformats.org/officeDocument/2006/relationships/image" Target="../media/image88.wmf"/><Relationship Id="rId4" Type="http://schemas.openxmlformats.org/officeDocument/2006/relationships/image" Target="../media/image85.wmf"/><Relationship Id="rId9" Type="http://schemas.openxmlformats.org/officeDocument/2006/relationships/oleObject" Target="../embeddings/oleObject99.bin"/><Relationship Id="rId14" Type="http://schemas.openxmlformats.org/officeDocument/2006/relationships/image" Target="../media/image90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07.bin"/><Relationship Id="rId18" Type="http://schemas.openxmlformats.org/officeDocument/2006/relationships/image" Target="../media/image94.wmf"/><Relationship Id="rId3" Type="http://schemas.openxmlformats.org/officeDocument/2006/relationships/oleObject" Target="../embeddings/oleObject102.bin"/><Relationship Id="rId7" Type="http://schemas.openxmlformats.org/officeDocument/2006/relationships/oleObject" Target="../embeddings/oleObject104.bin"/><Relationship Id="rId12" Type="http://schemas.openxmlformats.org/officeDocument/2006/relationships/image" Target="../media/image9.wmf"/><Relationship Id="rId17" Type="http://schemas.openxmlformats.org/officeDocument/2006/relationships/oleObject" Target="../embeddings/oleObject10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3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92.wmf"/><Relationship Id="rId11" Type="http://schemas.openxmlformats.org/officeDocument/2006/relationships/oleObject" Target="../embeddings/oleObject106.bin"/><Relationship Id="rId5" Type="http://schemas.openxmlformats.org/officeDocument/2006/relationships/oleObject" Target="../embeddings/oleObject103.bin"/><Relationship Id="rId15" Type="http://schemas.openxmlformats.org/officeDocument/2006/relationships/oleObject" Target="../embeddings/oleObject108.bin"/><Relationship Id="rId10" Type="http://schemas.openxmlformats.org/officeDocument/2006/relationships/image" Target="../media/image14.wmf"/><Relationship Id="rId4" Type="http://schemas.openxmlformats.org/officeDocument/2006/relationships/image" Target="../media/image91.wmf"/><Relationship Id="rId9" Type="http://schemas.openxmlformats.org/officeDocument/2006/relationships/oleObject" Target="../embeddings/oleObject105.bin"/><Relationship Id="rId14" Type="http://schemas.openxmlformats.org/officeDocument/2006/relationships/image" Target="../media/image50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13" Type="http://schemas.openxmlformats.org/officeDocument/2006/relationships/oleObject" Target="../embeddings/oleObject115.bin"/><Relationship Id="rId18" Type="http://schemas.openxmlformats.org/officeDocument/2006/relationships/image" Target="../media/image100.wmf"/><Relationship Id="rId26" Type="http://schemas.openxmlformats.org/officeDocument/2006/relationships/image" Target="../media/image104.wmf"/><Relationship Id="rId3" Type="http://schemas.openxmlformats.org/officeDocument/2006/relationships/oleObject" Target="../embeddings/oleObject110.bin"/><Relationship Id="rId21" Type="http://schemas.openxmlformats.org/officeDocument/2006/relationships/oleObject" Target="../embeddings/oleObject119.bin"/><Relationship Id="rId7" Type="http://schemas.openxmlformats.org/officeDocument/2006/relationships/oleObject" Target="../embeddings/oleObject112.bin"/><Relationship Id="rId12" Type="http://schemas.openxmlformats.org/officeDocument/2006/relationships/image" Target="../media/image97.wmf"/><Relationship Id="rId17" Type="http://schemas.openxmlformats.org/officeDocument/2006/relationships/oleObject" Target="../embeddings/oleObject117.bin"/><Relationship Id="rId25" Type="http://schemas.openxmlformats.org/officeDocument/2006/relationships/oleObject" Target="../embeddings/oleObject12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9.wmf"/><Relationship Id="rId20" Type="http://schemas.openxmlformats.org/officeDocument/2006/relationships/image" Target="../media/image101.wmf"/><Relationship Id="rId29" Type="http://schemas.openxmlformats.org/officeDocument/2006/relationships/image" Target="../media/image106.png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114.bin"/><Relationship Id="rId24" Type="http://schemas.openxmlformats.org/officeDocument/2006/relationships/image" Target="../media/image103.wmf"/><Relationship Id="rId5" Type="http://schemas.openxmlformats.org/officeDocument/2006/relationships/oleObject" Target="../embeddings/oleObject111.bin"/><Relationship Id="rId15" Type="http://schemas.openxmlformats.org/officeDocument/2006/relationships/oleObject" Target="../embeddings/oleObject116.bin"/><Relationship Id="rId23" Type="http://schemas.openxmlformats.org/officeDocument/2006/relationships/oleObject" Target="../embeddings/oleObject120.bin"/><Relationship Id="rId28" Type="http://schemas.openxmlformats.org/officeDocument/2006/relationships/image" Target="../media/image105.wmf"/><Relationship Id="rId10" Type="http://schemas.openxmlformats.org/officeDocument/2006/relationships/image" Target="../media/image96.wmf"/><Relationship Id="rId19" Type="http://schemas.openxmlformats.org/officeDocument/2006/relationships/oleObject" Target="../embeddings/oleObject118.bin"/><Relationship Id="rId4" Type="http://schemas.openxmlformats.org/officeDocument/2006/relationships/image" Target="../media/image81.wmf"/><Relationship Id="rId9" Type="http://schemas.openxmlformats.org/officeDocument/2006/relationships/oleObject" Target="../embeddings/oleObject113.bin"/><Relationship Id="rId14" Type="http://schemas.openxmlformats.org/officeDocument/2006/relationships/image" Target="../media/image98.wmf"/><Relationship Id="rId22" Type="http://schemas.openxmlformats.org/officeDocument/2006/relationships/image" Target="../media/image102.wmf"/><Relationship Id="rId27" Type="http://schemas.openxmlformats.org/officeDocument/2006/relationships/oleObject" Target="../embeddings/oleObject122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5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08.wmf"/><Relationship Id="rId12" Type="http://schemas.openxmlformats.org/officeDocument/2006/relationships/image" Target="../media/image1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24.bin"/><Relationship Id="rId11" Type="http://schemas.openxmlformats.org/officeDocument/2006/relationships/image" Target="../media/image110.wmf"/><Relationship Id="rId5" Type="http://schemas.openxmlformats.org/officeDocument/2006/relationships/image" Target="../media/image107.wmf"/><Relationship Id="rId10" Type="http://schemas.openxmlformats.org/officeDocument/2006/relationships/oleObject" Target="../embeddings/oleObject126.bin"/><Relationship Id="rId4" Type="http://schemas.openxmlformats.org/officeDocument/2006/relationships/oleObject" Target="../embeddings/oleObject123.bin"/><Relationship Id="rId9" Type="http://schemas.openxmlformats.org/officeDocument/2006/relationships/image" Target="../media/image109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32.bin"/><Relationship Id="rId18" Type="http://schemas.openxmlformats.org/officeDocument/2006/relationships/image" Target="../media/image122.wmf"/><Relationship Id="rId26" Type="http://schemas.openxmlformats.org/officeDocument/2006/relationships/image" Target="../media/image126.wmf"/><Relationship Id="rId39" Type="http://schemas.openxmlformats.org/officeDocument/2006/relationships/oleObject" Target="../embeddings/oleObject148.bin"/><Relationship Id="rId21" Type="http://schemas.openxmlformats.org/officeDocument/2006/relationships/oleObject" Target="../embeddings/oleObject136.bin"/><Relationship Id="rId34" Type="http://schemas.openxmlformats.org/officeDocument/2006/relationships/oleObject" Target="../embeddings/oleObject145.bin"/><Relationship Id="rId7" Type="http://schemas.openxmlformats.org/officeDocument/2006/relationships/oleObject" Target="../embeddings/oleObject129.bin"/><Relationship Id="rId12" Type="http://schemas.openxmlformats.org/officeDocument/2006/relationships/image" Target="../media/image119.wmf"/><Relationship Id="rId17" Type="http://schemas.openxmlformats.org/officeDocument/2006/relationships/oleObject" Target="../embeddings/oleObject134.bin"/><Relationship Id="rId25" Type="http://schemas.openxmlformats.org/officeDocument/2006/relationships/oleObject" Target="../embeddings/oleObject138.bin"/><Relationship Id="rId33" Type="http://schemas.openxmlformats.org/officeDocument/2006/relationships/oleObject" Target="../embeddings/oleObject144.bin"/><Relationship Id="rId38" Type="http://schemas.openxmlformats.org/officeDocument/2006/relationships/oleObject" Target="../embeddings/oleObject14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1.wmf"/><Relationship Id="rId20" Type="http://schemas.openxmlformats.org/officeDocument/2006/relationships/image" Target="../media/image123.wmf"/><Relationship Id="rId29" Type="http://schemas.openxmlformats.org/officeDocument/2006/relationships/oleObject" Target="../embeddings/oleObject140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16.wmf"/><Relationship Id="rId11" Type="http://schemas.openxmlformats.org/officeDocument/2006/relationships/oleObject" Target="../embeddings/oleObject131.bin"/><Relationship Id="rId24" Type="http://schemas.openxmlformats.org/officeDocument/2006/relationships/image" Target="../media/image125.wmf"/><Relationship Id="rId32" Type="http://schemas.openxmlformats.org/officeDocument/2006/relationships/oleObject" Target="../embeddings/oleObject143.bin"/><Relationship Id="rId37" Type="http://schemas.openxmlformats.org/officeDocument/2006/relationships/image" Target="../media/image129.wmf"/><Relationship Id="rId5" Type="http://schemas.openxmlformats.org/officeDocument/2006/relationships/oleObject" Target="../embeddings/oleObject128.bin"/><Relationship Id="rId15" Type="http://schemas.openxmlformats.org/officeDocument/2006/relationships/oleObject" Target="../embeddings/oleObject133.bin"/><Relationship Id="rId23" Type="http://schemas.openxmlformats.org/officeDocument/2006/relationships/oleObject" Target="../embeddings/oleObject137.bin"/><Relationship Id="rId28" Type="http://schemas.openxmlformats.org/officeDocument/2006/relationships/image" Target="../media/image127.wmf"/><Relationship Id="rId36" Type="http://schemas.openxmlformats.org/officeDocument/2006/relationships/oleObject" Target="../embeddings/oleObject146.bin"/><Relationship Id="rId10" Type="http://schemas.openxmlformats.org/officeDocument/2006/relationships/image" Target="../media/image118.wmf"/><Relationship Id="rId19" Type="http://schemas.openxmlformats.org/officeDocument/2006/relationships/oleObject" Target="../embeddings/oleObject135.bin"/><Relationship Id="rId31" Type="http://schemas.openxmlformats.org/officeDocument/2006/relationships/oleObject" Target="../embeddings/oleObject142.bin"/><Relationship Id="rId4" Type="http://schemas.openxmlformats.org/officeDocument/2006/relationships/image" Target="../media/image115.wmf"/><Relationship Id="rId9" Type="http://schemas.openxmlformats.org/officeDocument/2006/relationships/oleObject" Target="../embeddings/oleObject130.bin"/><Relationship Id="rId14" Type="http://schemas.openxmlformats.org/officeDocument/2006/relationships/image" Target="../media/image120.wmf"/><Relationship Id="rId22" Type="http://schemas.openxmlformats.org/officeDocument/2006/relationships/image" Target="../media/image124.wmf"/><Relationship Id="rId27" Type="http://schemas.openxmlformats.org/officeDocument/2006/relationships/oleObject" Target="../embeddings/oleObject139.bin"/><Relationship Id="rId30" Type="http://schemas.openxmlformats.org/officeDocument/2006/relationships/oleObject" Target="../embeddings/oleObject141.bin"/><Relationship Id="rId35" Type="http://schemas.openxmlformats.org/officeDocument/2006/relationships/image" Target="../media/image128.wmf"/><Relationship Id="rId8" Type="http://schemas.openxmlformats.org/officeDocument/2006/relationships/image" Target="../media/image117.wmf"/><Relationship Id="rId3" Type="http://schemas.openxmlformats.org/officeDocument/2006/relationships/oleObject" Target="../embeddings/oleObject127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130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3" Type="http://schemas.openxmlformats.org/officeDocument/2006/relationships/oleObject" Target="../embeddings/oleObject150.bin"/><Relationship Id="rId7" Type="http://schemas.openxmlformats.org/officeDocument/2006/relationships/oleObject" Target="../embeddings/oleObject1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32.wmf"/><Relationship Id="rId5" Type="http://schemas.openxmlformats.org/officeDocument/2006/relationships/oleObject" Target="../embeddings/oleObject151.bin"/><Relationship Id="rId10" Type="http://schemas.openxmlformats.org/officeDocument/2006/relationships/image" Target="../media/image130.wmf"/><Relationship Id="rId4" Type="http://schemas.openxmlformats.org/officeDocument/2006/relationships/image" Target="../media/image131.wmf"/><Relationship Id="rId9" Type="http://schemas.openxmlformats.org/officeDocument/2006/relationships/oleObject" Target="../embeddings/oleObject153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/><Relationship Id="rId3" Type="http://schemas.openxmlformats.org/officeDocument/2006/relationships/oleObject" Target="../embeddings/oleObject154.bin"/><Relationship Id="rId7" Type="http://schemas.openxmlformats.org/officeDocument/2006/relationships/oleObject" Target="../embeddings/oleObject1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34.wmf"/><Relationship Id="rId5" Type="http://schemas.openxmlformats.org/officeDocument/2006/relationships/oleObject" Target="../embeddings/oleObject155.bin"/><Relationship Id="rId10" Type="http://schemas.openxmlformats.org/officeDocument/2006/relationships/image" Target="../media/image130.wmf"/><Relationship Id="rId4" Type="http://schemas.openxmlformats.org/officeDocument/2006/relationships/image" Target="../media/image131.wmf"/><Relationship Id="rId9" Type="http://schemas.openxmlformats.org/officeDocument/2006/relationships/oleObject" Target="../embeddings/oleObject157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wmf"/><Relationship Id="rId3" Type="http://schemas.openxmlformats.org/officeDocument/2006/relationships/oleObject" Target="../embeddings/oleObject158.bin"/><Relationship Id="rId7" Type="http://schemas.openxmlformats.org/officeDocument/2006/relationships/oleObject" Target="../embeddings/oleObject1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37.wmf"/><Relationship Id="rId5" Type="http://schemas.openxmlformats.org/officeDocument/2006/relationships/oleObject" Target="../embeddings/oleObject159.bin"/><Relationship Id="rId4" Type="http://schemas.openxmlformats.org/officeDocument/2006/relationships/image" Target="../media/image136.wmf"/></Relationships>
</file>

<file path=ppt/slides/_rels/slide3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3.wmf"/><Relationship Id="rId18" Type="http://schemas.openxmlformats.org/officeDocument/2006/relationships/oleObject" Target="../embeddings/oleObject168.bin"/><Relationship Id="rId26" Type="http://schemas.openxmlformats.org/officeDocument/2006/relationships/oleObject" Target="../embeddings/oleObject173.bin"/><Relationship Id="rId3" Type="http://schemas.openxmlformats.org/officeDocument/2006/relationships/notesSlide" Target="../notesSlides/notesSlide9.xml"/><Relationship Id="rId21" Type="http://schemas.openxmlformats.org/officeDocument/2006/relationships/oleObject" Target="../embeddings/oleObject170.bin"/><Relationship Id="rId7" Type="http://schemas.openxmlformats.org/officeDocument/2006/relationships/image" Target="../media/image140.wmf"/><Relationship Id="rId12" Type="http://schemas.openxmlformats.org/officeDocument/2006/relationships/oleObject" Target="../embeddings/oleObject165.bin"/><Relationship Id="rId17" Type="http://schemas.openxmlformats.org/officeDocument/2006/relationships/image" Target="../media/image145.wmf"/><Relationship Id="rId25" Type="http://schemas.openxmlformats.org/officeDocument/2006/relationships/image" Target="../media/image147.wmf"/><Relationship Id="rId33" Type="http://schemas.openxmlformats.org/officeDocument/2006/relationships/image" Target="../media/image15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67.bin"/><Relationship Id="rId20" Type="http://schemas.openxmlformats.org/officeDocument/2006/relationships/oleObject" Target="../embeddings/oleObject169.bin"/><Relationship Id="rId29" Type="http://schemas.openxmlformats.org/officeDocument/2006/relationships/image" Target="../media/image149.wmf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62.bin"/><Relationship Id="rId11" Type="http://schemas.openxmlformats.org/officeDocument/2006/relationships/image" Target="../media/image142.wmf"/><Relationship Id="rId24" Type="http://schemas.openxmlformats.org/officeDocument/2006/relationships/oleObject" Target="../embeddings/oleObject172.bin"/><Relationship Id="rId32" Type="http://schemas.openxmlformats.org/officeDocument/2006/relationships/oleObject" Target="../embeddings/oleObject176.bin"/><Relationship Id="rId5" Type="http://schemas.openxmlformats.org/officeDocument/2006/relationships/image" Target="../media/image139.wmf"/><Relationship Id="rId15" Type="http://schemas.openxmlformats.org/officeDocument/2006/relationships/image" Target="../media/image144.wmf"/><Relationship Id="rId23" Type="http://schemas.openxmlformats.org/officeDocument/2006/relationships/image" Target="../media/image81.wmf"/><Relationship Id="rId28" Type="http://schemas.openxmlformats.org/officeDocument/2006/relationships/oleObject" Target="../embeddings/oleObject174.bin"/><Relationship Id="rId10" Type="http://schemas.openxmlformats.org/officeDocument/2006/relationships/oleObject" Target="../embeddings/oleObject164.bin"/><Relationship Id="rId19" Type="http://schemas.openxmlformats.org/officeDocument/2006/relationships/image" Target="../media/image146.wmf"/><Relationship Id="rId31" Type="http://schemas.openxmlformats.org/officeDocument/2006/relationships/image" Target="../media/image150.wmf"/><Relationship Id="rId4" Type="http://schemas.openxmlformats.org/officeDocument/2006/relationships/oleObject" Target="../embeddings/oleObject161.bin"/><Relationship Id="rId9" Type="http://schemas.openxmlformats.org/officeDocument/2006/relationships/image" Target="../media/image141.wmf"/><Relationship Id="rId14" Type="http://schemas.openxmlformats.org/officeDocument/2006/relationships/oleObject" Target="../embeddings/oleObject166.bin"/><Relationship Id="rId22" Type="http://schemas.openxmlformats.org/officeDocument/2006/relationships/oleObject" Target="../embeddings/oleObject171.bin"/><Relationship Id="rId27" Type="http://schemas.openxmlformats.org/officeDocument/2006/relationships/image" Target="../media/image148.wmf"/><Relationship Id="rId30" Type="http://schemas.openxmlformats.org/officeDocument/2006/relationships/oleObject" Target="../embeddings/oleObject175.bin"/><Relationship Id="rId8" Type="http://schemas.openxmlformats.org/officeDocument/2006/relationships/oleObject" Target="../embeddings/oleObject163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wmf"/><Relationship Id="rId3" Type="http://schemas.openxmlformats.org/officeDocument/2006/relationships/oleObject" Target="../embeddings/oleObject177.bin"/><Relationship Id="rId7" Type="http://schemas.openxmlformats.org/officeDocument/2006/relationships/oleObject" Target="../embeddings/oleObject17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52.wmf"/><Relationship Id="rId5" Type="http://schemas.openxmlformats.org/officeDocument/2006/relationships/oleObject" Target="../embeddings/oleObject178.bin"/><Relationship Id="rId10" Type="http://schemas.openxmlformats.org/officeDocument/2006/relationships/image" Target="../media/image154.wmf"/><Relationship Id="rId4" Type="http://schemas.openxmlformats.org/officeDocument/2006/relationships/image" Target="../media/image144.wmf"/><Relationship Id="rId9" Type="http://schemas.openxmlformats.org/officeDocument/2006/relationships/oleObject" Target="../embeddings/oleObject180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3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4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82.bin"/><Relationship Id="rId11" Type="http://schemas.openxmlformats.org/officeDocument/2006/relationships/image" Target="../media/image156.wmf"/><Relationship Id="rId5" Type="http://schemas.openxmlformats.org/officeDocument/2006/relationships/image" Target="../media/image144.wmf"/><Relationship Id="rId10" Type="http://schemas.openxmlformats.org/officeDocument/2006/relationships/oleObject" Target="../embeddings/oleObject184.bin"/><Relationship Id="rId4" Type="http://schemas.openxmlformats.org/officeDocument/2006/relationships/oleObject" Target="../embeddings/oleObject181.bin"/><Relationship Id="rId9" Type="http://schemas.openxmlformats.org/officeDocument/2006/relationships/image" Target="../media/image15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57.wmf"/><Relationship Id="rId5" Type="http://schemas.openxmlformats.org/officeDocument/2006/relationships/oleObject" Target="../embeddings/oleObject186.bin"/><Relationship Id="rId4" Type="http://schemas.openxmlformats.org/officeDocument/2006/relationships/image" Target="../media/image144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0.bin"/><Relationship Id="rId3" Type="http://schemas.openxmlformats.org/officeDocument/2006/relationships/oleObject" Target="../embeddings/oleObject187.bin"/><Relationship Id="rId7" Type="http://schemas.openxmlformats.org/officeDocument/2006/relationships/image" Target="../media/image15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89.bin"/><Relationship Id="rId11" Type="http://schemas.openxmlformats.org/officeDocument/2006/relationships/oleObject" Target="../embeddings/oleObject192.bin"/><Relationship Id="rId5" Type="http://schemas.openxmlformats.org/officeDocument/2006/relationships/oleObject" Target="../embeddings/oleObject188.bin"/><Relationship Id="rId10" Type="http://schemas.openxmlformats.org/officeDocument/2006/relationships/image" Target="../media/image159.wmf"/><Relationship Id="rId4" Type="http://schemas.openxmlformats.org/officeDocument/2006/relationships/image" Target="../media/image136.wmf"/><Relationship Id="rId9" Type="http://schemas.openxmlformats.org/officeDocument/2006/relationships/oleObject" Target="../embeddings/oleObject191.bin"/></Relationships>
</file>

<file path=ppt/slides/_rels/slide4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8.wmf"/><Relationship Id="rId18" Type="http://schemas.openxmlformats.org/officeDocument/2006/relationships/oleObject" Target="../embeddings/oleObject201.bin"/><Relationship Id="rId26" Type="http://schemas.openxmlformats.org/officeDocument/2006/relationships/image" Target="../media/image144.wmf"/><Relationship Id="rId21" Type="http://schemas.openxmlformats.org/officeDocument/2006/relationships/oleObject" Target="../embeddings/oleObject203.bin"/><Relationship Id="rId34" Type="http://schemas.openxmlformats.org/officeDocument/2006/relationships/image" Target="../media/image167.wmf"/><Relationship Id="rId7" Type="http://schemas.openxmlformats.org/officeDocument/2006/relationships/oleObject" Target="../embeddings/oleObject195.bin"/><Relationship Id="rId12" Type="http://schemas.openxmlformats.org/officeDocument/2006/relationships/oleObject" Target="../embeddings/oleObject198.bin"/><Relationship Id="rId17" Type="http://schemas.openxmlformats.org/officeDocument/2006/relationships/image" Target="../media/image163.wmf"/><Relationship Id="rId25" Type="http://schemas.openxmlformats.org/officeDocument/2006/relationships/oleObject" Target="../embeddings/oleObject207.bin"/><Relationship Id="rId33" Type="http://schemas.openxmlformats.org/officeDocument/2006/relationships/oleObject" Target="../embeddings/oleObject211.bin"/><Relationship Id="rId38" Type="http://schemas.openxmlformats.org/officeDocument/2006/relationships/image" Target="../media/image16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00.bin"/><Relationship Id="rId20" Type="http://schemas.openxmlformats.org/officeDocument/2006/relationships/oleObject" Target="../embeddings/oleObject202.bin"/><Relationship Id="rId29" Type="http://schemas.openxmlformats.org/officeDocument/2006/relationships/oleObject" Target="../embeddings/oleObject209.bin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61.wmf"/><Relationship Id="rId11" Type="http://schemas.openxmlformats.org/officeDocument/2006/relationships/oleObject" Target="../embeddings/oleObject197.bin"/><Relationship Id="rId24" Type="http://schemas.openxmlformats.org/officeDocument/2006/relationships/oleObject" Target="../embeddings/oleObject206.bin"/><Relationship Id="rId32" Type="http://schemas.openxmlformats.org/officeDocument/2006/relationships/image" Target="../media/image166.wmf"/><Relationship Id="rId37" Type="http://schemas.openxmlformats.org/officeDocument/2006/relationships/oleObject" Target="../embeddings/oleObject213.bin"/><Relationship Id="rId5" Type="http://schemas.openxmlformats.org/officeDocument/2006/relationships/oleObject" Target="../embeddings/oleObject194.bin"/><Relationship Id="rId15" Type="http://schemas.openxmlformats.org/officeDocument/2006/relationships/image" Target="../media/image162.wmf"/><Relationship Id="rId23" Type="http://schemas.openxmlformats.org/officeDocument/2006/relationships/oleObject" Target="../embeddings/oleObject205.bin"/><Relationship Id="rId28" Type="http://schemas.openxmlformats.org/officeDocument/2006/relationships/image" Target="../media/image145.wmf"/><Relationship Id="rId36" Type="http://schemas.openxmlformats.org/officeDocument/2006/relationships/image" Target="../media/image168.wmf"/><Relationship Id="rId10" Type="http://schemas.openxmlformats.org/officeDocument/2006/relationships/image" Target="../media/image137.wmf"/><Relationship Id="rId19" Type="http://schemas.openxmlformats.org/officeDocument/2006/relationships/image" Target="../media/image164.wmf"/><Relationship Id="rId31" Type="http://schemas.openxmlformats.org/officeDocument/2006/relationships/oleObject" Target="../embeddings/oleObject210.bin"/><Relationship Id="rId4" Type="http://schemas.openxmlformats.org/officeDocument/2006/relationships/image" Target="../media/image160.wmf"/><Relationship Id="rId9" Type="http://schemas.openxmlformats.org/officeDocument/2006/relationships/oleObject" Target="../embeddings/oleObject196.bin"/><Relationship Id="rId14" Type="http://schemas.openxmlformats.org/officeDocument/2006/relationships/oleObject" Target="../embeddings/oleObject199.bin"/><Relationship Id="rId22" Type="http://schemas.openxmlformats.org/officeDocument/2006/relationships/oleObject" Target="../embeddings/oleObject204.bin"/><Relationship Id="rId27" Type="http://schemas.openxmlformats.org/officeDocument/2006/relationships/oleObject" Target="../embeddings/oleObject208.bin"/><Relationship Id="rId30" Type="http://schemas.openxmlformats.org/officeDocument/2006/relationships/image" Target="../media/image165.wmf"/><Relationship Id="rId35" Type="http://schemas.openxmlformats.org/officeDocument/2006/relationships/oleObject" Target="../embeddings/oleObject212.bin"/><Relationship Id="rId8" Type="http://schemas.openxmlformats.org/officeDocument/2006/relationships/image" Target="../media/image136.wmf"/><Relationship Id="rId3" Type="http://schemas.openxmlformats.org/officeDocument/2006/relationships/oleObject" Target="../embeddings/oleObject193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wmf"/><Relationship Id="rId3" Type="http://schemas.openxmlformats.org/officeDocument/2006/relationships/oleObject" Target="../embeddings/oleObject214.bin"/><Relationship Id="rId7" Type="http://schemas.openxmlformats.org/officeDocument/2006/relationships/oleObject" Target="../embeddings/oleObject2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71.wmf"/><Relationship Id="rId5" Type="http://schemas.openxmlformats.org/officeDocument/2006/relationships/oleObject" Target="../embeddings/oleObject215.bin"/><Relationship Id="rId10" Type="http://schemas.openxmlformats.org/officeDocument/2006/relationships/image" Target="../media/image173.wmf"/><Relationship Id="rId4" Type="http://schemas.openxmlformats.org/officeDocument/2006/relationships/image" Target="../media/image170.wmf"/><Relationship Id="rId9" Type="http://schemas.openxmlformats.org/officeDocument/2006/relationships/oleObject" Target="../embeddings/oleObject217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wmf"/><Relationship Id="rId13" Type="http://schemas.openxmlformats.org/officeDocument/2006/relationships/oleObject" Target="../embeddings/oleObject223.bin"/><Relationship Id="rId3" Type="http://schemas.openxmlformats.org/officeDocument/2006/relationships/oleObject" Target="../embeddings/oleObject218.bin"/><Relationship Id="rId7" Type="http://schemas.openxmlformats.org/officeDocument/2006/relationships/oleObject" Target="../embeddings/oleObject220.bin"/><Relationship Id="rId12" Type="http://schemas.openxmlformats.org/officeDocument/2006/relationships/image" Target="../media/image144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5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75.wmf"/><Relationship Id="rId11" Type="http://schemas.openxmlformats.org/officeDocument/2006/relationships/oleObject" Target="../embeddings/oleObject222.bin"/><Relationship Id="rId5" Type="http://schemas.openxmlformats.org/officeDocument/2006/relationships/oleObject" Target="../embeddings/oleObject219.bin"/><Relationship Id="rId15" Type="http://schemas.openxmlformats.org/officeDocument/2006/relationships/oleObject" Target="../embeddings/oleObject224.bin"/><Relationship Id="rId10" Type="http://schemas.openxmlformats.org/officeDocument/2006/relationships/image" Target="../media/image177.wmf"/><Relationship Id="rId4" Type="http://schemas.openxmlformats.org/officeDocument/2006/relationships/image" Target="../media/image174.wmf"/><Relationship Id="rId9" Type="http://schemas.openxmlformats.org/officeDocument/2006/relationships/oleObject" Target="../embeddings/oleObject221.bin"/><Relationship Id="rId14" Type="http://schemas.openxmlformats.org/officeDocument/2006/relationships/image" Target="../media/image145.wmf"/></Relationships>
</file>

<file path=ppt/slides/_rels/slide4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wmf"/><Relationship Id="rId18" Type="http://schemas.openxmlformats.org/officeDocument/2006/relationships/oleObject" Target="../embeddings/oleObject232.bin"/><Relationship Id="rId26" Type="http://schemas.openxmlformats.org/officeDocument/2006/relationships/oleObject" Target="../embeddings/oleObject237.bin"/><Relationship Id="rId39" Type="http://schemas.openxmlformats.org/officeDocument/2006/relationships/image" Target="../media/image191.wmf"/><Relationship Id="rId21" Type="http://schemas.openxmlformats.org/officeDocument/2006/relationships/oleObject" Target="../embeddings/oleObject234.bin"/><Relationship Id="rId34" Type="http://schemas.openxmlformats.org/officeDocument/2006/relationships/oleObject" Target="../embeddings/oleObject241.bin"/><Relationship Id="rId42" Type="http://schemas.openxmlformats.org/officeDocument/2006/relationships/oleObject" Target="../embeddings/oleObject245.bin"/><Relationship Id="rId47" Type="http://schemas.openxmlformats.org/officeDocument/2006/relationships/image" Target="../media/image195.wmf"/><Relationship Id="rId50" Type="http://schemas.openxmlformats.org/officeDocument/2006/relationships/oleObject" Target="../embeddings/oleObject249.bin"/><Relationship Id="rId55" Type="http://schemas.openxmlformats.org/officeDocument/2006/relationships/image" Target="../media/image199.wmf"/><Relationship Id="rId7" Type="http://schemas.openxmlformats.org/officeDocument/2006/relationships/image" Target="../media/image17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31.bin"/><Relationship Id="rId29" Type="http://schemas.openxmlformats.org/officeDocument/2006/relationships/image" Target="../media/image186.wmf"/><Relationship Id="rId11" Type="http://schemas.openxmlformats.org/officeDocument/2006/relationships/image" Target="../media/image179.wmf"/><Relationship Id="rId24" Type="http://schemas.openxmlformats.org/officeDocument/2006/relationships/oleObject" Target="../embeddings/oleObject236.bin"/><Relationship Id="rId32" Type="http://schemas.openxmlformats.org/officeDocument/2006/relationships/oleObject" Target="../embeddings/oleObject240.bin"/><Relationship Id="rId37" Type="http://schemas.openxmlformats.org/officeDocument/2006/relationships/image" Target="../media/image190.wmf"/><Relationship Id="rId40" Type="http://schemas.openxmlformats.org/officeDocument/2006/relationships/oleObject" Target="../embeddings/oleObject244.bin"/><Relationship Id="rId45" Type="http://schemas.openxmlformats.org/officeDocument/2006/relationships/image" Target="../media/image194.wmf"/><Relationship Id="rId53" Type="http://schemas.openxmlformats.org/officeDocument/2006/relationships/image" Target="../media/image198.wmf"/><Relationship Id="rId58" Type="http://schemas.openxmlformats.org/officeDocument/2006/relationships/oleObject" Target="../embeddings/oleObject253.bin"/><Relationship Id="rId5" Type="http://schemas.openxmlformats.org/officeDocument/2006/relationships/image" Target="../media/image30.wmf"/><Relationship Id="rId61" Type="http://schemas.openxmlformats.org/officeDocument/2006/relationships/oleObject" Target="../embeddings/oleObject255.bin"/><Relationship Id="rId19" Type="http://schemas.openxmlformats.org/officeDocument/2006/relationships/image" Target="../media/image182.wmf"/><Relationship Id="rId14" Type="http://schemas.openxmlformats.org/officeDocument/2006/relationships/oleObject" Target="../embeddings/oleObject230.bin"/><Relationship Id="rId22" Type="http://schemas.openxmlformats.org/officeDocument/2006/relationships/oleObject" Target="../embeddings/oleObject235.bin"/><Relationship Id="rId27" Type="http://schemas.openxmlformats.org/officeDocument/2006/relationships/image" Target="../media/image185.wmf"/><Relationship Id="rId30" Type="http://schemas.openxmlformats.org/officeDocument/2006/relationships/oleObject" Target="../embeddings/oleObject239.bin"/><Relationship Id="rId35" Type="http://schemas.openxmlformats.org/officeDocument/2006/relationships/image" Target="../media/image189.wmf"/><Relationship Id="rId43" Type="http://schemas.openxmlformats.org/officeDocument/2006/relationships/image" Target="../media/image193.wmf"/><Relationship Id="rId48" Type="http://schemas.openxmlformats.org/officeDocument/2006/relationships/oleObject" Target="../embeddings/oleObject248.bin"/><Relationship Id="rId56" Type="http://schemas.openxmlformats.org/officeDocument/2006/relationships/oleObject" Target="../embeddings/oleObject252.bin"/><Relationship Id="rId8" Type="http://schemas.openxmlformats.org/officeDocument/2006/relationships/oleObject" Target="../embeddings/oleObject227.bin"/><Relationship Id="rId51" Type="http://schemas.openxmlformats.org/officeDocument/2006/relationships/image" Target="../media/image197.wmf"/><Relationship Id="rId3" Type="http://schemas.openxmlformats.org/officeDocument/2006/relationships/notesSlide" Target="../notesSlides/notesSlide11.xml"/><Relationship Id="rId12" Type="http://schemas.openxmlformats.org/officeDocument/2006/relationships/oleObject" Target="../embeddings/oleObject229.bin"/><Relationship Id="rId17" Type="http://schemas.openxmlformats.org/officeDocument/2006/relationships/image" Target="../media/image181.wmf"/><Relationship Id="rId25" Type="http://schemas.openxmlformats.org/officeDocument/2006/relationships/image" Target="../media/image184.wmf"/><Relationship Id="rId33" Type="http://schemas.openxmlformats.org/officeDocument/2006/relationships/image" Target="../media/image188.wmf"/><Relationship Id="rId38" Type="http://schemas.openxmlformats.org/officeDocument/2006/relationships/oleObject" Target="../embeddings/oleObject243.bin"/><Relationship Id="rId46" Type="http://schemas.openxmlformats.org/officeDocument/2006/relationships/oleObject" Target="../embeddings/oleObject247.bin"/><Relationship Id="rId59" Type="http://schemas.openxmlformats.org/officeDocument/2006/relationships/image" Target="../media/image201.wmf"/><Relationship Id="rId20" Type="http://schemas.openxmlformats.org/officeDocument/2006/relationships/oleObject" Target="../embeddings/oleObject233.bin"/><Relationship Id="rId41" Type="http://schemas.openxmlformats.org/officeDocument/2006/relationships/image" Target="../media/image192.wmf"/><Relationship Id="rId54" Type="http://schemas.openxmlformats.org/officeDocument/2006/relationships/oleObject" Target="../embeddings/oleObject251.bin"/><Relationship Id="rId62" Type="http://schemas.openxmlformats.org/officeDocument/2006/relationships/oleObject" Target="../embeddings/oleObject256.bin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226.bin"/><Relationship Id="rId15" Type="http://schemas.openxmlformats.org/officeDocument/2006/relationships/image" Target="../media/image180.wmf"/><Relationship Id="rId23" Type="http://schemas.openxmlformats.org/officeDocument/2006/relationships/image" Target="../media/image183.wmf"/><Relationship Id="rId28" Type="http://schemas.openxmlformats.org/officeDocument/2006/relationships/oleObject" Target="../embeddings/oleObject238.bin"/><Relationship Id="rId36" Type="http://schemas.openxmlformats.org/officeDocument/2006/relationships/oleObject" Target="../embeddings/oleObject242.bin"/><Relationship Id="rId49" Type="http://schemas.openxmlformats.org/officeDocument/2006/relationships/image" Target="../media/image196.wmf"/><Relationship Id="rId57" Type="http://schemas.openxmlformats.org/officeDocument/2006/relationships/image" Target="../media/image200.wmf"/><Relationship Id="rId10" Type="http://schemas.openxmlformats.org/officeDocument/2006/relationships/oleObject" Target="../embeddings/oleObject228.bin"/><Relationship Id="rId31" Type="http://schemas.openxmlformats.org/officeDocument/2006/relationships/image" Target="../media/image187.wmf"/><Relationship Id="rId44" Type="http://schemas.openxmlformats.org/officeDocument/2006/relationships/oleObject" Target="../embeddings/oleObject246.bin"/><Relationship Id="rId52" Type="http://schemas.openxmlformats.org/officeDocument/2006/relationships/oleObject" Target="../embeddings/oleObject250.bin"/><Relationship Id="rId60" Type="http://schemas.openxmlformats.org/officeDocument/2006/relationships/oleObject" Target="../embeddings/oleObject254.bin"/><Relationship Id="rId4" Type="http://schemas.openxmlformats.org/officeDocument/2006/relationships/oleObject" Target="../embeddings/oleObject225.bin"/><Relationship Id="rId9" Type="http://schemas.openxmlformats.org/officeDocument/2006/relationships/image" Target="../media/image31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77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258.bin"/><Relationship Id="rId5" Type="http://schemas.openxmlformats.org/officeDocument/2006/relationships/image" Target="../media/image202.wmf"/><Relationship Id="rId4" Type="http://schemas.openxmlformats.org/officeDocument/2006/relationships/oleObject" Target="../embeddings/oleObject257.bin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2.bin"/><Relationship Id="rId18" Type="http://schemas.openxmlformats.org/officeDocument/2006/relationships/image" Target="../media/image14.wmf"/><Relationship Id="rId26" Type="http://schemas.openxmlformats.org/officeDocument/2006/relationships/image" Target="../media/image18.wmf"/><Relationship Id="rId3" Type="http://schemas.openxmlformats.org/officeDocument/2006/relationships/oleObject" Target="../embeddings/oleObject7.bin"/><Relationship Id="rId21" Type="http://schemas.openxmlformats.org/officeDocument/2006/relationships/oleObject" Target="../embeddings/oleObject16.bin"/><Relationship Id="rId34" Type="http://schemas.openxmlformats.org/officeDocument/2006/relationships/image" Target="../media/image22.wmf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14.bin"/><Relationship Id="rId25" Type="http://schemas.openxmlformats.org/officeDocument/2006/relationships/oleObject" Target="../embeddings/oleObject18.bin"/><Relationship Id="rId3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.wmf"/><Relationship Id="rId20" Type="http://schemas.openxmlformats.org/officeDocument/2006/relationships/image" Target="../media/image15.wmf"/><Relationship Id="rId29" Type="http://schemas.openxmlformats.org/officeDocument/2006/relationships/oleObject" Target="../embeddings/oleObject20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1.bin"/><Relationship Id="rId24" Type="http://schemas.openxmlformats.org/officeDocument/2006/relationships/image" Target="../media/image17.wmf"/><Relationship Id="rId32" Type="http://schemas.openxmlformats.org/officeDocument/2006/relationships/image" Target="../media/image21.wmf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23" Type="http://schemas.openxmlformats.org/officeDocument/2006/relationships/oleObject" Target="../embeddings/oleObject17.bin"/><Relationship Id="rId28" Type="http://schemas.openxmlformats.org/officeDocument/2006/relationships/image" Target="../media/image19.wmf"/><Relationship Id="rId36" Type="http://schemas.openxmlformats.org/officeDocument/2006/relationships/image" Target="../media/image23.wmf"/><Relationship Id="rId10" Type="http://schemas.openxmlformats.org/officeDocument/2006/relationships/image" Target="../media/image10.wmf"/><Relationship Id="rId19" Type="http://schemas.openxmlformats.org/officeDocument/2006/relationships/oleObject" Target="../embeddings/oleObject15.bin"/><Relationship Id="rId31" Type="http://schemas.openxmlformats.org/officeDocument/2006/relationships/oleObject" Target="../embeddings/oleObject21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2.wmf"/><Relationship Id="rId22" Type="http://schemas.openxmlformats.org/officeDocument/2006/relationships/image" Target="../media/image16.wmf"/><Relationship Id="rId27" Type="http://schemas.openxmlformats.org/officeDocument/2006/relationships/oleObject" Target="../embeddings/oleObject19.bin"/><Relationship Id="rId30" Type="http://schemas.openxmlformats.org/officeDocument/2006/relationships/image" Target="../media/image20.wmf"/><Relationship Id="rId35" Type="http://schemas.openxmlformats.org/officeDocument/2006/relationships/oleObject" Target="../embeddings/oleObject23.bin"/><Relationship Id="rId8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image" Target="../media/image26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5.bin"/><Relationship Id="rId15" Type="http://schemas.openxmlformats.org/officeDocument/2006/relationships/oleObject" Target="../embeddings/oleObject32.bin"/><Relationship Id="rId10" Type="http://schemas.openxmlformats.org/officeDocument/2006/relationships/oleObject" Target="../embeddings/oleObject28.bin"/><Relationship Id="rId4" Type="http://schemas.openxmlformats.org/officeDocument/2006/relationships/image" Target="../media/image24.wmf"/><Relationship Id="rId9" Type="http://schemas.openxmlformats.org/officeDocument/2006/relationships/image" Target="../media/image25.wmf"/><Relationship Id="rId14" Type="http://schemas.openxmlformats.org/officeDocument/2006/relationships/oleObject" Target="../embeddings/oleObject31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38.bin"/><Relationship Id="rId18" Type="http://schemas.openxmlformats.org/officeDocument/2006/relationships/image" Target="../media/image34.wmf"/><Relationship Id="rId3" Type="http://schemas.openxmlformats.org/officeDocument/2006/relationships/oleObject" Target="../embeddings/oleObject33.bin"/><Relationship Id="rId21" Type="http://schemas.openxmlformats.org/officeDocument/2006/relationships/oleObject" Target="../embeddings/oleObject42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31.wmf"/><Relationship Id="rId17" Type="http://schemas.openxmlformats.org/officeDocument/2006/relationships/oleObject" Target="../embeddings/oleObject40.bin"/><Relationship Id="rId25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3.wmf"/><Relationship Id="rId20" Type="http://schemas.openxmlformats.org/officeDocument/2006/relationships/image" Target="../media/image35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37.bin"/><Relationship Id="rId24" Type="http://schemas.openxmlformats.org/officeDocument/2006/relationships/image" Target="../media/image37.wmf"/><Relationship Id="rId5" Type="http://schemas.openxmlformats.org/officeDocument/2006/relationships/oleObject" Target="../embeddings/oleObject34.bin"/><Relationship Id="rId15" Type="http://schemas.openxmlformats.org/officeDocument/2006/relationships/oleObject" Target="../embeddings/oleObject39.bin"/><Relationship Id="rId23" Type="http://schemas.openxmlformats.org/officeDocument/2006/relationships/oleObject" Target="../embeddings/oleObject43.bin"/><Relationship Id="rId10" Type="http://schemas.openxmlformats.org/officeDocument/2006/relationships/image" Target="../media/image30.wmf"/><Relationship Id="rId19" Type="http://schemas.openxmlformats.org/officeDocument/2006/relationships/oleObject" Target="../embeddings/oleObject41.bin"/><Relationship Id="rId4" Type="http://schemas.openxmlformats.org/officeDocument/2006/relationships/image" Target="../media/image27.wmf"/><Relationship Id="rId9" Type="http://schemas.openxmlformats.org/officeDocument/2006/relationships/oleObject" Target="../embeddings/oleObject36.bin"/><Relationship Id="rId14" Type="http://schemas.openxmlformats.org/officeDocument/2006/relationships/image" Target="../media/image32.wmf"/><Relationship Id="rId22" Type="http://schemas.openxmlformats.org/officeDocument/2006/relationships/image" Target="../media/image3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78851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smtClean="0"/>
              <a:t>Transistors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A1786B-F920-49BA-9E63-1074DCF9840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8" name="Rectangle 15"/>
          <p:cNvSpPr>
            <a:spLocks noChangeArrowheads="1"/>
          </p:cNvSpPr>
          <p:nvPr/>
        </p:nvSpPr>
        <p:spPr bwMode="auto">
          <a:xfrm>
            <a:off x="5181600" y="2286000"/>
            <a:ext cx="2971800" cy="19812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70C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/>
          </a:p>
        </p:txBody>
      </p:sp>
      <p:sp>
        <p:nvSpPr>
          <p:cNvPr id="235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Common-Base output characteristics</a:t>
            </a:r>
          </a:p>
        </p:txBody>
      </p:sp>
      <p:sp>
        <p:nvSpPr>
          <p:cNvPr id="23560" name="Content Placeholder 2"/>
          <p:cNvSpPr>
            <a:spLocks noGrp="1"/>
          </p:cNvSpPr>
          <p:nvPr>
            <p:ph idx="1"/>
          </p:nvPr>
        </p:nvSpPr>
        <p:spPr>
          <a:xfrm>
            <a:off x="838200" y="4876800"/>
            <a:ext cx="7772400" cy="1676400"/>
          </a:xfrm>
        </p:spPr>
        <p:txBody>
          <a:bodyPr/>
          <a:lstStyle/>
          <a:p>
            <a:r>
              <a:rPr lang="en-US" sz="1800" smtClean="0"/>
              <a:t>High output resistance – can be good current source</a:t>
            </a:r>
          </a:p>
          <a:p>
            <a:r>
              <a:rPr lang="en-US" sz="1800" smtClean="0"/>
              <a:t>Saturation region - collector current not remain same with change in emitter current</a:t>
            </a:r>
          </a:p>
          <a:p>
            <a:r>
              <a:rPr lang="en-US" sz="1800" smtClean="0"/>
              <a:t>Cut-off region- collector current is not zero even emitter current is zero due to leakage current I</a:t>
            </a:r>
            <a:r>
              <a:rPr lang="en-US" sz="1800" baseline="-25000" smtClean="0"/>
              <a:t>CB0</a:t>
            </a:r>
            <a:r>
              <a:rPr lang="en-US" sz="1800" smtClean="0"/>
              <a:t> OR I</a:t>
            </a:r>
            <a:r>
              <a:rPr lang="en-US" sz="1800" baseline="-25000" smtClean="0"/>
              <a:t>CO</a:t>
            </a:r>
          </a:p>
        </p:txBody>
      </p:sp>
      <p:sp>
        <p:nvSpPr>
          <p:cNvPr id="2356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56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564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23565" name="Group 15"/>
          <p:cNvGrpSpPr>
            <a:grpSpLocks/>
          </p:cNvGrpSpPr>
          <p:nvPr/>
        </p:nvGrpSpPr>
        <p:grpSpPr bwMode="auto">
          <a:xfrm>
            <a:off x="5316538" y="2438400"/>
            <a:ext cx="2151062" cy="727075"/>
            <a:chOff x="5316538" y="2209800"/>
            <a:chExt cx="2219944" cy="775885"/>
          </a:xfrm>
        </p:grpSpPr>
        <p:cxnSp>
          <p:nvCxnSpPr>
            <p:cNvPr id="11" name="Straight Connector 10"/>
            <p:cNvCxnSpPr/>
            <p:nvPr/>
          </p:nvCxnSpPr>
          <p:spPr bwMode="auto">
            <a:xfrm rot="5400000">
              <a:off x="6113073" y="2576595"/>
              <a:ext cx="728451" cy="16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3556" name="Object 9"/>
            <p:cNvGraphicFramePr>
              <a:graphicFrameLocks noChangeAspect="1"/>
            </p:cNvGraphicFramePr>
            <p:nvPr/>
          </p:nvGraphicFramePr>
          <p:xfrm>
            <a:off x="6514161" y="2663831"/>
            <a:ext cx="1022321" cy="3218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82" name="Equation" r:id="rId4" imgW="761760" imgH="215640" progId="Equation.3">
                    <p:embed/>
                  </p:oleObj>
                </mc:Choice>
                <mc:Fallback>
                  <p:oleObj name="Equation" r:id="rId4" imgW="761760" imgH="21564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14161" y="2663831"/>
                          <a:ext cx="1022321" cy="3218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57" name="Object 7"/>
            <p:cNvGraphicFramePr>
              <a:graphicFrameLocks noChangeAspect="1"/>
            </p:cNvGraphicFramePr>
            <p:nvPr/>
          </p:nvGraphicFramePr>
          <p:xfrm>
            <a:off x="5316538" y="2209800"/>
            <a:ext cx="1084262" cy="695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83" name="Equation" r:id="rId6" imgW="672840" imgH="431640" progId="Equation.3">
                    <p:embed/>
                  </p:oleObj>
                </mc:Choice>
                <mc:Fallback>
                  <p:oleObj name="Equation" r:id="rId6" imgW="672840" imgH="43164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16538" y="2209800"/>
                          <a:ext cx="1084262" cy="6953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566" name="Group 16"/>
          <p:cNvGrpSpPr>
            <a:grpSpLocks/>
          </p:cNvGrpSpPr>
          <p:nvPr/>
        </p:nvGrpSpPr>
        <p:grpSpPr bwMode="auto">
          <a:xfrm>
            <a:off x="5324475" y="3429000"/>
            <a:ext cx="2447925" cy="728663"/>
            <a:chOff x="5095189" y="3462338"/>
            <a:chExt cx="2624349" cy="728662"/>
          </a:xfrm>
        </p:grpSpPr>
        <p:cxnSp>
          <p:nvCxnSpPr>
            <p:cNvPr id="18" name="Straight Connector 17"/>
            <p:cNvCxnSpPr/>
            <p:nvPr/>
          </p:nvCxnSpPr>
          <p:spPr bwMode="auto">
            <a:xfrm rot="5400000">
              <a:off x="6190248" y="3825818"/>
              <a:ext cx="728662" cy="17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3554" name="Object 11"/>
            <p:cNvGraphicFramePr>
              <a:graphicFrameLocks noChangeAspect="1"/>
            </p:cNvGraphicFramePr>
            <p:nvPr/>
          </p:nvGraphicFramePr>
          <p:xfrm>
            <a:off x="5095189" y="3505201"/>
            <a:ext cx="1371743" cy="6857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84" name="Equation" r:id="rId8" imgW="876240" imgH="431640" progId="Equation.3">
                    <p:embed/>
                  </p:oleObj>
                </mc:Choice>
                <mc:Fallback>
                  <p:oleObj name="Equation" r:id="rId8" imgW="876240" imgH="43164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95189" y="3505201"/>
                          <a:ext cx="1371743" cy="6857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55" name="Object 13"/>
            <p:cNvGraphicFramePr>
              <a:graphicFrameLocks noChangeAspect="1"/>
            </p:cNvGraphicFramePr>
            <p:nvPr/>
          </p:nvGraphicFramePr>
          <p:xfrm>
            <a:off x="6575852" y="3846769"/>
            <a:ext cx="1143686" cy="3267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85" name="Equation" r:id="rId10" imgW="799920" imgH="228600" progId="Equation.3">
                    <p:embed/>
                  </p:oleObj>
                </mc:Choice>
                <mc:Fallback>
                  <p:oleObj name="Equation" r:id="rId10" imgW="799920" imgH="2286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5852" y="3846769"/>
                          <a:ext cx="1143686" cy="32676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3567" name="Picture 19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295400" y="1858963"/>
            <a:ext cx="3581400" cy="3019425"/>
          </a:xfrm>
          <a:prstGeom prst="rect">
            <a:avLst/>
          </a:prstGeom>
          <a:noFill/>
          <a:ln w="317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D03D98-B933-4F16-AC1E-2821F5BA733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Summary of C-B characteristics</a:t>
            </a:r>
          </a:p>
        </p:txBody>
      </p:sp>
      <p:sp>
        <p:nvSpPr>
          <p:cNvPr id="839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Current gain slightly less then unity (~0.98)</a:t>
            </a:r>
          </a:p>
          <a:p>
            <a:r>
              <a:rPr lang="en-US" sz="2400" smtClean="0"/>
              <a:t>Dynamic input resistance very low (~ 20 ohm)</a:t>
            </a:r>
          </a:p>
          <a:p>
            <a:r>
              <a:rPr lang="en-US" sz="2400" smtClean="0"/>
              <a:t>Dynamic output resistance very high (~ 1 M ohm)</a:t>
            </a:r>
          </a:p>
          <a:p>
            <a:r>
              <a:rPr lang="en-US" sz="2400" smtClean="0"/>
              <a:t>Leakage current very low (~ 0.02 uA for Si transistor)</a:t>
            </a:r>
          </a:p>
          <a:p>
            <a:endParaRPr lang="en-US" smtClean="0"/>
          </a:p>
          <a:p>
            <a:pPr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D03D98-B933-4F16-AC1E-2821F5BA733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9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C-E Configuration</a:t>
            </a:r>
          </a:p>
        </p:txBody>
      </p:sp>
      <p:sp>
        <p:nvSpPr>
          <p:cNvPr id="24592" name="Content Placeholder 2"/>
          <p:cNvSpPr>
            <a:spLocks noGrp="1"/>
          </p:cNvSpPr>
          <p:nvPr>
            <p:ph idx="1"/>
          </p:nvPr>
        </p:nvSpPr>
        <p:spPr>
          <a:xfrm>
            <a:off x="1182688" y="5867400"/>
            <a:ext cx="3922712" cy="609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 smtClean="0"/>
              <a:t>Mostly work in active region</a:t>
            </a:r>
          </a:p>
        </p:txBody>
      </p:sp>
      <p:sp>
        <p:nvSpPr>
          <p:cNvPr id="24593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24594" name="Group 115"/>
          <p:cNvGrpSpPr>
            <a:grpSpLocks/>
          </p:cNvGrpSpPr>
          <p:nvPr/>
        </p:nvGrpSpPr>
        <p:grpSpPr bwMode="auto">
          <a:xfrm>
            <a:off x="6524625" y="5638800"/>
            <a:ext cx="1600200" cy="533400"/>
            <a:chOff x="6524625" y="5638800"/>
            <a:chExt cx="1600200" cy="533400"/>
          </a:xfrm>
        </p:grpSpPr>
        <p:sp>
          <p:nvSpPr>
            <p:cNvPr id="24692" name="Rectangle 15"/>
            <p:cNvSpPr>
              <a:spLocks noChangeArrowheads="1"/>
            </p:cNvSpPr>
            <p:nvPr/>
          </p:nvSpPr>
          <p:spPr bwMode="auto">
            <a:xfrm>
              <a:off x="6524625" y="5638800"/>
              <a:ext cx="1600200" cy="533400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/>
            </a:p>
          </p:txBody>
        </p:sp>
        <p:graphicFrame>
          <p:nvGraphicFramePr>
            <p:cNvPr id="24590" name="Object 15"/>
            <p:cNvGraphicFramePr>
              <a:graphicFrameLocks noChangeAspect="1"/>
            </p:cNvGraphicFramePr>
            <p:nvPr/>
          </p:nvGraphicFramePr>
          <p:xfrm>
            <a:off x="6553200" y="5708650"/>
            <a:ext cx="1524000" cy="327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69" name="Equation" r:id="rId4" imgW="1066800" imgH="228600" progId="Equation.3">
                    <p:embed/>
                  </p:oleObj>
                </mc:Choice>
                <mc:Fallback>
                  <p:oleObj name="Equation" r:id="rId4" imgW="1066800" imgH="2286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53200" y="5708650"/>
                          <a:ext cx="1524000" cy="3270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595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596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24597" name="Group 114"/>
          <p:cNvGrpSpPr>
            <a:grpSpLocks/>
          </p:cNvGrpSpPr>
          <p:nvPr/>
        </p:nvGrpSpPr>
        <p:grpSpPr bwMode="auto">
          <a:xfrm>
            <a:off x="6858000" y="3886200"/>
            <a:ext cx="1371600" cy="1447800"/>
            <a:chOff x="6858000" y="3886200"/>
            <a:chExt cx="1371600" cy="1447800"/>
          </a:xfrm>
        </p:grpSpPr>
        <p:sp>
          <p:nvSpPr>
            <p:cNvPr id="131" name="Rectangle 15"/>
            <p:cNvSpPr>
              <a:spLocks noChangeArrowheads="1"/>
            </p:cNvSpPr>
            <p:nvPr/>
          </p:nvSpPr>
          <p:spPr bwMode="auto">
            <a:xfrm>
              <a:off x="6858000" y="4648200"/>
              <a:ext cx="1371600" cy="685800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24691" name="Rectangle 15"/>
            <p:cNvSpPr>
              <a:spLocks noChangeArrowheads="1"/>
            </p:cNvSpPr>
            <p:nvPr/>
          </p:nvSpPr>
          <p:spPr bwMode="auto">
            <a:xfrm>
              <a:off x="6858000" y="3886200"/>
              <a:ext cx="1371600" cy="685800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/>
            </a:p>
          </p:txBody>
        </p:sp>
        <p:graphicFrame>
          <p:nvGraphicFramePr>
            <p:cNvPr id="24588" name="Object 17"/>
            <p:cNvGraphicFramePr>
              <a:graphicFrameLocks noChangeAspect="1"/>
            </p:cNvGraphicFramePr>
            <p:nvPr/>
          </p:nvGraphicFramePr>
          <p:xfrm>
            <a:off x="6934200" y="3886200"/>
            <a:ext cx="1219200" cy="647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70" name="Equation" r:id="rId6" imgW="812447" imgH="431613" progId="Equation.3">
                    <p:embed/>
                  </p:oleObj>
                </mc:Choice>
                <mc:Fallback>
                  <p:oleObj name="Equation" r:id="rId6" imgW="812447" imgH="431613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34200" y="3886200"/>
                          <a:ext cx="1219200" cy="647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9" name="Object 19"/>
            <p:cNvGraphicFramePr>
              <a:graphicFrameLocks noChangeAspect="1"/>
            </p:cNvGraphicFramePr>
            <p:nvPr/>
          </p:nvGraphicFramePr>
          <p:xfrm>
            <a:off x="6934200" y="4648200"/>
            <a:ext cx="1219200" cy="598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71" name="Equation" r:id="rId8" imgW="876300" imgH="431800" progId="Equation.3">
                    <p:embed/>
                  </p:oleObj>
                </mc:Choice>
                <mc:Fallback>
                  <p:oleObj name="Equation" r:id="rId8" imgW="876300" imgH="4318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34200" y="4648200"/>
                          <a:ext cx="1219200" cy="5984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598" name="Group 113"/>
          <p:cNvGrpSpPr>
            <a:grpSpLocks/>
          </p:cNvGrpSpPr>
          <p:nvPr/>
        </p:nvGrpSpPr>
        <p:grpSpPr bwMode="auto">
          <a:xfrm>
            <a:off x="5897563" y="1976436"/>
            <a:ext cx="2890839" cy="1585916"/>
            <a:chOff x="5840413" y="1976436"/>
            <a:chExt cx="2890839" cy="1585916"/>
          </a:xfrm>
        </p:grpSpPr>
        <p:sp>
          <p:nvSpPr>
            <p:cNvPr id="125" name="Rectangle 15"/>
            <p:cNvSpPr>
              <a:spLocks noChangeArrowheads="1"/>
            </p:cNvSpPr>
            <p:nvPr/>
          </p:nvSpPr>
          <p:spPr bwMode="auto">
            <a:xfrm>
              <a:off x="5865815" y="3019428"/>
              <a:ext cx="2865437" cy="542924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117" name="Rectangle 15"/>
            <p:cNvSpPr>
              <a:spLocks noChangeArrowheads="1"/>
            </p:cNvSpPr>
            <p:nvPr/>
          </p:nvSpPr>
          <p:spPr bwMode="auto">
            <a:xfrm>
              <a:off x="5853114" y="2505076"/>
              <a:ext cx="2865437" cy="419100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24689" name="Rectangle 15"/>
            <p:cNvSpPr>
              <a:spLocks noChangeArrowheads="1"/>
            </p:cNvSpPr>
            <p:nvPr/>
          </p:nvSpPr>
          <p:spPr bwMode="auto">
            <a:xfrm>
              <a:off x="5840413" y="1976436"/>
              <a:ext cx="2865437" cy="419100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/>
            </a:p>
          </p:txBody>
        </p:sp>
        <p:grpSp>
          <p:nvGrpSpPr>
            <p:cNvPr id="24690" name="Group 114"/>
            <p:cNvGrpSpPr>
              <a:grpSpLocks/>
            </p:cNvGrpSpPr>
            <p:nvPr/>
          </p:nvGrpSpPr>
          <p:grpSpPr bwMode="auto">
            <a:xfrm>
              <a:off x="5948363" y="2014536"/>
              <a:ext cx="2586037" cy="1547816"/>
              <a:chOff x="5795963" y="1853398"/>
              <a:chExt cx="2900362" cy="1863356"/>
            </a:xfrm>
          </p:grpSpPr>
          <p:graphicFrame>
            <p:nvGraphicFramePr>
              <p:cNvPr id="24585" name="Object 29"/>
              <p:cNvGraphicFramePr>
                <a:graphicFrameLocks noChangeAspect="1"/>
              </p:cNvGraphicFramePr>
              <p:nvPr/>
            </p:nvGraphicFramePr>
            <p:xfrm>
              <a:off x="5800725" y="1853398"/>
              <a:ext cx="2734189" cy="4233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672" name="Equation" r:id="rId10" imgW="1473200" imgH="228600" progId="Equation.3">
                      <p:embed/>
                    </p:oleObj>
                  </mc:Choice>
                  <mc:Fallback>
                    <p:oleObj name="Equation" r:id="rId10" imgW="1473200" imgH="228600" progId="Equation.3">
                      <p:embed/>
                      <p:pic>
                        <p:nvPicPr>
                          <p:cNvPr id="0" name="Object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800725" y="1853398"/>
                            <a:ext cx="2734189" cy="42335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586" name="Object 28"/>
              <p:cNvGraphicFramePr>
                <a:graphicFrameLocks noChangeAspect="1"/>
              </p:cNvGraphicFramePr>
              <p:nvPr/>
            </p:nvGraphicFramePr>
            <p:xfrm>
              <a:off x="5795963" y="2507086"/>
              <a:ext cx="2900362" cy="4237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673" name="Equation" r:id="rId12" imgW="1562100" imgH="228600" progId="Equation.3">
                      <p:embed/>
                    </p:oleObj>
                  </mc:Choice>
                  <mc:Fallback>
                    <p:oleObj name="Equation" r:id="rId12" imgW="1562100" imgH="228600" progId="Equation.3">
                      <p:embed/>
                      <p:pic>
                        <p:nvPicPr>
                          <p:cNvPr id="0" name="Object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795963" y="2507086"/>
                            <a:ext cx="2900362" cy="42379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587" name="Object 27"/>
              <p:cNvGraphicFramePr>
                <a:graphicFrameLocks noChangeAspect="1"/>
              </p:cNvGraphicFramePr>
              <p:nvPr/>
            </p:nvGraphicFramePr>
            <p:xfrm>
              <a:off x="5858278" y="3040214"/>
              <a:ext cx="2768609" cy="6765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674" name="Equation" r:id="rId14" imgW="1752480" imgH="431640" progId="Equation.3">
                      <p:embed/>
                    </p:oleObj>
                  </mc:Choice>
                  <mc:Fallback>
                    <p:oleObj name="Equation" r:id="rId14" imgW="1752480" imgH="431640" progId="Equation.3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858278" y="3040214"/>
                            <a:ext cx="2768609" cy="67654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4599" name="Rectangle 3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57200" eaLnBrk="0" hangingPunct="0"/>
            <a:endParaRPr lang="en-US"/>
          </a:p>
        </p:txBody>
      </p:sp>
      <p:sp>
        <p:nvSpPr>
          <p:cNvPr id="24600" name="Rectangle 31"/>
          <p:cNvSpPr>
            <a:spLocks noChangeArrowheads="1"/>
          </p:cNvSpPr>
          <p:nvPr/>
        </p:nvSpPr>
        <p:spPr bwMode="auto">
          <a:xfrm>
            <a:off x="0" y="685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601" name="Rectangle 32"/>
          <p:cNvSpPr>
            <a:spLocks noChangeArrowheads="1"/>
          </p:cNvSpPr>
          <p:nvPr/>
        </p:nvSpPr>
        <p:spPr bwMode="auto">
          <a:xfrm>
            <a:off x="0" y="13716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24602" name="Group 113"/>
          <p:cNvGrpSpPr>
            <a:grpSpLocks/>
          </p:cNvGrpSpPr>
          <p:nvPr/>
        </p:nvGrpSpPr>
        <p:grpSpPr bwMode="auto">
          <a:xfrm>
            <a:off x="400050" y="2209800"/>
            <a:ext cx="5302250" cy="2819400"/>
            <a:chOff x="172184" y="2209800"/>
            <a:chExt cx="5507293" cy="3030855"/>
          </a:xfrm>
        </p:grpSpPr>
        <p:sp>
          <p:nvSpPr>
            <p:cNvPr id="24606" name="Rectangle 115"/>
            <p:cNvSpPr>
              <a:spLocks noChangeArrowheads="1"/>
            </p:cNvSpPr>
            <p:nvPr/>
          </p:nvSpPr>
          <p:spPr bwMode="auto">
            <a:xfrm>
              <a:off x="172184" y="2209800"/>
              <a:ext cx="5457826" cy="3030855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 bwMode="auto">
            <a:xfrm>
              <a:off x="1118648" y="3779838"/>
              <a:ext cx="46498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 bwMode="auto">
            <a:xfrm>
              <a:off x="1323109" y="3160356"/>
              <a:ext cx="61009" cy="5461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1349493" y="2982872"/>
              <a:ext cx="709023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auto">
            <a:xfrm rot="5400000" flipH="1" flipV="1">
              <a:off x="1602920" y="3438524"/>
              <a:ext cx="907891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auto">
            <a:xfrm rot="5400000">
              <a:off x="528752" y="4046944"/>
              <a:ext cx="317421" cy="164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auto">
            <a:xfrm rot="5400000">
              <a:off x="1264106" y="3076735"/>
              <a:ext cx="174069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auto">
            <a:xfrm rot="5400000">
              <a:off x="1263310" y="3299439"/>
              <a:ext cx="172363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 bwMode="auto">
            <a:xfrm>
              <a:off x="1115349" y="3385622"/>
              <a:ext cx="466636" cy="70993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1113701" y="3945374"/>
              <a:ext cx="46828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16" name="TextBox 17"/>
            <p:cNvSpPr txBox="1">
              <a:spLocks noChangeArrowheads="1"/>
            </p:cNvSpPr>
            <p:nvPr/>
          </p:nvSpPr>
          <p:spPr bwMode="auto">
            <a:xfrm>
              <a:off x="1098550" y="3022600"/>
              <a:ext cx="279400" cy="282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C</a:t>
              </a:r>
            </a:p>
          </p:txBody>
        </p:sp>
        <p:graphicFrame>
          <p:nvGraphicFramePr>
            <p:cNvPr id="24578" name="Object 11"/>
            <p:cNvGraphicFramePr>
              <a:graphicFrameLocks noChangeAspect="1"/>
            </p:cNvGraphicFramePr>
            <p:nvPr/>
          </p:nvGraphicFramePr>
          <p:xfrm>
            <a:off x="2242907" y="3813175"/>
            <a:ext cx="442185" cy="3653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75" name="Equation" r:id="rId16" imgW="253890" imgH="228501" progId="Equation.3">
                    <p:embed/>
                  </p:oleObj>
                </mc:Choice>
                <mc:Fallback>
                  <p:oleObj name="Equation" r:id="rId16" imgW="253890" imgH="228501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2907" y="3813175"/>
                          <a:ext cx="442185" cy="3653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4" name="Straight Connector 23"/>
            <p:cNvCxnSpPr/>
            <p:nvPr/>
          </p:nvCxnSpPr>
          <p:spPr bwMode="auto">
            <a:xfrm rot="5400000">
              <a:off x="1673120" y="4341297"/>
              <a:ext cx="754301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18" name="TextBox 24"/>
            <p:cNvSpPr txBox="1">
              <a:spLocks noChangeArrowheads="1"/>
            </p:cNvSpPr>
            <p:nvPr/>
          </p:nvSpPr>
          <p:spPr bwMode="auto">
            <a:xfrm>
              <a:off x="2019300" y="3565525"/>
              <a:ext cx="301625" cy="282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+</a:t>
              </a:r>
            </a:p>
          </p:txBody>
        </p:sp>
        <p:sp>
          <p:nvSpPr>
            <p:cNvPr id="24619" name="TextBox 25"/>
            <p:cNvSpPr txBox="1">
              <a:spLocks noChangeArrowheads="1"/>
            </p:cNvSpPr>
            <p:nvPr/>
          </p:nvSpPr>
          <p:spPr bwMode="auto">
            <a:xfrm>
              <a:off x="2055813" y="3930015"/>
              <a:ext cx="239711" cy="282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-</a:t>
              </a:r>
            </a:p>
          </p:txBody>
        </p:sp>
        <p:sp>
          <p:nvSpPr>
            <p:cNvPr id="24620" name="TextBox 26"/>
            <p:cNvSpPr txBox="1">
              <a:spLocks noChangeArrowheads="1"/>
            </p:cNvSpPr>
            <p:nvPr/>
          </p:nvSpPr>
          <p:spPr bwMode="auto">
            <a:xfrm>
              <a:off x="1195388" y="3446463"/>
              <a:ext cx="292100" cy="282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N</a:t>
              </a:r>
            </a:p>
          </p:txBody>
        </p:sp>
        <p:sp>
          <p:nvSpPr>
            <p:cNvPr id="24621" name="TextBox 27"/>
            <p:cNvSpPr txBox="1">
              <a:spLocks noChangeArrowheads="1"/>
            </p:cNvSpPr>
            <p:nvPr/>
          </p:nvSpPr>
          <p:spPr bwMode="auto">
            <a:xfrm>
              <a:off x="1195388" y="3857070"/>
              <a:ext cx="261938" cy="260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/>
                <a:t>N</a:t>
              </a:r>
            </a:p>
          </p:txBody>
        </p:sp>
        <p:sp>
          <p:nvSpPr>
            <p:cNvPr id="24622" name="TextBox 28"/>
            <p:cNvSpPr txBox="1">
              <a:spLocks noChangeArrowheads="1"/>
            </p:cNvSpPr>
            <p:nvPr/>
          </p:nvSpPr>
          <p:spPr bwMode="auto">
            <a:xfrm>
              <a:off x="1200150" y="3694431"/>
              <a:ext cx="242888" cy="260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P</a:t>
              </a:r>
            </a:p>
          </p:txBody>
        </p:sp>
        <p:grpSp>
          <p:nvGrpSpPr>
            <p:cNvPr id="24623" name="Group 146"/>
            <p:cNvGrpSpPr>
              <a:grpSpLocks/>
            </p:cNvGrpSpPr>
            <p:nvPr/>
          </p:nvGrpSpPr>
          <p:grpSpPr bwMode="auto">
            <a:xfrm rot="5400000">
              <a:off x="871927" y="3678122"/>
              <a:ext cx="61436" cy="428711"/>
              <a:chOff x="1062888" y="3115453"/>
              <a:chExt cx="73755" cy="490736"/>
            </a:xfrm>
          </p:grpSpPr>
          <p:sp>
            <p:nvSpPr>
              <p:cNvPr id="103" name="Oval 102"/>
              <p:cNvSpPr/>
              <p:nvPr/>
            </p:nvSpPr>
            <p:spPr>
              <a:xfrm>
                <a:off x="1062888" y="3328737"/>
                <a:ext cx="73755" cy="62285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cxnSp>
            <p:nvCxnSpPr>
              <p:cNvPr id="104" name="Straight Connector 103"/>
              <p:cNvCxnSpPr>
                <a:endCxn id="103" idx="0"/>
              </p:cNvCxnSpPr>
              <p:nvPr/>
            </p:nvCxnSpPr>
            <p:spPr>
              <a:xfrm rot="5400000" flipV="1">
                <a:off x="993119" y="3222088"/>
                <a:ext cx="213281" cy="1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 rot="5400000">
                <a:off x="991068" y="3499549"/>
                <a:ext cx="213281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624" name="TextBox 32"/>
            <p:cNvSpPr txBox="1">
              <a:spLocks noChangeArrowheads="1"/>
            </p:cNvSpPr>
            <p:nvPr/>
          </p:nvSpPr>
          <p:spPr bwMode="auto">
            <a:xfrm>
              <a:off x="446088" y="3927475"/>
              <a:ext cx="301625" cy="282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/>
                <a:t>+</a:t>
              </a:r>
            </a:p>
          </p:txBody>
        </p:sp>
        <p:cxnSp>
          <p:nvCxnSpPr>
            <p:cNvPr id="34" name="Elbow Connector 33"/>
            <p:cNvCxnSpPr/>
            <p:nvPr/>
          </p:nvCxnSpPr>
          <p:spPr bwMode="auto">
            <a:xfrm>
              <a:off x="686638" y="4276448"/>
              <a:ext cx="1366930" cy="436880"/>
            </a:xfrm>
            <a:prstGeom prst="bentConnector3">
              <a:avLst>
                <a:gd name="adj1" fmla="val 0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 bwMode="auto">
            <a:xfrm rot="5400000">
              <a:off x="1260693" y="4187706"/>
              <a:ext cx="18089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 bwMode="auto">
            <a:xfrm>
              <a:off x="1321461" y="4283274"/>
              <a:ext cx="59360" cy="5461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4628" name="TextBox 36"/>
            <p:cNvSpPr txBox="1">
              <a:spLocks noChangeArrowheads="1"/>
            </p:cNvSpPr>
            <p:nvPr/>
          </p:nvSpPr>
          <p:spPr bwMode="auto">
            <a:xfrm>
              <a:off x="1354138" y="4146550"/>
              <a:ext cx="273050" cy="282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E</a:t>
              </a:r>
            </a:p>
          </p:txBody>
        </p:sp>
        <p:cxnSp>
          <p:nvCxnSpPr>
            <p:cNvPr id="38" name="Straight Connector 37"/>
            <p:cNvCxnSpPr>
              <a:stCxn id="36" idx="4"/>
            </p:cNvCxnSpPr>
            <p:nvPr/>
          </p:nvCxnSpPr>
          <p:spPr bwMode="auto">
            <a:xfrm rot="5400000">
              <a:off x="1162566" y="4526459"/>
              <a:ext cx="37715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30" name="TextBox 38"/>
            <p:cNvSpPr txBox="1">
              <a:spLocks noChangeArrowheads="1"/>
            </p:cNvSpPr>
            <p:nvPr/>
          </p:nvSpPr>
          <p:spPr bwMode="auto">
            <a:xfrm>
              <a:off x="765175" y="3563938"/>
              <a:ext cx="277813" cy="282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B</a:t>
              </a: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1321461" y="4680903"/>
              <a:ext cx="59360" cy="5461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graphicFrame>
          <p:nvGraphicFramePr>
            <p:cNvPr id="24579" name="Object 20"/>
            <p:cNvGraphicFramePr>
              <a:graphicFrameLocks noChangeAspect="1"/>
            </p:cNvGraphicFramePr>
            <p:nvPr/>
          </p:nvGraphicFramePr>
          <p:xfrm>
            <a:off x="231546" y="4107815"/>
            <a:ext cx="316577" cy="2970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76" name="Equation" r:id="rId18" imgW="241091" imgH="215713" progId="Equation.3">
                    <p:embed/>
                  </p:oleObj>
                </mc:Choice>
                <mc:Fallback>
                  <p:oleObj name="Equation" r:id="rId18" imgW="241091" imgH="215713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546" y="4107815"/>
                          <a:ext cx="316577" cy="2970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" name="Oval 43"/>
            <p:cNvSpPr/>
            <p:nvPr/>
          </p:nvSpPr>
          <p:spPr bwMode="auto">
            <a:xfrm>
              <a:off x="3854156" y="2735421"/>
              <a:ext cx="491369" cy="50002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3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45" name="Straight Connector 44"/>
            <p:cNvCxnSpPr/>
            <p:nvPr/>
          </p:nvCxnSpPr>
          <p:spPr bwMode="auto">
            <a:xfrm flipV="1">
              <a:off x="3991014" y="2783205"/>
              <a:ext cx="247334" cy="1672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 bwMode="auto">
            <a:xfrm rot="5400000">
              <a:off x="3822917" y="2982020"/>
              <a:ext cx="336193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 bwMode="auto">
            <a:xfrm>
              <a:off x="3991014" y="3023831"/>
              <a:ext cx="244036" cy="17918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 bwMode="auto">
            <a:xfrm>
              <a:off x="3408956" y="2984579"/>
              <a:ext cx="209409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 bwMode="auto">
            <a:xfrm>
              <a:off x="3618364" y="2955568"/>
              <a:ext cx="59360" cy="58023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50" name="Straight Connector 49"/>
            <p:cNvCxnSpPr/>
            <p:nvPr/>
          </p:nvCxnSpPr>
          <p:spPr bwMode="auto">
            <a:xfrm rot="10800000">
              <a:off x="3677724" y="2986286"/>
              <a:ext cx="313289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 bwMode="auto">
            <a:xfrm rot="5400000">
              <a:off x="4119291" y="3310533"/>
              <a:ext cx="21502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 bwMode="auto">
            <a:xfrm rot="16200000">
              <a:off x="4124210" y="2670601"/>
              <a:ext cx="216733" cy="164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 bwMode="auto">
            <a:xfrm>
              <a:off x="4193828" y="3419753"/>
              <a:ext cx="62658" cy="56316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4" name="Oval 53"/>
            <p:cNvSpPr/>
            <p:nvPr/>
          </p:nvSpPr>
          <p:spPr bwMode="auto">
            <a:xfrm>
              <a:off x="4207019" y="2508449"/>
              <a:ext cx="61008" cy="5461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643" name="TextBox 56"/>
            <p:cNvSpPr txBox="1">
              <a:spLocks noChangeArrowheads="1"/>
            </p:cNvSpPr>
            <p:nvPr/>
          </p:nvSpPr>
          <p:spPr bwMode="auto">
            <a:xfrm>
              <a:off x="3175000" y="3540125"/>
              <a:ext cx="301625" cy="282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+</a:t>
              </a:r>
            </a:p>
          </p:txBody>
        </p:sp>
        <p:graphicFrame>
          <p:nvGraphicFramePr>
            <p:cNvPr id="24580" name="Object 4"/>
            <p:cNvGraphicFramePr>
              <a:graphicFrameLocks noChangeAspect="1"/>
            </p:cNvGraphicFramePr>
            <p:nvPr/>
          </p:nvGraphicFramePr>
          <p:xfrm>
            <a:off x="2954728" y="3798888"/>
            <a:ext cx="363538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77" name="Equation" r:id="rId20" imgW="241091" imgH="215713" progId="Equation.3">
                    <p:embed/>
                  </p:oleObj>
                </mc:Choice>
                <mc:Fallback>
                  <p:oleObj name="Equation" r:id="rId20" imgW="241091" imgH="215713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4728" y="3798888"/>
                          <a:ext cx="363538" cy="342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44" name="TextBox 58"/>
            <p:cNvSpPr txBox="1">
              <a:spLocks noChangeArrowheads="1"/>
            </p:cNvSpPr>
            <p:nvPr/>
          </p:nvSpPr>
          <p:spPr bwMode="auto">
            <a:xfrm>
              <a:off x="474663" y="4213225"/>
              <a:ext cx="239712" cy="282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-</a:t>
              </a:r>
            </a:p>
          </p:txBody>
        </p:sp>
        <p:sp>
          <p:nvSpPr>
            <p:cNvPr id="24645" name="TextBox 59"/>
            <p:cNvSpPr txBox="1">
              <a:spLocks noChangeArrowheads="1"/>
            </p:cNvSpPr>
            <p:nvPr/>
          </p:nvSpPr>
          <p:spPr bwMode="auto">
            <a:xfrm>
              <a:off x="3214688" y="3857625"/>
              <a:ext cx="241300" cy="282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-</a:t>
              </a:r>
            </a:p>
          </p:txBody>
        </p:sp>
        <p:cxnSp>
          <p:nvCxnSpPr>
            <p:cNvPr id="61" name="Straight Connector 60"/>
            <p:cNvCxnSpPr>
              <a:endCxn id="65" idx="2"/>
            </p:cNvCxnSpPr>
            <p:nvPr/>
          </p:nvCxnSpPr>
          <p:spPr bwMode="auto">
            <a:xfrm>
              <a:off x="3410604" y="4766231"/>
              <a:ext cx="77333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 bwMode="auto">
            <a:xfrm rot="5400000">
              <a:off x="2983110" y="3413781"/>
              <a:ext cx="85498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 bwMode="auto">
            <a:xfrm rot="5400000">
              <a:off x="2982256" y="4339591"/>
              <a:ext cx="85669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endCxn id="65" idx="0"/>
            </p:cNvCxnSpPr>
            <p:nvPr/>
          </p:nvCxnSpPr>
          <p:spPr bwMode="auto">
            <a:xfrm rot="5400000">
              <a:off x="3593728" y="4105791"/>
              <a:ext cx="126285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/>
            <p:cNvSpPr/>
            <p:nvPr/>
          </p:nvSpPr>
          <p:spPr bwMode="auto">
            <a:xfrm>
              <a:off x="4183934" y="4737220"/>
              <a:ext cx="61008" cy="5461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66" name="Straight Connector 65"/>
            <p:cNvCxnSpPr>
              <a:stCxn id="65" idx="6"/>
            </p:cNvCxnSpPr>
            <p:nvPr/>
          </p:nvCxnSpPr>
          <p:spPr bwMode="auto">
            <a:xfrm>
              <a:off x="4244943" y="4764525"/>
              <a:ext cx="844233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 bwMode="auto">
            <a:xfrm rot="16200000" flipH="1">
              <a:off x="4669360" y="4349829"/>
              <a:ext cx="839629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4581" name="Object 5"/>
            <p:cNvGraphicFramePr>
              <a:graphicFrameLocks noChangeAspect="1"/>
            </p:cNvGraphicFramePr>
            <p:nvPr/>
          </p:nvGraphicFramePr>
          <p:xfrm>
            <a:off x="5247596" y="3552983"/>
            <a:ext cx="431881" cy="3455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78" name="Equation" r:id="rId21" imgW="253890" imgH="228501" progId="Equation.3">
                    <p:embed/>
                  </p:oleObj>
                </mc:Choice>
                <mc:Fallback>
                  <p:oleObj name="Equation" r:id="rId21" imgW="253890" imgH="228501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47596" y="3552983"/>
                          <a:ext cx="431881" cy="34550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53" name="TextBox 74"/>
            <p:cNvSpPr txBox="1">
              <a:spLocks noChangeArrowheads="1"/>
            </p:cNvSpPr>
            <p:nvPr/>
          </p:nvSpPr>
          <p:spPr bwMode="auto">
            <a:xfrm>
              <a:off x="5057774" y="3319781"/>
              <a:ext cx="301625" cy="282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+</a:t>
              </a:r>
            </a:p>
          </p:txBody>
        </p:sp>
        <p:cxnSp>
          <p:nvCxnSpPr>
            <p:cNvPr id="77" name="Straight Connector 76"/>
            <p:cNvCxnSpPr>
              <a:stCxn id="54" idx="0"/>
            </p:cNvCxnSpPr>
            <p:nvPr/>
          </p:nvCxnSpPr>
          <p:spPr bwMode="auto">
            <a:xfrm rot="16200000" flipV="1">
              <a:off x="4120824" y="2397523"/>
              <a:ext cx="221853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 bwMode="auto">
            <a:xfrm rot="5400000">
              <a:off x="4228464" y="2447013"/>
              <a:ext cx="19454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 bwMode="auto">
            <a:xfrm rot="5400000">
              <a:off x="4157573" y="4185999"/>
              <a:ext cx="389096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 bwMode="auto">
            <a:xfrm>
              <a:off x="3418849" y="2871946"/>
              <a:ext cx="33472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58" name="TextBox 82"/>
            <p:cNvSpPr txBox="1">
              <a:spLocks noChangeArrowheads="1"/>
            </p:cNvSpPr>
            <p:nvPr/>
          </p:nvSpPr>
          <p:spPr bwMode="auto">
            <a:xfrm>
              <a:off x="3519488" y="2973388"/>
              <a:ext cx="277812" cy="282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B</a:t>
              </a:r>
            </a:p>
          </p:txBody>
        </p:sp>
        <p:sp>
          <p:nvSpPr>
            <p:cNvPr id="24659" name="TextBox 83"/>
            <p:cNvSpPr txBox="1">
              <a:spLocks noChangeArrowheads="1"/>
            </p:cNvSpPr>
            <p:nvPr/>
          </p:nvSpPr>
          <p:spPr bwMode="auto">
            <a:xfrm>
              <a:off x="4208463" y="3306763"/>
              <a:ext cx="273050" cy="284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E</a:t>
              </a:r>
            </a:p>
          </p:txBody>
        </p:sp>
        <p:sp>
          <p:nvSpPr>
            <p:cNvPr id="24660" name="TextBox 84"/>
            <p:cNvSpPr txBox="1">
              <a:spLocks noChangeArrowheads="1"/>
            </p:cNvSpPr>
            <p:nvPr/>
          </p:nvSpPr>
          <p:spPr bwMode="auto">
            <a:xfrm>
              <a:off x="3902075" y="2381250"/>
              <a:ext cx="280988" cy="282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C</a:t>
              </a:r>
            </a:p>
          </p:txBody>
        </p:sp>
        <p:graphicFrame>
          <p:nvGraphicFramePr>
            <p:cNvPr id="24582" name="Object 12"/>
            <p:cNvGraphicFramePr>
              <a:graphicFrameLocks noChangeAspect="1"/>
            </p:cNvGraphicFramePr>
            <p:nvPr/>
          </p:nvGraphicFramePr>
          <p:xfrm>
            <a:off x="4386263" y="3952875"/>
            <a:ext cx="219075" cy="295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79" name="Equation" r:id="rId22" imgW="177569" imgH="215619" progId="Equation.3">
                    <p:embed/>
                  </p:oleObj>
                </mc:Choice>
                <mc:Fallback>
                  <p:oleObj name="Equation" r:id="rId22" imgW="177569" imgH="215619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6263" y="3952875"/>
                          <a:ext cx="219075" cy="2952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3" name="Object 13"/>
            <p:cNvGraphicFramePr>
              <a:graphicFrameLocks noChangeAspect="1"/>
            </p:cNvGraphicFramePr>
            <p:nvPr/>
          </p:nvGraphicFramePr>
          <p:xfrm>
            <a:off x="4402138" y="2338388"/>
            <a:ext cx="276225" cy="338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80" name="Equation" r:id="rId24" imgW="177646" imgH="228402" progId="Equation.3">
                    <p:embed/>
                  </p:oleObj>
                </mc:Choice>
                <mc:Fallback>
                  <p:oleObj name="Equation" r:id="rId24" imgW="177646" imgH="228402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2138" y="2338388"/>
                          <a:ext cx="276225" cy="3381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4" name="Object 14"/>
            <p:cNvGraphicFramePr>
              <a:graphicFrameLocks noChangeAspect="1"/>
            </p:cNvGraphicFramePr>
            <p:nvPr/>
          </p:nvGraphicFramePr>
          <p:xfrm>
            <a:off x="3394075" y="2511425"/>
            <a:ext cx="292100" cy="341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81" name="Equation" r:id="rId26" imgW="177569" imgH="215619" progId="Equation.3">
                    <p:embed/>
                  </p:oleObj>
                </mc:Choice>
                <mc:Fallback>
                  <p:oleObj name="Equation" r:id="rId26" imgW="177569" imgH="215619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4075" y="2511425"/>
                          <a:ext cx="292100" cy="3413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4661" name="Group 117"/>
            <p:cNvGrpSpPr>
              <a:grpSpLocks/>
            </p:cNvGrpSpPr>
            <p:nvPr/>
          </p:nvGrpSpPr>
          <p:grpSpPr bwMode="auto">
            <a:xfrm>
              <a:off x="3305075" y="3846395"/>
              <a:ext cx="229196" cy="61436"/>
              <a:chOff x="6400540" y="299081"/>
              <a:chExt cx="611190" cy="205917"/>
            </a:xfrm>
          </p:grpSpPr>
          <p:cxnSp>
            <p:nvCxnSpPr>
              <p:cNvPr id="119" name="Straight Connector 118"/>
              <p:cNvCxnSpPr/>
              <p:nvPr/>
            </p:nvCxnSpPr>
            <p:spPr>
              <a:xfrm>
                <a:off x="6554438" y="504998"/>
                <a:ext cx="303394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>
                <a:off x="6400540" y="299081"/>
                <a:ext cx="61119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662" name="Group 120"/>
            <p:cNvGrpSpPr>
              <a:grpSpLocks/>
            </p:cNvGrpSpPr>
            <p:nvPr/>
          </p:nvGrpSpPr>
          <p:grpSpPr bwMode="auto">
            <a:xfrm>
              <a:off x="1947998" y="3894174"/>
              <a:ext cx="229190" cy="68261"/>
              <a:chOff x="6223352" y="-243133"/>
              <a:chExt cx="611173" cy="228799"/>
            </a:xfrm>
          </p:grpSpPr>
          <p:cxnSp>
            <p:nvCxnSpPr>
              <p:cNvPr id="122" name="Straight Connector 121"/>
              <p:cNvCxnSpPr/>
              <p:nvPr/>
            </p:nvCxnSpPr>
            <p:spPr>
              <a:xfrm>
                <a:off x="6377358" y="-14320"/>
                <a:ext cx="303397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>
                <a:off x="6223463" y="-243122"/>
                <a:ext cx="611187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663" name="Group 124"/>
            <p:cNvGrpSpPr>
              <a:grpSpLocks/>
            </p:cNvGrpSpPr>
            <p:nvPr/>
          </p:nvGrpSpPr>
          <p:grpSpPr bwMode="auto">
            <a:xfrm>
              <a:off x="574675" y="4200525"/>
              <a:ext cx="228600" cy="65087"/>
              <a:chOff x="6400800" y="304800"/>
              <a:chExt cx="609600" cy="218156"/>
            </a:xfrm>
          </p:grpSpPr>
          <p:cxnSp>
            <p:nvCxnSpPr>
              <p:cNvPr id="126" name="Straight Connector 125"/>
              <p:cNvCxnSpPr/>
              <p:nvPr/>
            </p:nvCxnSpPr>
            <p:spPr>
              <a:xfrm>
                <a:off x="6554266" y="524956"/>
                <a:ext cx="303394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6400368" y="307596"/>
                <a:ext cx="61119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664" name="Elbow Connector 128"/>
            <p:cNvCxnSpPr>
              <a:cxnSpLocks noChangeShapeType="1"/>
            </p:cNvCxnSpPr>
            <p:nvPr/>
          </p:nvCxnSpPr>
          <p:spPr bwMode="auto">
            <a:xfrm rot="16200000" flipH="1">
              <a:off x="3953957" y="2568684"/>
              <a:ext cx="1392630" cy="838697"/>
            </a:xfrm>
            <a:prstGeom prst="bentConnector3">
              <a:avLst>
                <a:gd name="adj1" fmla="val -366"/>
              </a:avLst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24665" name="Group 143"/>
            <p:cNvGrpSpPr>
              <a:grpSpLocks/>
            </p:cNvGrpSpPr>
            <p:nvPr/>
          </p:nvGrpSpPr>
          <p:grpSpPr bwMode="auto">
            <a:xfrm>
              <a:off x="4957264" y="3691102"/>
              <a:ext cx="230845" cy="71674"/>
              <a:chOff x="6306332" y="444149"/>
              <a:chExt cx="615586" cy="91461"/>
            </a:xfrm>
          </p:grpSpPr>
          <p:cxnSp>
            <p:nvCxnSpPr>
              <p:cNvPr id="145" name="Straight Connector 144"/>
              <p:cNvCxnSpPr/>
              <p:nvPr/>
            </p:nvCxnSpPr>
            <p:spPr>
              <a:xfrm>
                <a:off x="6464623" y="535606"/>
                <a:ext cx="303397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>
                <a:off x="6306329" y="444142"/>
                <a:ext cx="615586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666" name="Group 386"/>
            <p:cNvGrpSpPr>
              <a:grpSpLocks/>
            </p:cNvGrpSpPr>
            <p:nvPr/>
          </p:nvGrpSpPr>
          <p:grpSpPr bwMode="auto">
            <a:xfrm>
              <a:off x="1116998" y="4723554"/>
              <a:ext cx="440254" cy="349517"/>
              <a:chOff x="3205782" y="5867238"/>
              <a:chExt cx="533690" cy="638570"/>
            </a:xfrm>
          </p:grpSpPr>
          <p:cxnSp>
            <p:nvCxnSpPr>
              <p:cNvPr id="124" name="Straight Connector 123"/>
              <p:cNvCxnSpPr/>
              <p:nvPr/>
            </p:nvCxnSpPr>
            <p:spPr bwMode="auto">
              <a:xfrm rot="16200000">
                <a:off x="3270243" y="6088609"/>
                <a:ext cx="442741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674" name="Group 790"/>
              <p:cNvGrpSpPr>
                <a:grpSpLocks/>
              </p:cNvGrpSpPr>
              <p:nvPr/>
            </p:nvGrpSpPr>
            <p:grpSpPr bwMode="auto">
              <a:xfrm>
                <a:off x="3205782" y="6319338"/>
                <a:ext cx="533690" cy="186470"/>
                <a:chOff x="3743545" y="3945556"/>
                <a:chExt cx="759945" cy="291247"/>
              </a:xfrm>
            </p:grpSpPr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3743545" y="3945556"/>
                  <a:ext cx="759945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4059480" y="4236803"/>
                  <a:ext cx="153697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3914321" y="4115046"/>
                  <a:ext cx="455397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4667" name="Group 386"/>
            <p:cNvGrpSpPr>
              <a:grpSpLocks/>
            </p:cNvGrpSpPr>
            <p:nvPr/>
          </p:nvGrpSpPr>
          <p:grpSpPr bwMode="auto">
            <a:xfrm>
              <a:off x="3971227" y="4771350"/>
              <a:ext cx="443552" cy="337556"/>
              <a:chOff x="3201811" y="5867549"/>
              <a:chExt cx="537687" cy="616717"/>
            </a:xfrm>
          </p:grpSpPr>
          <p:cxnSp>
            <p:nvCxnSpPr>
              <p:cNvPr id="132" name="Straight Connector 131"/>
              <p:cNvCxnSpPr/>
              <p:nvPr/>
            </p:nvCxnSpPr>
            <p:spPr bwMode="auto">
              <a:xfrm rot="16200000">
                <a:off x="3276269" y="6088920"/>
                <a:ext cx="442742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669" name="Group 790"/>
              <p:cNvGrpSpPr>
                <a:grpSpLocks/>
              </p:cNvGrpSpPr>
              <p:nvPr/>
            </p:nvGrpSpPr>
            <p:grpSpPr bwMode="auto">
              <a:xfrm>
                <a:off x="3201811" y="6319637"/>
                <a:ext cx="537687" cy="164629"/>
                <a:chOff x="3737888" y="3946034"/>
                <a:chExt cx="765636" cy="257134"/>
              </a:xfrm>
            </p:grpSpPr>
            <p:cxnSp>
              <p:nvCxnSpPr>
                <p:cNvPr id="134" name="Straight Connector 133"/>
                <p:cNvCxnSpPr/>
                <p:nvPr/>
              </p:nvCxnSpPr>
              <p:spPr>
                <a:xfrm>
                  <a:off x="3737888" y="3946034"/>
                  <a:ext cx="765636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/>
                <p:nvPr/>
              </p:nvCxnSpPr>
              <p:spPr>
                <a:xfrm>
                  <a:off x="4065205" y="4203168"/>
                  <a:ext cx="156542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/>
              </p:nvCxnSpPr>
              <p:spPr>
                <a:xfrm>
                  <a:off x="3905816" y="4091173"/>
                  <a:ext cx="461089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118" name="Straight Connector 117"/>
          <p:cNvCxnSpPr/>
          <p:nvPr/>
        </p:nvCxnSpPr>
        <p:spPr bwMode="auto">
          <a:xfrm>
            <a:off x="5022850" y="3729038"/>
            <a:ext cx="22225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 bwMode="auto">
          <a:xfrm>
            <a:off x="5080000" y="3806825"/>
            <a:ext cx="10953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05" name="TextBox 59"/>
          <p:cNvSpPr txBox="1">
            <a:spLocks noChangeArrowheads="1"/>
          </p:cNvSpPr>
          <p:nvPr/>
        </p:nvSpPr>
        <p:spPr bwMode="auto">
          <a:xfrm>
            <a:off x="5102225" y="3733800"/>
            <a:ext cx="231775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-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D03D98-B933-4F16-AC1E-2821F5BA733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Contd.</a:t>
            </a:r>
          </a:p>
        </p:txBody>
      </p:sp>
      <p:sp>
        <p:nvSpPr>
          <p:cNvPr id="256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1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14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16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25617" name="Group 26"/>
          <p:cNvGrpSpPr>
            <a:grpSpLocks/>
          </p:cNvGrpSpPr>
          <p:nvPr/>
        </p:nvGrpSpPr>
        <p:grpSpPr bwMode="auto">
          <a:xfrm>
            <a:off x="852488" y="2286000"/>
            <a:ext cx="2652712" cy="2681288"/>
            <a:chOff x="852488" y="2286000"/>
            <a:chExt cx="2652712" cy="2681288"/>
          </a:xfrm>
        </p:grpSpPr>
        <p:sp>
          <p:nvSpPr>
            <p:cNvPr id="32" name="Rectangle 15"/>
            <p:cNvSpPr>
              <a:spLocks noChangeArrowheads="1"/>
            </p:cNvSpPr>
            <p:nvPr/>
          </p:nvSpPr>
          <p:spPr bwMode="auto">
            <a:xfrm>
              <a:off x="1004888" y="4343400"/>
              <a:ext cx="2463800" cy="609600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31" name="Rectangle 15"/>
            <p:cNvSpPr>
              <a:spLocks noChangeArrowheads="1"/>
            </p:cNvSpPr>
            <p:nvPr/>
          </p:nvSpPr>
          <p:spPr bwMode="auto">
            <a:xfrm>
              <a:off x="1041400" y="3733800"/>
              <a:ext cx="2463800" cy="533400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30" name="Rectangle 15"/>
            <p:cNvSpPr>
              <a:spLocks noChangeArrowheads="1"/>
            </p:cNvSpPr>
            <p:nvPr/>
          </p:nvSpPr>
          <p:spPr bwMode="auto">
            <a:xfrm>
              <a:off x="852488" y="3095624"/>
              <a:ext cx="2463800" cy="533400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25628" name="Rectangle 15"/>
            <p:cNvSpPr>
              <a:spLocks noChangeArrowheads="1"/>
            </p:cNvSpPr>
            <p:nvPr/>
          </p:nvSpPr>
          <p:spPr bwMode="auto">
            <a:xfrm>
              <a:off x="889000" y="2333624"/>
              <a:ext cx="2463800" cy="685800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/>
            </a:p>
          </p:txBody>
        </p:sp>
        <p:grpSp>
          <p:nvGrpSpPr>
            <p:cNvPr id="25629" name="Group 21"/>
            <p:cNvGrpSpPr>
              <a:grpSpLocks/>
            </p:cNvGrpSpPr>
            <p:nvPr/>
          </p:nvGrpSpPr>
          <p:grpSpPr bwMode="auto">
            <a:xfrm>
              <a:off x="985838" y="2286000"/>
              <a:ext cx="2090177" cy="2681288"/>
              <a:chOff x="1007208" y="2133600"/>
              <a:chExt cx="2429608" cy="2752045"/>
            </a:xfrm>
          </p:grpSpPr>
          <p:graphicFrame>
            <p:nvGraphicFramePr>
              <p:cNvPr id="25607" name="Object 8"/>
              <p:cNvGraphicFramePr>
                <a:graphicFrameLocks noChangeAspect="1"/>
              </p:cNvGraphicFramePr>
              <p:nvPr/>
            </p:nvGraphicFramePr>
            <p:xfrm>
              <a:off x="1676400" y="2133600"/>
              <a:ext cx="1439863" cy="762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665" name="Equation" r:id="rId3" imgW="812447" imgH="431613" progId="Equation.3">
                      <p:embed/>
                    </p:oleObj>
                  </mc:Choice>
                  <mc:Fallback>
                    <p:oleObj name="Equation" r:id="rId3" imgW="812447" imgH="431613" progId="Equation.3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76400" y="2133600"/>
                            <a:ext cx="1439863" cy="7620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08" name="Object 10"/>
              <p:cNvGraphicFramePr>
                <a:graphicFrameLocks noChangeAspect="1"/>
              </p:cNvGraphicFramePr>
              <p:nvPr/>
            </p:nvGraphicFramePr>
            <p:xfrm>
              <a:off x="1007208" y="3012166"/>
              <a:ext cx="1981201" cy="4095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666" name="Equation" r:id="rId5" imgW="1104900" imgH="228600" progId="Equation.3">
                      <p:embed/>
                    </p:oleObj>
                  </mc:Choice>
                  <mc:Fallback>
                    <p:oleObj name="Equation" r:id="rId5" imgW="1104900" imgH="228600" progId="Equation.3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07208" y="3012166"/>
                            <a:ext cx="1981201" cy="4095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09" name="Object 12"/>
              <p:cNvGraphicFramePr>
                <a:graphicFrameLocks noChangeAspect="1"/>
              </p:cNvGraphicFramePr>
              <p:nvPr/>
            </p:nvGraphicFramePr>
            <p:xfrm>
              <a:off x="1455615" y="3676121"/>
              <a:ext cx="1981201" cy="4127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667" name="Equation" r:id="rId7" imgW="1091726" imgH="228501" progId="Equation.3">
                      <p:embed/>
                    </p:oleObj>
                  </mc:Choice>
                  <mc:Fallback>
                    <p:oleObj name="Equation" r:id="rId7" imgW="1091726" imgH="228501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55615" y="3676121"/>
                            <a:ext cx="1981201" cy="4127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10" name="Object 14"/>
              <p:cNvGraphicFramePr>
                <a:graphicFrameLocks noChangeAspect="1"/>
              </p:cNvGraphicFramePr>
              <p:nvPr/>
            </p:nvGraphicFramePr>
            <p:xfrm>
              <a:off x="1628775" y="4215720"/>
              <a:ext cx="1266825" cy="6699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668" name="Equation" r:id="rId9" imgW="812447" imgH="431613" progId="Equation.3">
                      <p:embed/>
                    </p:oleObj>
                  </mc:Choice>
                  <mc:Fallback>
                    <p:oleObj name="Equation" r:id="rId9" imgW="812447" imgH="431613" progId="Equation.3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28775" y="4215720"/>
                            <a:ext cx="1266825" cy="66992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5618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5619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5620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562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IN"/>
          </a:p>
        </p:txBody>
      </p:sp>
      <p:grpSp>
        <p:nvGrpSpPr>
          <p:cNvPr id="25622" name="Group 30"/>
          <p:cNvGrpSpPr>
            <a:grpSpLocks/>
          </p:cNvGrpSpPr>
          <p:nvPr/>
        </p:nvGrpSpPr>
        <p:grpSpPr bwMode="auto">
          <a:xfrm>
            <a:off x="5181598" y="2086426"/>
            <a:ext cx="1524000" cy="580570"/>
            <a:chOff x="5181599" y="2228848"/>
            <a:chExt cx="1415143" cy="380999"/>
          </a:xfrm>
        </p:grpSpPr>
        <p:sp>
          <p:nvSpPr>
            <p:cNvPr id="25627" name="Rectangle 15"/>
            <p:cNvSpPr>
              <a:spLocks noChangeArrowheads="1"/>
            </p:cNvSpPr>
            <p:nvPr/>
          </p:nvSpPr>
          <p:spPr bwMode="auto">
            <a:xfrm>
              <a:off x="5181599" y="2228848"/>
              <a:ext cx="1415143" cy="380999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/>
            </a:p>
          </p:txBody>
        </p:sp>
        <p:graphicFrame>
          <p:nvGraphicFramePr>
            <p:cNvPr id="25606" name="Object 7"/>
            <p:cNvGraphicFramePr>
              <a:graphicFrameLocks noChangeAspect="1"/>
            </p:cNvGraphicFramePr>
            <p:nvPr/>
          </p:nvGraphicFramePr>
          <p:xfrm>
            <a:off x="5257799" y="2263555"/>
            <a:ext cx="1197428" cy="2971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69" name="Equation" r:id="rId11" imgW="761669" imgH="228501" progId="Equation.3">
                    <p:embed/>
                  </p:oleObj>
                </mc:Choice>
                <mc:Fallback>
                  <p:oleObj name="Equation" r:id="rId11" imgW="761669" imgH="228501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57799" y="2263555"/>
                          <a:ext cx="1197428" cy="2971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623" name="Group 27"/>
          <p:cNvGrpSpPr>
            <a:grpSpLocks/>
          </p:cNvGrpSpPr>
          <p:nvPr/>
        </p:nvGrpSpPr>
        <p:grpSpPr bwMode="auto">
          <a:xfrm>
            <a:off x="5181600" y="2776536"/>
            <a:ext cx="2057400" cy="494047"/>
            <a:chOff x="5181600" y="2776538"/>
            <a:chExt cx="1714500" cy="390532"/>
          </a:xfrm>
        </p:grpSpPr>
        <p:sp>
          <p:nvSpPr>
            <p:cNvPr id="25626" name="Rectangle 15"/>
            <p:cNvSpPr>
              <a:spLocks noChangeArrowheads="1"/>
            </p:cNvSpPr>
            <p:nvPr/>
          </p:nvSpPr>
          <p:spPr bwMode="auto">
            <a:xfrm>
              <a:off x="5181600" y="2786069"/>
              <a:ext cx="1714500" cy="381001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/>
            </a:p>
          </p:txBody>
        </p:sp>
        <p:graphicFrame>
          <p:nvGraphicFramePr>
            <p:cNvPr id="25605" name="Object 15"/>
            <p:cNvGraphicFramePr>
              <a:graphicFrameLocks noChangeAspect="1"/>
            </p:cNvGraphicFramePr>
            <p:nvPr/>
          </p:nvGraphicFramePr>
          <p:xfrm>
            <a:off x="5257800" y="2776538"/>
            <a:ext cx="1447800" cy="3430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70" name="Equation" r:id="rId13" imgW="965160" imgH="228600" progId="Equation.3">
                    <p:embed/>
                  </p:oleObj>
                </mc:Choice>
                <mc:Fallback>
                  <p:oleObj name="Equation" r:id="rId13" imgW="965160" imgH="2286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57800" y="2776538"/>
                          <a:ext cx="1447800" cy="3430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624" name="Group 31"/>
          <p:cNvGrpSpPr>
            <a:grpSpLocks/>
          </p:cNvGrpSpPr>
          <p:nvPr/>
        </p:nvGrpSpPr>
        <p:grpSpPr bwMode="auto">
          <a:xfrm>
            <a:off x="5181600" y="3400424"/>
            <a:ext cx="2133600" cy="1962152"/>
            <a:chOff x="5181600" y="3400424"/>
            <a:chExt cx="2133600" cy="1962152"/>
          </a:xfrm>
        </p:grpSpPr>
        <p:sp>
          <p:nvSpPr>
            <p:cNvPr id="34" name="Rectangle 15"/>
            <p:cNvSpPr>
              <a:spLocks noChangeArrowheads="1"/>
            </p:cNvSpPr>
            <p:nvPr/>
          </p:nvSpPr>
          <p:spPr bwMode="auto">
            <a:xfrm>
              <a:off x="5181600" y="4829176"/>
              <a:ext cx="2133600" cy="533400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33" name="Rectangle 15"/>
            <p:cNvSpPr>
              <a:spLocks noChangeArrowheads="1"/>
            </p:cNvSpPr>
            <p:nvPr/>
          </p:nvSpPr>
          <p:spPr bwMode="auto">
            <a:xfrm>
              <a:off x="5181600" y="4191000"/>
              <a:ext cx="2133600" cy="533400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25625" name="Rectangle 15"/>
            <p:cNvSpPr>
              <a:spLocks noChangeArrowheads="1"/>
            </p:cNvSpPr>
            <p:nvPr/>
          </p:nvSpPr>
          <p:spPr bwMode="auto">
            <a:xfrm>
              <a:off x="5181600" y="3400424"/>
              <a:ext cx="2133600" cy="671512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/>
            </a:p>
          </p:txBody>
        </p:sp>
        <p:graphicFrame>
          <p:nvGraphicFramePr>
            <p:cNvPr id="25602" name="Object 19"/>
            <p:cNvGraphicFramePr>
              <a:graphicFrameLocks noChangeAspect="1"/>
            </p:cNvGraphicFramePr>
            <p:nvPr/>
          </p:nvGraphicFramePr>
          <p:xfrm>
            <a:off x="5541875" y="4185463"/>
            <a:ext cx="1018947" cy="553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71" name="Equation" r:id="rId15" imgW="634725" imgH="418918" progId="Equation.3">
                    <p:embed/>
                  </p:oleObj>
                </mc:Choice>
                <mc:Fallback>
                  <p:oleObj name="Equation" r:id="rId15" imgW="634725" imgH="418918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41875" y="4185463"/>
                          <a:ext cx="1018947" cy="5532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03" name="Object 21"/>
            <p:cNvGraphicFramePr>
              <a:graphicFrameLocks noChangeAspect="1"/>
            </p:cNvGraphicFramePr>
            <p:nvPr/>
          </p:nvGraphicFramePr>
          <p:xfrm>
            <a:off x="5810595" y="4807407"/>
            <a:ext cx="895005" cy="474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72" name="Equation" r:id="rId17" imgW="609336" imgH="393529" progId="Equation.3">
                    <p:embed/>
                  </p:oleObj>
                </mc:Choice>
                <mc:Fallback>
                  <p:oleObj name="Equation" r:id="rId17" imgW="609336" imgH="393529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10595" y="4807407"/>
                          <a:ext cx="895005" cy="4742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04" name="Object 17"/>
            <p:cNvGraphicFramePr>
              <a:graphicFrameLocks noChangeAspect="1"/>
            </p:cNvGraphicFramePr>
            <p:nvPr/>
          </p:nvGraphicFramePr>
          <p:xfrm>
            <a:off x="5461000" y="3429000"/>
            <a:ext cx="1371600" cy="685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73" name="Equation" r:id="rId19" imgW="863280" imgH="431640" progId="Equation.3">
                    <p:embed/>
                  </p:oleObj>
                </mc:Choice>
                <mc:Fallback>
                  <p:oleObj name="Equation" r:id="rId19" imgW="863280" imgH="43164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61000" y="3429000"/>
                          <a:ext cx="1371600" cy="685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D03D98-B933-4F16-AC1E-2821F5BA733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6" name="Rectangle 15"/>
          <p:cNvSpPr>
            <a:spLocks noChangeArrowheads="1"/>
          </p:cNvSpPr>
          <p:nvPr/>
        </p:nvSpPr>
        <p:spPr bwMode="auto">
          <a:xfrm>
            <a:off x="295275" y="2413000"/>
            <a:ext cx="4800600" cy="23622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70C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/>
          </a:p>
        </p:txBody>
      </p:sp>
      <p:sp>
        <p:nvSpPr>
          <p:cNvPr id="266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C-E input characteristics</a:t>
            </a:r>
          </a:p>
        </p:txBody>
      </p:sp>
      <p:grpSp>
        <p:nvGrpSpPr>
          <p:cNvPr id="26638" name="Group 5"/>
          <p:cNvGrpSpPr>
            <a:grpSpLocks/>
          </p:cNvGrpSpPr>
          <p:nvPr/>
        </p:nvGrpSpPr>
        <p:grpSpPr bwMode="auto">
          <a:xfrm>
            <a:off x="295275" y="2390775"/>
            <a:ext cx="4770438" cy="2228850"/>
            <a:chOff x="-1499208" y="1781330"/>
            <a:chExt cx="10728089" cy="4204558"/>
          </a:xfrm>
        </p:grpSpPr>
        <p:grpSp>
          <p:nvGrpSpPr>
            <p:cNvPr id="26644" name="Group 113"/>
            <p:cNvGrpSpPr>
              <a:grpSpLocks/>
            </p:cNvGrpSpPr>
            <p:nvPr/>
          </p:nvGrpSpPr>
          <p:grpSpPr bwMode="auto">
            <a:xfrm>
              <a:off x="-845883" y="2332855"/>
              <a:ext cx="9378597" cy="3611108"/>
              <a:chOff x="-845883" y="2332855"/>
              <a:chExt cx="9378597" cy="3611108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>
                <a:off x="-681659" y="5943365"/>
                <a:ext cx="905729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auto">
              <a:xfrm>
                <a:off x="-845883" y="4985659"/>
                <a:ext cx="346297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auto">
              <a:xfrm>
                <a:off x="-742352" y="4901807"/>
                <a:ext cx="160655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auto">
              <a:xfrm rot="5400000">
                <a:off x="-1138123" y="4425649"/>
                <a:ext cx="934346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auto">
              <a:xfrm rot="5400000">
                <a:off x="-1131559" y="5464813"/>
                <a:ext cx="928357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-667379" y="3958478"/>
                <a:ext cx="535512" cy="2994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 bwMode="auto">
              <a:xfrm rot="5400000">
                <a:off x="-363956" y="4190567"/>
                <a:ext cx="46417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Rectangle 40"/>
              <p:cNvSpPr/>
              <p:nvPr/>
            </p:nvSpPr>
            <p:spPr>
              <a:xfrm>
                <a:off x="-256821" y="4422654"/>
                <a:ext cx="205637" cy="810725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2" name="Straight Connector 41"/>
              <p:cNvCxnSpPr>
                <a:stCxn id="41" idx="2"/>
              </p:cNvCxnSpPr>
              <p:nvPr/>
            </p:nvCxnSpPr>
            <p:spPr bwMode="auto">
              <a:xfrm rot="5400000">
                <a:off x="-505551" y="5584927"/>
                <a:ext cx="703097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Elbow Connector 42"/>
              <p:cNvCxnSpPr/>
              <p:nvPr/>
            </p:nvCxnSpPr>
            <p:spPr>
              <a:xfrm rot="10800000" flipV="1">
                <a:off x="-74746" y="3958478"/>
                <a:ext cx="913940" cy="841510"/>
              </a:xfrm>
              <a:prstGeom prst="bentConnector3">
                <a:avLst>
                  <a:gd name="adj1" fmla="val 50000"/>
                </a:avLst>
              </a:prstGeom>
              <a:ln w="63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auto">
              <a:xfrm rot="5400000">
                <a:off x="514150" y="4328323"/>
                <a:ext cx="685787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>
                <a:endCxn id="21" idx="0"/>
              </p:cNvCxnSpPr>
              <p:nvPr/>
            </p:nvCxnSpPr>
            <p:spPr bwMode="auto">
              <a:xfrm rot="5400000">
                <a:off x="487199" y="5472298"/>
                <a:ext cx="73969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/>
              <p:cNvSpPr/>
              <p:nvPr/>
            </p:nvSpPr>
            <p:spPr>
              <a:xfrm>
                <a:off x="582149" y="4659238"/>
                <a:ext cx="517660" cy="45519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677" name="TextBox 47"/>
              <p:cNvSpPr txBox="1">
                <a:spLocks noChangeArrowheads="1"/>
              </p:cNvSpPr>
              <p:nvPr/>
            </p:nvSpPr>
            <p:spPr bwMode="auto">
              <a:xfrm>
                <a:off x="512001" y="4588590"/>
                <a:ext cx="527049" cy="6226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V</a:t>
                </a:r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 flipV="1">
                <a:off x="892744" y="3961472"/>
                <a:ext cx="546223" cy="2996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49"/>
              <p:cNvSpPr/>
              <p:nvPr/>
            </p:nvSpPr>
            <p:spPr>
              <a:xfrm>
                <a:off x="1438968" y="3676976"/>
                <a:ext cx="610482" cy="533057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680" name="TextBox 50"/>
              <p:cNvSpPr txBox="1">
                <a:spLocks noChangeArrowheads="1"/>
              </p:cNvSpPr>
              <p:nvPr/>
            </p:nvSpPr>
            <p:spPr bwMode="auto">
              <a:xfrm>
                <a:off x="1377421" y="3631158"/>
                <a:ext cx="750057" cy="5407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/>
                  <a:t>µA</a:t>
                </a:r>
              </a:p>
            </p:txBody>
          </p:sp>
          <p:cxnSp>
            <p:nvCxnSpPr>
              <p:cNvPr id="52" name="Straight Connector 51"/>
              <p:cNvCxnSpPr/>
              <p:nvPr/>
            </p:nvCxnSpPr>
            <p:spPr>
              <a:xfrm>
                <a:off x="2049450" y="3958478"/>
                <a:ext cx="531943" cy="2994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/>
              <p:cNvSpPr/>
              <p:nvPr/>
            </p:nvSpPr>
            <p:spPr bwMode="auto">
              <a:xfrm>
                <a:off x="2581393" y="3892595"/>
                <a:ext cx="124952" cy="134761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4" name="Straight Connector 53"/>
              <p:cNvCxnSpPr>
                <a:endCxn id="53" idx="6"/>
              </p:cNvCxnSpPr>
              <p:nvPr/>
            </p:nvCxnSpPr>
            <p:spPr bwMode="auto">
              <a:xfrm rot="10800000" flipV="1">
                <a:off x="2706345" y="3958478"/>
                <a:ext cx="89252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Oval 54"/>
              <p:cNvSpPr/>
              <p:nvPr/>
            </p:nvSpPr>
            <p:spPr bwMode="auto">
              <a:xfrm>
                <a:off x="3281128" y="3569167"/>
                <a:ext cx="913940" cy="81455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  <a:alpha val="3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6" name="Straight Connector 55"/>
              <p:cNvCxnSpPr/>
              <p:nvPr/>
            </p:nvCxnSpPr>
            <p:spPr bwMode="auto">
              <a:xfrm flipV="1">
                <a:off x="3591724" y="3638044"/>
                <a:ext cx="374859" cy="26952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 bwMode="auto">
              <a:xfrm rot="5400000">
                <a:off x="3333200" y="3940222"/>
                <a:ext cx="542040" cy="356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 bwMode="auto">
              <a:xfrm rot="10800000">
                <a:off x="3588155" y="4009387"/>
                <a:ext cx="374857" cy="293481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/>
              <p:nvPr/>
            </p:nvCxnSpPr>
            <p:spPr>
              <a:xfrm rot="5400000" flipH="1" flipV="1">
                <a:off x="1962104" y="4305863"/>
                <a:ext cx="688781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auto">
              <a:xfrm rot="5400000">
                <a:off x="3735991" y="4533460"/>
                <a:ext cx="461184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/>
              <p:cNvSpPr/>
              <p:nvPr/>
            </p:nvSpPr>
            <p:spPr bwMode="auto">
              <a:xfrm>
                <a:off x="3905891" y="4782019"/>
                <a:ext cx="124954" cy="131767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2" name="Straight Connector 61"/>
              <p:cNvCxnSpPr>
                <a:stCxn id="61" idx="4"/>
              </p:cNvCxnSpPr>
              <p:nvPr/>
            </p:nvCxnSpPr>
            <p:spPr bwMode="auto">
              <a:xfrm rot="5400000">
                <a:off x="3457485" y="5422885"/>
                <a:ext cx="101819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auto">
              <a:xfrm rot="5400000">
                <a:off x="3742556" y="3416435"/>
                <a:ext cx="455194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63"/>
              <p:cNvSpPr/>
              <p:nvPr/>
            </p:nvSpPr>
            <p:spPr bwMode="auto">
              <a:xfrm>
                <a:off x="3905891" y="3045094"/>
                <a:ext cx="121383" cy="137756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5" name="Straight Connector 64"/>
              <p:cNvCxnSpPr/>
              <p:nvPr/>
            </p:nvCxnSpPr>
            <p:spPr bwMode="auto">
              <a:xfrm rot="5400000">
                <a:off x="3740772" y="2815711"/>
                <a:ext cx="455194" cy="356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977293" y="2589899"/>
                <a:ext cx="1067455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Oval 66"/>
              <p:cNvSpPr/>
              <p:nvPr/>
            </p:nvSpPr>
            <p:spPr>
              <a:xfrm>
                <a:off x="5044747" y="2362302"/>
                <a:ext cx="610482" cy="49712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5655230" y="2586906"/>
                <a:ext cx="531943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Oval 68"/>
              <p:cNvSpPr/>
              <p:nvPr/>
            </p:nvSpPr>
            <p:spPr bwMode="auto">
              <a:xfrm>
                <a:off x="6140761" y="2512037"/>
                <a:ext cx="128523" cy="134762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70" name="Straight Connector 69"/>
              <p:cNvCxnSpPr>
                <a:stCxn id="69" idx="6"/>
              </p:cNvCxnSpPr>
              <p:nvPr/>
            </p:nvCxnSpPr>
            <p:spPr>
              <a:xfrm>
                <a:off x="6269284" y="2580916"/>
                <a:ext cx="585493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Elbow Connector 70"/>
              <p:cNvCxnSpPr/>
              <p:nvPr/>
            </p:nvCxnSpPr>
            <p:spPr>
              <a:xfrm rot="16200000" flipH="1">
                <a:off x="6512161" y="2932515"/>
                <a:ext cx="1599170" cy="913940"/>
              </a:xfrm>
              <a:prstGeom prst="bentConnector3">
                <a:avLst>
                  <a:gd name="adj1" fmla="val 100000"/>
                </a:avLst>
              </a:prstGeom>
              <a:ln w="63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Rectangle 71"/>
              <p:cNvSpPr/>
              <p:nvPr/>
            </p:nvSpPr>
            <p:spPr>
              <a:xfrm>
                <a:off x="7725876" y="3868635"/>
                <a:ext cx="205637" cy="810725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73" name="Straight Connector 72"/>
              <p:cNvCxnSpPr>
                <a:endCxn id="72" idx="0"/>
              </p:cNvCxnSpPr>
              <p:nvPr/>
            </p:nvCxnSpPr>
            <p:spPr>
              <a:xfrm rot="5400000">
                <a:off x="7189684" y="3228910"/>
                <a:ext cx="1278736" cy="715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7825838" y="2589899"/>
                <a:ext cx="531943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rot="5400000">
                <a:off x="7718411" y="3223280"/>
                <a:ext cx="127873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 bwMode="auto">
              <a:xfrm>
                <a:off x="8168565" y="3967461"/>
                <a:ext cx="353439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 bwMode="auto">
              <a:xfrm>
                <a:off x="8275668" y="3868637"/>
                <a:ext cx="157083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 bwMode="auto">
              <a:xfrm>
                <a:off x="8182846" y="4216022"/>
                <a:ext cx="34986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 bwMode="auto">
              <a:xfrm>
                <a:off x="8272099" y="4117196"/>
                <a:ext cx="157083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16200000" flipH="1">
                <a:off x="7503368" y="5085982"/>
                <a:ext cx="1715962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/>
              <p:nvPr/>
            </p:nvCxnSpPr>
            <p:spPr>
              <a:xfrm rot="16200000">
                <a:off x="3923071" y="3389485"/>
                <a:ext cx="1293710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711" name="TextBox 81"/>
              <p:cNvSpPr txBox="1">
                <a:spLocks noChangeArrowheads="1"/>
              </p:cNvSpPr>
              <p:nvPr/>
            </p:nvSpPr>
            <p:spPr bwMode="auto">
              <a:xfrm>
                <a:off x="4916909" y="2332855"/>
                <a:ext cx="941137" cy="4894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200"/>
                  <a:t>mA</a:t>
                </a:r>
              </a:p>
            </p:txBody>
          </p:sp>
          <p:cxnSp>
            <p:nvCxnSpPr>
              <p:cNvPr id="83" name="Straight Connector 82"/>
              <p:cNvCxnSpPr>
                <a:stCxn id="72" idx="2"/>
              </p:cNvCxnSpPr>
              <p:nvPr/>
            </p:nvCxnSpPr>
            <p:spPr>
              <a:xfrm rot="16200000" flipH="1">
                <a:off x="7196753" y="5311300"/>
                <a:ext cx="1264601" cy="717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>
                <a:stCxn id="69" idx="4"/>
                <a:endCxn id="85" idx="0"/>
              </p:cNvCxnSpPr>
              <p:nvPr/>
            </p:nvCxnSpPr>
            <p:spPr>
              <a:xfrm rot="5400000">
                <a:off x="5622553" y="3229269"/>
                <a:ext cx="1164937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Oval 84"/>
              <p:cNvSpPr/>
              <p:nvPr/>
            </p:nvSpPr>
            <p:spPr>
              <a:xfrm>
                <a:off x="5955116" y="3811737"/>
                <a:ext cx="449830" cy="377332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715" name="TextBox 85"/>
              <p:cNvSpPr txBox="1">
                <a:spLocks noChangeArrowheads="1"/>
              </p:cNvSpPr>
              <p:nvPr/>
            </p:nvSpPr>
            <p:spPr bwMode="auto">
              <a:xfrm>
                <a:off x="5891007" y="3752289"/>
                <a:ext cx="565995" cy="5407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/>
                  <a:t>V</a:t>
                </a:r>
              </a:p>
            </p:txBody>
          </p:sp>
          <p:cxnSp>
            <p:nvCxnSpPr>
              <p:cNvPr id="87" name="Straight Connector 86"/>
              <p:cNvCxnSpPr>
                <a:stCxn id="85" idx="4"/>
                <a:endCxn id="23" idx="0"/>
              </p:cNvCxnSpPr>
              <p:nvPr/>
            </p:nvCxnSpPr>
            <p:spPr>
              <a:xfrm rot="16200000" flipH="1">
                <a:off x="5356492" y="5012610"/>
                <a:ext cx="1647085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rot="5400000">
                <a:off x="3929636" y="5294114"/>
                <a:ext cx="1287721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 rot="5400000">
                <a:off x="1818936" y="5446843"/>
                <a:ext cx="982261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26628" name="Object 20"/>
            <p:cNvGraphicFramePr>
              <a:graphicFrameLocks noChangeAspect="1"/>
            </p:cNvGraphicFramePr>
            <p:nvPr/>
          </p:nvGraphicFramePr>
          <p:xfrm>
            <a:off x="-1499208" y="4572001"/>
            <a:ext cx="736858" cy="599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96" name="Equation" r:id="rId4" imgW="241091" imgH="215713" progId="Equation.3">
                    <p:embed/>
                  </p:oleObj>
                </mc:Choice>
                <mc:Fallback>
                  <p:oleObj name="Equation" r:id="rId4" imgW="241091" imgH="215713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1499208" y="4572001"/>
                          <a:ext cx="736858" cy="599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29" name="Object 11"/>
            <p:cNvGraphicFramePr>
              <a:graphicFrameLocks noChangeAspect="1"/>
            </p:cNvGraphicFramePr>
            <p:nvPr/>
          </p:nvGraphicFramePr>
          <p:xfrm>
            <a:off x="8417610" y="3110894"/>
            <a:ext cx="811271" cy="6760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97" name="Equation" r:id="rId6" imgW="253890" imgH="228501" progId="Equation.3">
                    <p:embed/>
                  </p:oleObj>
                </mc:Choice>
                <mc:Fallback>
                  <p:oleObj name="Equation" r:id="rId6" imgW="253890" imgH="228501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17610" y="3110894"/>
                          <a:ext cx="811271" cy="6760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0" name="Object 7"/>
            <p:cNvGraphicFramePr>
              <a:graphicFrameLocks noChangeAspect="1"/>
            </p:cNvGraphicFramePr>
            <p:nvPr/>
          </p:nvGraphicFramePr>
          <p:xfrm>
            <a:off x="-43784" y="4814678"/>
            <a:ext cx="500984" cy="518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98" name="Equation" r:id="rId8" imgW="177480" imgH="215640" progId="Equation.3">
                    <p:embed/>
                  </p:oleObj>
                </mc:Choice>
                <mc:Fallback>
                  <p:oleObj name="Equation" r:id="rId8" imgW="177480" imgH="21564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43784" y="4814678"/>
                          <a:ext cx="500984" cy="5183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1" name="Object 9"/>
            <p:cNvGraphicFramePr>
              <a:graphicFrameLocks noChangeAspect="1"/>
            </p:cNvGraphicFramePr>
            <p:nvPr/>
          </p:nvGraphicFramePr>
          <p:xfrm>
            <a:off x="1983799" y="4569453"/>
            <a:ext cx="688053" cy="555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99" name="Equation" r:id="rId10" imgW="241091" imgH="215713" progId="Equation.3">
                    <p:embed/>
                  </p:oleObj>
                </mc:Choice>
                <mc:Fallback>
                  <p:oleObj name="Equation" r:id="rId10" imgW="241091" imgH="215713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3799" y="4569453"/>
                          <a:ext cx="688053" cy="5555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45" name="TextBox 11"/>
            <p:cNvSpPr txBox="1">
              <a:spLocks noChangeArrowheads="1"/>
            </p:cNvSpPr>
            <p:nvPr/>
          </p:nvSpPr>
          <p:spPr bwMode="auto">
            <a:xfrm>
              <a:off x="4008424" y="4635500"/>
              <a:ext cx="556131" cy="5407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E</a:t>
              </a:r>
            </a:p>
          </p:txBody>
        </p:sp>
        <p:graphicFrame>
          <p:nvGraphicFramePr>
            <p:cNvPr id="26632" name="Object 10"/>
            <p:cNvGraphicFramePr>
              <a:graphicFrameLocks noChangeAspect="1"/>
            </p:cNvGraphicFramePr>
            <p:nvPr/>
          </p:nvGraphicFramePr>
          <p:xfrm>
            <a:off x="4343401" y="4065531"/>
            <a:ext cx="577851" cy="5547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00" name="Equation" r:id="rId12" imgW="241200" imgH="228600" progId="Equation.3">
                    <p:embed/>
                  </p:oleObj>
                </mc:Choice>
                <mc:Fallback>
                  <p:oleObj name="Equation" r:id="rId12" imgW="241200" imgH="2286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3401" y="4065531"/>
                          <a:ext cx="577851" cy="5547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3" name="Object 9"/>
            <p:cNvGraphicFramePr>
              <a:graphicFrameLocks noChangeAspect="1"/>
            </p:cNvGraphicFramePr>
            <p:nvPr/>
          </p:nvGraphicFramePr>
          <p:xfrm>
            <a:off x="7083351" y="4187190"/>
            <a:ext cx="644092" cy="5420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01" name="Equation" r:id="rId14" imgW="190335" imgH="215713" progId="Equation.3">
                    <p:embed/>
                  </p:oleObj>
                </mc:Choice>
                <mc:Fallback>
                  <p:oleObj name="Equation" r:id="rId14" imgW="190335" imgH="215713" progId="Equation.3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83351" y="4187190"/>
                          <a:ext cx="644092" cy="5420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5" name="Straight Arrow Connector 14"/>
            <p:cNvCxnSpPr/>
            <p:nvPr/>
          </p:nvCxnSpPr>
          <p:spPr>
            <a:xfrm rot="10800000">
              <a:off x="3627426" y="2365295"/>
              <a:ext cx="835399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47" name="TextBox 15"/>
            <p:cNvSpPr txBox="1">
              <a:spLocks noChangeArrowheads="1"/>
            </p:cNvSpPr>
            <p:nvPr/>
          </p:nvSpPr>
          <p:spPr bwMode="auto">
            <a:xfrm>
              <a:off x="2667000" y="3486561"/>
              <a:ext cx="565993" cy="5407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B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2495712" y="3431410"/>
              <a:ext cx="610482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6634" name="Object 12"/>
            <p:cNvGraphicFramePr>
              <a:graphicFrameLocks noChangeAspect="1"/>
            </p:cNvGraphicFramePr>
            <p:nvPr/>
          </p:nvGraphicFramePr>
          <p:xfrm>
            <a:off x="2575810" y="2803160"/>
            <a:ext cx="440635" cy="533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02" name="Equation" r:id="rId16" imgW="177569" imgH="215619" progId="Equation.3">
                    <p:embed/>
                  </p:oleObj>
                </mc:Choice>
                <mc:Fallback>
                  <p:oleObj name="Equation" r:id="rId16" imgW="177569" imgH="215619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5810" y="2803160"/>
                          <a:ext cx="440635" cy="533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5" name="Object 13"/>
            <p:cNvGraphicFramePr>
              <a:graphicFrameLocks noChangeAspect="1"/>
            </p:cNvGraphicFramePr>
            <p:nvPr/>
          </p:nvGraphicFramePr>
          <p:xfrm>
            <a:off x="3785142" y="1781330"/>
            <a:ext cx="457201" cy="5775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03" name="Equation" r:id="rId18" imgW="177646" imgH="228402" progId="Equation.3">
                    <p:embed/>
                  </p:oleObj>
                </mc:Choice>
                <mc:Fallback>
                  <p:oleObj name="Equation" r:id="rId18" imgW="177646" imgH="228402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5142" y="1781330"/>
                          <a:ext cx="457201" cy="5775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Oval 19"/>
            <p:cNvSpPr/>
            <p:nvPr/>
          </p:nvSpPr>
          <p:spPr bwMode="auto">
            <a:xfrm>
              <a:off x="-216836" y="5854121"/>
              <a:ext cx="124954" cy="131767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782074" y="5842142"/>
              <a:ext cx="124952" cy="134762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3909463" y="5833159"/>
              <a:ext cx="124952" cy="131767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" name="Oval 22"/>
            <p:cNvSpPr/>
            <p:nvPr/>
          </p:nvSpPr>
          <p:spPr bwMode="auto">
            <a:xfrm>
              <a:off x="6122912" y="5836153"/>
              <a:ext cx="124952" cy="131767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7782998" y="5848132"/>
              <a:ext cx="128523" cy="131767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6654" name="TextBox 24"/>
            <p:cNvSpPr txBox="1">
              <a:spLocks noChangeArrowheads="1"/>
            </p:cNvSpPr>
            <p:nvPr/>
          </p:nvSpPr>
          <p:spPr bwMode="auto">
            <a:xfrm>
              <a:off x="3459502" y="2800196"/>
              <a:ext cx="483048" cy="5407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/>
                <a:t>C</a:t>
              </a:r>
            </a:p>
          </p:txBody>
        </p:sp>
        <p:sp>
          <p:nvSpPr>
            <p:cNvPr id="26655" name="TextBox 25"/>
            <p:cNvSpPr txBox="1">
              <a:spLocks noChangeArrowheads="1"/>
            </p:cNvSpPr>
            <p:nvPr/>
          </p:nvSpPr>
          <p:spPr bwMode="auto">
            <a:xfrm>
              <a:off x="4488887" y="2046600"/>
              <a:ext cx="644878" cy="6008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+</a:t>
              </a:r>
            </a:p>
          </p:txBody>
        </p:sp>
        <p:sp>
          <p:nvSpPr>
            <p:cNvPr id="26656" name="TextBox 26"/>
            <p:cNvSpPr txBox="1">
              <a:spLocks noChangeArrowheads="1"/>
            </p:cNvSpPr>
            <p:nvPr/>
          </p:nvSpPr>
          <p:spPr bwMode="auto">
            <a:xfrm>
              <a:off x="5705899" y="2035288"/>
              <a:ext cx="513405" cy="6008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-</a:t>
              </a:r>
            </a:p>
          </p:txBody>
        </p:sp>
        <p:sp>
          <p:nvSpPr>
            <p:cNvPr id="26657" name="TextBox 27"/>
            <p:cNvSpPr txBox="1">
              <a:spLocks noChangeArrowheads="1"/>
            </p:cNvSpPr>
            <p:nvPr/>
          </p:nvSpPr>
          <p:spPr bwMode="auto">
            <a:xfrm>
              <a:off x="2035871" y="3445129"/>
              <a:ext cx="509821" cy="6008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+</a:t>
              </a:r>
            </a:p>
          </p:txBody>
        </p:sp>
        <p:sp>
          <p:nvSpPr>
            <p:cNvPr id="26658" name="TextBox 28"/>
            <p:cNvSpPr txBox="1">
              <a:spLocks noChangeArrowheads="1"/>
            </p:cNvSpPr>
            <p:nvPr/>
          </p:nvSpPr>
          <p:spPr bwMode="auto">
            <a:xfrm>
              <a:off x="689594" y="5114876"/>
              <a:ext cx="644878" cy="6008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+</a:t>
              </a:r>
            </a:p>
          </p:txBody>
        </p:sp>
        <p:sp>
          <p:nvSpPr>
            <p:cNvPr id="26659" name="TextBox 29"/>
            <p:cNvSpPr txBox="1">
              <a:spLocks noChangeArrowheads="1"/>
            </p:cNvSpPr>
            <p:nvPr/>
          </p:nvSpPr>
          <p:spPr bwMode="auto">
            <a:xfrm>
              <a:off x="5699026" y="4035809"/>
              <a:ext cx="696112" cy="622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+</a:t>
              </a:r>
            </a:p>
          </p:txBody>
        </p:sp>
        <p:sp>
          <p:nvSpPr>
            <p:cNvPr id="26660" name="TextBox 30"/>
            <p:cNvSpPr txBox="1">
              <a:spLocks noChangeArrowheads="1"/>
            </p:cNvSpPr>
            <p:nvPr/>
          </p:nvSpPr>
          <p:spPr bwMode="auto">
            <a:xfrm>
              <a:off x="795018" y="4184072"/>
              <a:ext cx="513405" cy="6008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-</a:t>
              </a:r>
            </a:p>
          </p:txBody>
        </p:sp>
        <p:sp>
          <p:nvSpPr>
            <p:cNvPr id="26661" name="TextBox 31"/>
            <p:cNvSpPr txBox="1">
              <a:spLocks noChangeArrowheads="1"/>
            </p:cNvSpPr>
            <p:nvPr/>
          </p:nvSpPr>
          <p:spPr bwMode="auto">
            <a:xfrm>
              <a:off x="5764602" y="3336014"/>
              <a:ext cx="554193" cy="622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-</a:t>
              </a:r>
            </a:p>
          </p:txBody>
        </p:sp>
        <p:sp>
          <p:nvSpPr>
            <p:cNvPr id="26662" name="TextBox 32"/>
            <p:cNvSpPr txBox="1">
              <a:spLocks noChangeArrowheads="1"/>
            </p:cNvSpPr>
            <p:nvPr/>
          </p:nvSpPr>
          <p:spPr bwMode="auto">
            <a:xfrm>
              <a:off x="1059088" y="3464197"/>
              <a:ext cx="529117" cy="5438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-</a:t>
              </a:r>
            </a:p>
          </p:txBody>
        </p:sp>
        <p:sp>
          <p:nvSpPr>
            <p:cNvPr id="103" name="Oval 102"/>
            <p:cNvSpPr/>
            <p:nvPr/>
          </p:nvSpPr>
          <p:spPr bwMode="auto">
            <a:xfrm>
              <a:off x="799923" y="3889598"/>
              <a:ext cx="128523" cy="14374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6639" name="Rectangle 9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40" name="Rectangle 9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26641" name="Group 93"/>
          <p:cNvGrpSpPr>
            <a:grpSpLocks/>
          </p:cNvGrpSpPr>
          <p:nvPr/>
        </p:nvGrpSpPr>
        <p:grpSpPr bwMode="auto">
          <a:xfrm>
            <a:off x="931863" y="5257800"/>
            <a:ext cx="2497137" cy="762000"/>
            <a:chOff x="931863" y="5257800"/>
            <a:chExt cx="2497137" cy="762000"/>
          </a:xfrm>
        </p:grpSpPr>
        <p:cxnSp>
          <p:nvCxnSpPr>
            <p:cNvPr id="91" name="Straight Connector 90"/>
            <p:cNvCxnSpPr/>
            <p:nvPr/>
          </p:nvCxnSpPr>
          <p:spPr>
            <a:xfrm rot="5400000">
              <a:off x="1713707" y="5599906"/>
              <a:ext cx="685800" cy="158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6626" name="Object 91"/>
            <p:cNvGraphicFramePr>
              <a:graphicFrameLocks noChangeAspect="1"/>
            </p:cNvGraphicFramePr>
            <p:nvPr/>
          </p:nvGraphicFramePr>
          <p:xfrm>
            <a:off x="2133600" y="5655469"/>
            <a:ext cx="1295400" cy="364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04" name="Equation" r:id="rId20" imgW="812520" imgH="228600" progId="Equation.3">
                    <p:embed/>
                  </p:oleObj>
                </mc:Choice>
                <mc:Fallback>
                  <p:oleObj name="Equation" r:id="rId20" imgW="812520" imgH="228600" progId="Equation.3">
                    <p:embed/>
                    <p:pic>
                      <p:nvPicPr>
                        <p:cNvPr id="0" name="Object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3600" y="5655469"/>
                          <a:ext cx="1295400" cy="36433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27" name="Object 89"/>
            <p:cNvGraphicFramePr>
              <a:graphicFrameLocks noChangeAspect="1"/>
            </p:cNvGraphicFramePr>
            <p:nvPr/>
          </p:nvGraphicFramePr>
          <p:xfrm>
            <a:off x="931863" y="5307013"/>
            <a:ext cx="973137" cy="636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05" name="Equation" r:id="rId22" imgW="660240" imgH="431640" progId="Equation.3">
                    <p:embed/>
                  </p:oleObj>
                </mc:Choice>
                <mc:Fallback>
                  <p:oleObj name="Equation" r:id="rId22" imgW="660240" imgH="431640" progId="Equation.3">
                    <p:embed/>
                    <p:pic>
                      <p:nvPicPr>
                        <p:cNvPr id="0" name="Object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1863" y="5307013"/>
                          <a:ext cx="973137" cy="6365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6642" name="Picture 95"/>
          <p:cNvPicPr>
            <a:picLocks noChangeAspect="1" noChangeArrowheads="1"/>
          </p:cNvPicPr>
          <p:nvPr/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5622925" y="2209800"/>
            <a:ext cx="2835275" cy="2536825"/>
          </a:xfrm>
          <a:prstGeom prst="rect">
            <a:avLst/>
          </a:prstGeom>
          <a:noFill/>
          <a:ln w="317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D03D98-B933-4F16-AC1E-2821F5BA733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C-E output characteristics</a:t>
            </a:r>
          </a:p>
        </p:txBody>
      </p:sp>
      <p:sp>
        <p:nvSpPr>
          <p:cNvPr id="84995" name="Content Placeholder 2"/>
          <p:cNvSpPr>
            <a:spLocks noGrp="1"/>
          </p:cNvSpPr>
          <p:nvPr>
            <p:ph idx="1"/>
          </p:nvPr>
        </p:nvSpPr>
        <p:spPr>
          <a:xfrm>
            <a:off x="838200" y="5105400"/>
            <a:ext cx="7772400" cy="1331913"/>
          </a:xfrm>
        </p:spPr>
        <p:txBody>
          <a:bodyPr/>
          <a:lstStyle/>
          <a:p>
            <a:r>
              <a:rPr lang="en-US" sz="2000" smtClean="0"/>
              <a:t>Current gain increase with Vce</a:t>
            </a:r>
          </a:p>
          <a:p>
            <a:r>
              <a:rPr lang="en-US" sz="2000" smtClean="0"/>
              <a:t>Small base current produce large change in collector current</a:t>
            </a:r>
          </a:p>
          <a:p>
            <a:r>
              <a:rPr lang="en-US" sz="2000" smtClean="0"/>
              <a:t>Large leakage current I</a:t>
            </a:r>
            <a:r>
              <a:rPr lang="en-US" sz="2000" baseline="-25000" smtClean="0"/>
              <a:t>CEO</a:t>
            </a:r>
          </a:p>
        </p:txBody>
      </p:sp>
      <p:pic>
        <p:nvPicPr>
          <p:cNvPr id="8499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22513" y="2103438"/>
            <a:ext cx="3621087" cy="2651125"/>
          </a:xfrm>
          <a:prstGeom prst="rect">
            <a:avLst/>
          </a:prstGeom>
          <a:noFill/>
          <a:ln w="317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D03D98-B933-4F16-AC1E-2821F5BA733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Comparison between CB and CE</a:t>
            </a:r>
          </a:p>
        </p:txBody>
      </p:sp>
      <p:sp>
        <p:nvSpPr>
          <p:cNvPr id="86019" name="TextBox 4"/>
          <p:cNvSpPr txBox="1">
            <a:spLocks noChangeArrowheads="1"/>
          </p:cNvSpPr>
          <p:nvPr/>
        </p:nvSpPr>
        <p:spPr bwMode="auto">
          <a:xfrm>
            <a:off x="1789113" y="5116513"/>
            <a:ext cx="43830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Leakage current lead to Thermal Runway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600200" y="2362200"/>
          <a:ext cx="6096000" cy="2596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Parameters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Common – base Configuration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Common – emitter Configuration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aseline="0" dirty="0">
                          <a:latin typeface="Calibri"/>
                          <a:ea typeface="Calibri"/>
                          <a:cs typeface="Times New Roman"/>
                        </a:rPr>
                        <a:t>Input dynamic </a:t>
                      </a:r>
                      <a:r>
                        <a:rPr lang="en-US" sz="1200" baseline="0" dirty="0" smtClean="0">
                          <a:latin typeface="Calibri"/>
                          <a:ea typeface="Calibri"/>
                          <a:cs typeface="Times New Roman"/>
                        </a:rPr>
                        <a:t>resistance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200" baseline="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aseline="0" dirty="0">
                          <a:latin typeface="Calibri"/>
                          <a:ea typeface="Calibri"/>
                          <a:cs typeface="Times New Roman"/>
                        </a:rPr>
                        <a:t>Output dynamic </a:t>
                      </a:r>
                      <a:r>
                        <a:rPr lang="en-US" sz="1200" baseline="0" dirty="0" smtClean="0">
                          <a:latin typeface="Calibri"/>
                          <a:ea typeface="Calibri"/>
                          <a:cs typeface="Times New Roman"/>
                        </a:rPr>
                        <a:t>resistance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200" baseline="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aseline="0" dirty="0">
                          <a:latin typeface="Calibri"/>
                          <a:ea typeface="Calibri"/>
                          <a:cs typeface="Times New Roman"/>
                        </a:rPr>
                        <a:t>Current </a:t>
                      </a:r>
                      <a:r>
                        <a:rPr lang="en-US" sz="1200" baseline="0" dirty="0" smtClean="0">
                          <a:latin typeface="Calibri"/>
                          <a:ea typeface="Calibri"/>
                          <a:cs typeface="Times New Roman"/>
                        </a:rPr>
                        <a:t>gain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200" baseline="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aseline="0" dirty="0">
                          <a:latin typeface="Calibri"/>
                          <a:ea typeface="Calibri"/>
                          <a:cs typeface="Times New Roman"/>
                        </a:rPr>
                        <a:t>Leakage current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latin typeface="Calibri"/>
                          <a:ea typeface="Calibri"/>
                          <a:cs typeface="Times New Roman"/>
                        </a:rPr>
                        <a:t>Very low (20 Ω</a:t>
                      </a:r>
                      <a:r>
                        <a:rPr lang="en-US" sz="1200" baseline="0" dirty="0" smtClean="0"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aseline="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latin typeface="Calibri"/>
                          <a:ea typeface="Calibri"/>
                          <a:cs typeface="Times New Roman"/>
                        </a:rPr>
                        <a:t>Very high (1 MΩ</a:t>
                      </a:r>
                      <a:r>
                        <a:rPr lang="en-US" sz="1200" baseline="0" dirty="0" smtClean="0"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aseline="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latin typeface="Calibri"/>
                          <a:ea typeface="Calibri"/>
                          <a:cs typeface="Times New Roman"/>
                        </a:rPr>
                        <a:t>Less than unity (0.98</a:t>
                      </a:r>
                      <a:r>
                        <a:rPr lang="en-US" sz="1200" baseline="0" dirty="0" smtClean="0"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aseline="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latin typeface="Calibri"/>
                          <a:ea typeface="Calibri"/>
                          <a:cs typeface="Times New Roman"/>
                        </a:rPr>
                        <a:t>Very small (5 µA for </a:t>
                      </a:r>
                      <a:r>
                        <a:rPr lang="en-US" sz="1200" baseline="0" dirty="0" err="1">
                          <a:latin typeface="Calibri"/>
                          <a:ea typeface="Calibri"/>
                          <a:cs typeface="Times New Roman"/>
                        </a:rPr>
                        <a:t>Ge</a:t>
                      </a:r>
                      <a:r>
                        <a:rPr lang="en-US" sz="1200" baseline="0" dirty="0">
                          <a:latin typeface="Calibri"/>
                          <a:ea typeface="Calibri"/>
                          <a:cs typeface="Times New Roman"/>
                        </a:rPr>
                        <a:t>, 1 µA for Si)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latin typeface="Calibri"/>
                          <a:ea typeface="Calibri"/>
                          <a:cs typeface="Times New Roman"/>
                        </a:rPr>
                        <a:t>Low (1 </a:t>
                      </a:r>
                      <a:r>
                        <a:rPr lang="en-US" sz="1200" baseline="0" dirty="0" err="1">
                          <a:latin typeface="Calibri"/>
                          <a:ea typeface="Calibri"/>
                          <a:cs typeface="Times New Roman"/>
                        </a:rPr>
                        <a:t>kΩ</a:t>
                      </a:r>
                      <a:r>
                        <a:rPr lang="en-US" sz="1200" baseline="0" dirty="0" smtClean="0"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aseline="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latin typeface="Calibri"/>
                          <a:ea typeface="Calibri"/>
                          <a:cs typeface="Times New Roman"/>
                        </a:rPr>
                        <a:t>High (10 </a:t>
                      </a:r>
                      <a:r>
                        <a:rPr lang="en-US" sz="1200" baseline="0" dirty="0" err="1">
                          <a:latin typeface="Calibri"/>
                          <a:ea typeface="Calibri"/>
                          <a:cs typeface="Times New Roman"/>
                        </a:rPr>
                        <a:t>kΩ</a:t>
                      </a:r>
                      <a:r>
                        <a:rPr lang="en-US" sz="1200" baseline="0" dirty="0" smtClean="0"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aseline="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latin typeface="Calibri"/>
                          <a:ea typeface="Calibri"/>
                          <a:cs typeface="Times New Roman"/>
                        </a:rPr>
                        <a:t>High (100</a:t>
                      </a:r>
                      <a:r>
                        <a:rPr lang="en-US" sz="1200" baseline="0" dirty="0" smtClean="0"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aseline="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latin typeface="Calibri"/>
                          <a:ea typeface="Calibri"/>
                          <a:cs typeface="Times New Roman"/>
                        </a:rPr>
                        <a:t>Very large (500 µA for </a:t>
                      </a:r>
                      <a:r>
                        <a:rPr lang="en-US" sz="1200" baseline="0" dirty="0" err="1">
                          <a:latin typeface="Calibri"/>
                          <a:ea typeface="Calibri"/>
                          <a:cs typeface="Times New Roman"/>
                        </a:rPr>
                        <a:t>Ge</a:t>
                      </a:r>
                      <a:r>
                        <a:rPr lang="en-US" sz="1200" baseline="0" dirty="0">
                          <a:latin typeface="Calibri"/>
                          <a:ea typeface="Calibri"/>
                          <a:cs typeface="Times New Roman"/>
                        </a:rPr>
                        <a:t>, 20 µA for Si)</a:t>
                      </a:r>
                    </a:p>
                  </a:txBody>
                  <a:tcPr marL="68580" marR="68580" marT="0" marB="0">
                    <a:noFill/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D03D98-B933-4F16-AC1E-2821F5BA733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Problems</a:t>
            </a:r>
          </a:p>
        </p:txBody>
      </p:sp>
      <p:sp>
        <p:nvSpPr>
          <p:cNvPr id="870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When emitter current of transistor changed by 1mA, its collector current changed by 0.995 mA. Calculate</a:t>
            </a:r>
          </a:p>
          <a:p>
            <a:pPr lvl="1"/>
            <a:r>
              <a:rPr lang="en-US" sz="2400" smtClean="0"/>
              <a:t>CB current gain</a:t>
            </a:r>
          </a:p>
          <a:p>
            <a:pPr lvl="1"/>
            <a:r>
              <a:rPr lang="en-US" sz="2400" smtClean="0"/>
              <a:t>CE current gain</a:t>
            </a:r>
          </a:p>
          <a:p>
            <a:pPr lvl="1">
              <a:buFont typeface="Wingdings" pitchFamily="2" charset="2"/>
              <a:buNone/>
            </a:pPr>
            <a:endParaRPr lang="en-US" sz="2400" smtClean="0"/>
          </a:p>
          <a:p>
            <a:r>
              <a:rPr lang="en-US" sz="2400" smtClean="0"/>
              <a:t>The DC current gain of a transistor in CE configuration is 100. Find DC current gain in CB configuration.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D03D98-B933-4F16-AC1E-2821F5BA733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Why CE configuration widely used</a:t>
            </a:r>
          </a:p>
        </p:txBody>
      </p:sp>
      <p:sp>
        <p:nvSpPr>
          <p:cNvPr id="270339" name="Content Placeholder 2"/>
          <p:cNvSpPr>
            <a:spLocks noGrp="1"/>
          </p:cNvSpPr>
          <p:nvPr>
            <p:ph idx="1"/>
          </p:nvPr>
        </p:nvSpPr>
        <p:spPr>
          <a:xfrm>
            <a:off x="1143000" y="4648200"/>
            <a:ext cx="7772400" cy="1371600"/>
          </a:xfrm>
        </p:spPr>
        <p:txBody>
          <a:bodyPr/>
          <a:lstStyle/>
          <a:p>
            <a:r>
              <a:rPr lang="en-US" sz="1800" smtClean="0"/>
              <a:t>A good amplifier stage is one which has high input resistance and low output resistance</a:t>
            </a:r>
          </a:p>
          <a:p>
            <a:r>
              <a:rPr lang="en-US" sz="1800" smtClean="0"/>
              <a:t>Current gain is more in CE configuration</a:t>
            </a:r>
          </a:p>
        </p:txBody>
      </p:sp>
      <p:grpSp>
        <p:nvGrpSpPr>
          <p:cNvPr id="27661" name="Group 53"/>
          <p:cNvGrpSpPr>
            <a:grpSpLocks/>
          </p:cNvGrpSpPr>
          <p:nvPr/>
        </p:nvGrpSpPr>
        <p:grpSpPr bwMode="auto">
          <a:xfrm>
            <a:off x="1524000" y="2209800"/>
            <a:ext cx="6019800" cy="2209800"/>
            <a:chOff x="1524000" y="2209800"/>
            <a:chExt cx="6019800" cy="2209800"/>
          </a:xfrm>
        </p:grpSpPr>
        <p:sp>
          <p:nvSpPr>
            <p:cNvPr id="27663" name="Rectangle 52"/>
            <p:cNvSpPr>
              <a:spLocks noChangeArrowheads="1"/>
            </p:cNvSpPr>
            <p:nvPr/>
          </p:nvSpPr>
          <p:spPr bwMode="auto">
            <a:xfrm>
              <a:off x="1524000" y="2209800"/>
              <a:ext cx="6019800" cy="2209800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/>
            </a:p>
          </p:txBody>
        </p:sp>
        <p:grpSp>
          <p:nvGrpSpPr>
            <p:cNvPr id="27664" name="Group 100"/>
            <p:cNvGrpSpPr>
              <a:grpSpLocks/>
            </p:cNvGrpSpPr>
            <p:nvPr/>
          </p:nvGrpSpPr>
          <p:grpSpPr bwMode="auto">
            <a:xfrm>
              <a:off x="1646238" y="2381250"/>
              <a:ext cx="5718272" cy="1901825"/>
              <a:chOff x="1646655" y="4598034"/>
              <a:chExt cx="5716342" cy="1902913"/>
            </a:xfrm>
          </p:grpSpPr>
          <p:sp>
            <p:nvSpPr>
              <p:cNvPr id="102" name="Rectangle 101"/>
              <p:cNvSpPr/>
              <p:nvPr/>
            </p:nvSpPr>
            <p:spPr>
              <a:xfrm>
                <a:off x="2743247" y="4723519"/>
                <a:ext cx="1442551" cy="1524872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666" name="TextBox 102"/>
              <p:cNvSpPr txBox="1">
                <a:spLocks noChangeArrowheads="1"/>
              </p:cNvSpPr>
              <p:nvPr/>
            </p:nvSpPr>
            <p:spPr bwMode="auto">
              <a:xfrm>
                <a:off x="3025872" y="5181600"/>
                <a:ext cx="1165485" cy="5235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Amplifier stage 1</a:t>
                </a:r>
              </a:p>
            </p:txBody>
          </p:sp>
          <p:cxnSp>
            <p:nvCxnSpPr>
              <p:cNvPr id="104" name="Straight Connector 103"/>
              <p:cNvCxnSpPr/>
              <p:nvPr/>
            </p:nvCxnSpPr>
            <p:spPr>
              <a:xfrm rot="5400000">
                <a:off x="1979848" y="5011020"/>
                <a:ext cx="152487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Oval 104"/>
              <p:cNvSpPr/>
              <p:nvPr/>
            </p:nvSpPr>
            <p:spPr>
              <a:xfrm>
                <a:off x="1976744" y="5752807"/>
                <a:ext cx="152349" cy="152487"/>
              </a:xfrm>
              <a:prstGeom prst="ellipse">
                <a:avLst/>
              </a:prstGeom>
              <a:solidFill>
                <a:srgbClr val="FFCCCC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27669" name="Group 85"/>
              <p:cNvGrpSpPr>
                <a:grpSpLocks/>
              </p:cNvGrpSpPr>
              <p:nvPr/>
            </p:nvGrpSpPr>
            <p:grpSpPr bwMode="auto">
              <a:xfrm>
                <a:off x="2013243" y="5080910"/>
                <a:ext cx="91409" cy="989578"/>
                <a:chOff x="2003717" y="5071384"/>
                <a:chExt cx="91409" cy="989578"/>
              </a:xfrm>
            </p:grpSpPr>
            <p:sp>
              <p:nvSpPr>
                <p:cNvPr id="145" name="Rectangle 144"/>
                <p:cNvSpPr/>
                <p:nvPr/>
              </p:nvSpPr>
              <p:spPr>
                <a:xfrm>
                  <a:off x="2003717" y="5071384"/>
                  <a:ext cx="91409" cy="430014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46" name="Straight Connector 145"/>
                <p:cNvCxnSpPr>
                  <a:stCxn id="145" idx="2"/>
                  <a:endCxn id="105" idx="0"/>
                </p:cNvCxnSpPr>
                <p:nvPr/>
              </p:nvCxnSpPr>
              <p:spPr>
                <a:xfrm rot="5400000">
                  <a:off x="1928480" y="5622339"/>
                  <a:ext cx="241883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/>
                <p:cNvCxnSpPr>
                  <a:stCxn id="105" idx="4"/>
                </p:cNvCxnSpPr>
                <p:nvPr/>
              </p:nvCxnSpPr>
              <p:spPr>
                <a:xfrm rot="16200000" flipH="1">
                  <a:off x="1960795" y="5978365"/>
                  <a:ext cx="165194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7" name="Rectangle 106"/>
              <p:cNvSpPr/>
              <p:nvPr/>
            </p:nvSpPr>
            <p:spPr>
              <a:xfrm>
                <a:off x="4876127" y="4723519"/>
                <a:ext cx="1442551" cy="1524872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671" name="TextBox 107"/>
              <p:cNvSpPr txBox="1">
                <a:spLocks noChangeArrowheads="1"/>
              </p:cNvSpPr>
              <p:nvPr/>
            </p:nvSpPr>
            <p:spPr bwMode="auto">
              <a:xfrm>
                <a:off x="5181714" y="5123172"/>
                <a:ext cx="1143000" cy="5235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Amplifier stage 2</a:t>
                </a:r>
              </a:p>
            </p:txBody>
          </p:sp>
          <p:cxnSp>
            <p:nvCxnSpPr>
              <p:cNvPr id="109" name="Straight Connector 108"/>
              <p:cNvCxnSpPr>
                <a:endCxn id="110" idx="0"/>
              </p:cNvCxnSpPr>
              <p:nvPr/>
            </p:nvCxnSpPr>
            <p:spPr>
              <a:xfrm rot="16200000" flipH="1">
                <a:off x="6896631" y="5072571"/>
                <a:ext cx="21681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Rectangle 109"/>
              <p:cNvSpPr/>
              <p:nvPr/>
            </p:nvSpPr>
            <p:spPr>
              <a:xfrm flipH="1">
                <a:off x="6966159" y="5180980"/>
                <a:ext cx="91409" cy="430014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11" name="Straight Connector 110"/>
              <p:cNvCxnSpPr>
                <a:stCxn id="110" idx="2"/>
              </p:cNvCxnSpPr>
              <p:nvPr/>
            </p:nvCxnSpPr>
            <p:spPr>
              <a:xfrm rot="5400000">
                <a:off x="6765041" y="5857816"/>
                <a:ext cx="493644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675" name="Group 59"/>
              <p:cNvGrpSpPr>
                <a:grpSpLocks/>
              </p:cNvGrpSpPr>
              <p:nvPr/>
            </p:nvGrpSpPr>
            <p:grpSpPr bwMode="auto">
              <a:xfrm>
                <a:off x="6318678" y="4934777"/>
                <a:ext cx="690329" cy="76244"/>
                <a:chOff x="6933275" y="4934777"/>
                <a:chExt cx="690329" cy="76244"/>
              </a:xfrm>
            </p:grpSpPr>
            <p:sp>
              <p:nvSpPr>
                <p:cNvPr id="143" name="Oval 142"/>
                <p:cNvSpPr/>
                <p:nvPr/>
              </p:nvSpPr>
              <p:spPr>
                <a:xfrm flipH="1">
                  <a:off x="7237972" y="4934777"/>
                  <a:ext cx="76174" cy="76244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44" name="Straight Connector 143"/>
                <p:cNvCxnSpPr/>
                <p:nvPr/>
              </p:nvCxnSpPr>
              <p:spPr>
                <a:xfrm rot="10800000">
                  <a:off x="6933275" y="4964957"/>
                  <a:ext cx="304697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 rot="10800000" flipV="1">
                  <a:off x="7314146" y="4960191"/>
                  <a:ext cx="309458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676" name="Group 60"/>
              <p:cNvGrpSpPr>
                <a:grpSpLocks/>
              </p:cNvGrpSpPr>
              <p:nvPr/>
            </p:nvGrpSpPr>
            <p:grpSpPr bwMode="auto">
              <a:xfrm>
                <a:off x="6319603" y="6071234"/>
                <a:ext cx="685799" cy="76200"/>
                <a:chOff x="6934201" y="4922520"/>
                <a:chExt cx="685799" cy="76200"/>
              </a:xfrm>
            </p:grpSpPr>
            <p:cxnSp>
              <p:nvCxnSpPr>
                <p:cNvPr id="139" name="Straight Connector 138"/>
                <p:cNvCxnSpPr/>
                <p:nvPr/>
              </p:nvCxnSpPr>
              <p:spPr>
                <a:xfrm rot="10800000">
                  <a:off x="7314146" y="4951954"/>
                  <a:ext cx="304697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0" name="Oval 139"/>
                <p:cNvSpPr/>
                <p:nvPr/>
              </p:nvSpPr>
              <p:spPr>
                <a:xfrm flipH="1">
                  <a:off x="7237972" y="4923362"/>
                  <a:ext cx="76174" cy="74656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41" name="Straight Connector 140"/>
                <p:cNvCxnSpPr/>
                <p:nvPr/>
              </p:nvCxnSpPr>
              <p:spPr>
                <a:xfrm rot="10800000">
                  <a:off x="6933275" y="4951954"/>
                  <a:ext cx="304697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677" name="Group 64"/>
              <p:cNvGrpSpPr>
                <a:grpSpLocks/>
              </p:cNvGrpSpPr>
              <p:nvPr/>
            </p:nvGrpSpPr>
            <p:grpSpPr bwMode="auto">
              <a:xfrm>
                <a:off x="4191000" y="4876800"/>
                <a:ext cx="685799" cy="76200"/>
                <a:chOff x="6934201" y="4922520"/>
                <a:chExt cx="685799" cy="76200"/>
              </a:xfrm>
            </p:grpSpPr>
            <p:cxnSp>
              <p:nvCxnSpPr>
                <p:cNvPr id="136" name="Straight Connector 135"/>
                <p:cNvCxnSpPr/>
                <p:nvPr/>
              </p:nvCxnSpPr>
              <p:spPr>
                <a:xfrm rot="10800000">
                  <a:off x="7314630" y="4964612"/>
                  <a:ext cx="304697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7" name="Oval 136"/>
                <p:cNvSpPr/>
                <p:nvPr/>
              </p:nvSpPr>
              <p:spPr>
                <a:xfrm flipH="1">
                  <a:off x="7238456" y="4934433"/>
                  <a:ext cx="76174" cy="74655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38" name="Straight Connector 137"/>
                <p:cNvCxnSpPr/>
                <p:nvPr/>
              </p:nvCxnSpPr>
              <p:spPr>
                <a:xfrm rot="10800000">
                  <a:off x="6933759" y="4964612"/>
                  <a:ext cx="304697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678" name="Group 68"/>
              <p:cNvGrpSpPr>
                <a:grpSpLocks/>
              </p:cNvGrpSpPr>
              <p:nvPr/>
            </p:nvGrpSpPr>
            <p:grpSpPr bwMode="auto">
              <a:xfrm>
                <a:off x="4191001" y="6038852"/>
                <a:ext cx="685799" cy="76200"/>
                <a:chOff x="6934201" y="4922520"/>
                <a:chExt cx="685799" cy="76200"/>
              </a:xfrm>
            </p:grpSpPr>
            <p:cxnSp>
              <p:nvCxnSpPr>
                <p:cNvPr id="133" name="Straight Connector 132"/>
                <p:cNvCxnSpPr/>
                <p:nvPr/>
              </p:nvCxnSpPr>
              <p:spPr>
                <a:xfrm rot="10800000">
                  <a:off x="7314629" y="4952568"/>
                  <a:ext cx="304697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4" name="Oval 133"/>
                <p:cNvSpPr/>
                <p:nvPr/>
              </p:nvSpPr>
              <p:spPr>
                <a:xfrm flipH="1">
                  <a:off x="7238455" y="4922389"/>
                  <a:ext cx="76174" cy="76244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35" name="Straight Connector 134"/>
                <p:cNvCxnSpPr/>
                <p:nvPr/>
              </p:nvCxnSpPr>
              <p:spPr>
                <a:xfrm rot="10800000">
                  <a:off x="6933758" y="4952568"/>
                  <a:ext cx="304697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679" name="Group 77"/>
              <p:cNvGrpSpPr>
                <a:grpSpLocks/>
              </p:cNvGrpSpPr>
              <p:nvPr/>
            </p:nvGrpSpPr>
            <p:grpSpPr bwMode="auto">
              <a:xfrm>
                <a:off x="2057400" y="6038852"/>
                <a:ext cx="685799" cy="76200"/>
                <a:chOff x="6934201" y="4922520"/>
                <a:chExt cx="685799" cy="76200"/>
              </a:xfrm>
            </p:grpSpPr>
            <p:cxnSp>
              <p:nvCxnSpPr>
                <p:cNvPr id="130" name="Straight Connector 129"/>
                <p:cNvCxnSpPr/>
                <p:nvPr/>
              </p:nvCxnSpPr>
              <p:spPr>
                <a:xfrm rot="10800000">
                  <a:off x="7315350" y="4952568"/>
                  <a:ext cx="304697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1" name="Oval 130"/>
                <p:cNvSpPr/>
                <p:nvPr/>
              </p:nvSpPr>
              <p:spPr>
                <a:xfrm flipH="1">
                  <a:off x="7239176" y="4922389"/>
                  <a:ext cx="76174" cy="76244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32" name="Straight Connector 131"/>
                <p:cNvCxnSpPr/>
                <p:nvPr/>
              </p:nvCxnSpPr>
              <p:spPr>
                <a:xfrm rot="10800000">
                  <a:off x="6932892" y="4952568"/>
                  <a:ext cx="306283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680" name="Group 81"/>
              <p:cNvGrpSpPr>
                <a:grpSpLocks/>
              </p:cNvGrpSpPr>
              <p:nvPr/>
            </p:nvGrpSpPr>
            <p:grpSpPr bwMode="auto">
              <a:xfrm>
                <a:off x="2057999" y="4886061"/>
                <a:ext cx="685723" cy="76213"/>
                <a:chOff x="6934799" y="4922255"/>
                <a:chExt cx="685723" cy="76213"/>
              </a:xfrm>
            </p:grpSpPr>
            <p:cxnSp>
              <p:nvCxnSpPr>
                <p:cNvPr id="127" name="Straight Connector 126"/>
                <p:cNvCxnSpPr/>
                <p:nvPr/>
              </p:nvCxnSpPr>
              <p:spPr>
                <a:xfrm rot="10800000">
                  <a:off x="7315349" y="4964617"/>
                  <a:ext cx="304697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8" name="Oval 127"/>
                <p:cNvSpPr/>
                <p:nvPr/>
              </p:nvSpPr>
              <p:spPr>
                <a:xfrm flipH="1">
                  <a:off x="7239175" y="4934438"/>
                  <a:ext cx="76174" cy="76244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29" name="Straight Connector 128"/>
                <p:cNvCxnSpPr/>
                <p:nvPr/>
              </p:nvCxnSpPr>
              <p:spPr>
                <a:xfrm rot="10800000">
                  <a:off x="6934478" y="4964617"/>
                  <a:ext cx="304697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aphicFrame>
            <p:nvGraphicFramePr>
              <p:cNvPr id="27650" name="Object 23"/>
              <p:cNvGraphicFramePr>
                <a:graphicFrameLocks noChangeAspect="1"/>
              </p:cNvGraphicFramePr>
              <p:nvPr/>
            </p:nvGraphicFramePr>
            <p:xfrm>
              <a:off x="2277049" y="4598034"/>
              <a:ext cx="228574" cy="2766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713" name="Equation" r:id="rId4" imgW="177569" imgH="215619" progId="Equation.3">
                      <p:embed/>
                    </p:oleObj>
                  </mc:Choice>
                  <mc:Fallback>
                    <p:oleObj name="Equation" r:id="rId4" imgW="177569" imgH="215619" progId="Equation.3">
                      <p:embed/>
                      <p:pic>
                        <p:nvPicPr>
                          <p:cNvPr id="0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77049" y="4598034"/>
                            <a:ext cx="228574" cy="27669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651" name="Object 24"/>
              <p:cNvGraphicFramePr>
                <a:graphicFrameLocks noChangeAspect="1"/>
              </p:cNvGraphicFramePr>
              <p:nvPr/>
            </p:nvGraphicFramePr>
            <p:xfrm>
              <a:off x="4410404" y="4616632"/>
              <a:ext cx="228575" cy="2628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714" name="Equation" r:id="rId6" imgW="190335" imgH="215713" progId="Equation.3">
                      <p:embed/>
                    </p:oleObj>
                  </mc:Choice>
                  <mc:Fallback>
                    <p:oleObj name="Equation" r:id="rId6" imgW="190335" imgH="215713" progId="Equation.3">
                      <p:embed/>
                      <p:pic>
                        <p:nvPicPr>
                          <p:cNvPr id="0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10404" y="4616632"/>
                            <a:ext cx="228575" cy="26286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652" name="Object 25"/>
              <p:cNvGraphicFramePr>
                <a:graphicFrameLocks noChangeAspect="1"/>
              </p:cNvGraphicFramePr>
              <p:nvPr/>
            </p:nvGraphicFramePr>
            <p:xfrm>
              <a:off x="6553287" y="4609971"/>
              <a:ext cx="228574" cy="274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715" name="Equation" r:id="rId8" imgW="190500" imgH="228600" progId="Equation.3">
                      <p:embed/>
                    </p:oleObj>
                  </mc:Choice>
                  <mc:Fallback>
                    <p:oleObj name="Equation" r:id="rId8" imgW="190500" imgH="228600" progId="Equation.3">
                      <p:embed/>
                      <p:pic>
                        <p:nvPicPr>
                          <p:cNvPr id="0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553287" y="4609971"/>
                            <a:ext cx="228574" cy="27428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653" name="Object 26"/>
              <p:cNvGraphicFramePr>
                <a:graphicFrameLocks noChangeAspect="1"/>
              </p:cNvGraphicFramePr>
              <p:nvPr/>
            </p:nvGraphicFramePr>
            <p:xfrm>
              <a:off x="2326199" y="6180377"/>
              <a:ext cx="264818" cy="3205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716" name="Equation" r:id="rId10" imgW="177569" imgH="215619" progId="Equation.3">
                      <p:embed/>
                    </p:oleObj>
                  </mc:Choice>
                  <mc:Fallback>
                    <p:oleObj name="Equation" r:id="rId10" imgW="177569" imgH="215619" progId="Equation.3">
                      <p:embed/>
                      <p:pic>
                        <p:nvPicPr>
                          <p:cNvPr id="0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26199" y="6180377"/>
                            <a:ext cx="264818" cy="32057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654" name="Object 27"/>
              <p:cNvGraphicFramePr>
                <a:graphicFrameLocks noChangeAspect="1"/>
              </p:cNvGraphicFramePr>
              <p:nvPr/>
            </p:nvGraphicFramePr>
            <p:xfrm>
              <a:off x="4457699" y="6181725"/>
              <a:ext cx="266465" cy="3064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717" name="Equation" r:id="rId12" imgW="190335" imgH="215713" progId="Equation.3">
                      <p:embed/>
                    </p:oleObj>
                  </mc:Choice>
                  <mc:Fallback>
                    <p:oleObj name="Equation" r:id="rId12" imgW="190335" imgH="215713" progId="Equation.3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57699" y="6181725"/>
                            <a:ext cx="266465" cy="3064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655" name="Object 28"/>
              <p:cNvGraphicFramePr>
                <a:graphicFrameLocks noChangeAspect="1"/>
              </p:cNvGraphicFramePr>
              <p:nvPr/>
            </p:nvGraphicFramePr>
            <p:xfrm>
              <a:off x="6568445" y="6172201"/>
              <a:ext cx="228655" cy="2888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718" name="Equation" r:id="rId14" imgW="177646" imgH="228402" progId="Equation.3">
                      <p:embed/>
                    </p:oleObj>
                  </mc:Choice>
                  <mc:Fallback>
                    <p:oleObj name="Equation" r:id="rId14" imgW="177646" imgH="228402" progId="Equation.3">
                      <p:embed/>
                      <p:pic>
                        <p:nvPicPr>
                          <p:cNvPr id="0" name="Object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568445" y="6172201"/>
                            <a:ext cx="228655" cy="28882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656" name="Object 29"/>
              <p:cNvGraphicFramePr>
                <a:graphicFrameLocks noChangeAspect="1"/>
              </p:cNvGraphicFramePr>
              <p:nvPr/>
            </p:nvGraphicFramePr>
            <p:xfrm>
              <a:off x="1646655" y="5188317"/>
              <a:ext cx="258707" cy="30798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719" name="Equation" r:id="rId16" imgW="203112" imgH="241195" progId="Equation.3">
                      <p:embed/>
                    </p:oleObj>
                  </mc:Choice>
                  <mc:Fallback>
                    <p:oleObj name="Equation" r:id="rId16" imgW="203112" imgH="241195" progId="Equation.3">
                      <p:embed/>
                      <p:pic>
                        <p:nvPicPr>
                          <p:cNvPr id="0" name="Object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46655" y="5188317"/>
                            <a:ext cx="258707" cy="30798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657" name="Object 30"/>
              <p:cNvGraphicFramePr>
                <a:graphicFrameLocks noChangeAspect="1"/>
              </p:cNvGraphicFramePr>
              <p:nvPr/>
            </p:nvGraphicFramePr>
            <p:xfrm>
              <a:off x="7086628" y="5252318"/>
              <a:ext cx="276369" cy="3178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720" name="Equation" r:id="rId18" imgW="190335" imgH="215713" progId="Equation.3">
                      <p:embed/>
                    </p:oleObj>
                  </mc:Choice>
                  <mc:Fallback>
                    <p:oleObj name="Equation" r:id="rId18" imgW="190335" imgH="215713" progId="Equation.3">
                      <p:embed/>
                      <p:pic>
                        <p:nvPicPr>
                          <p:cNvPr id="0" name="Object 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086628" y="5252318"/>
                            <a:ext cx="276369" cy="31782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658" name="Object 31"/>
              <p:cNvGraphicFramePr>
                <a:graphicFrameLocks noChangeAspect="1"/>
              </p:cNvGraphicFramePr>
              <p:nvPr/>
            </p:nvGraphicFramePr>
            <p:xfrm>
              <a:off x="1667519" y="5646683"/>
              <a:ext cx="282478" cy="3716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721" name="Equation" r:id="rId20" imgW="177646" imgH="241091" progId="Equation.3">
                      <p:embed/>
                    </p:oleObj>
                  </mc:Choice>
                  <mc:Fallback>
                    <p:oleObj name="Equation" r:id="rId20" imgW="177646" imgH="241091" progId="Equation.3">
                      <p:embed/>
                      <p:pic>
                        <p:nvPicPr>
                          <p:cNvPr id="0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67519" y="5646683"/>
                            <a:ext cx="282478" cy="37168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7662" name="TextBox 72"/>
          <p:cNvSpPr txBox="1">
            <a:spLocks noChangeArrowheads="1"/>
          </p:cNvSpPr>
          <p:nvPr/>
        </p:nvSpPr>
        <p:spPr bwMode="auto">
          <a:xfrm>
            <a:off x="1902143" y="3448685"/>
            <a:ext cx="3143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~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D03D98-B933-4F16-AC1E-2821F5BA733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70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Common-collector configuration</a:t>
            </a:r>
          </a:p>
        </p:txBody>
      </p:sp>
      <p:sp>
        <p:nvSpPr>
          <p:cNvPr id="28682" name="TextBox 6"/>
          <p:cNvSpPr txBox="1">
            <a:spLocks noChangeArrowheads="1"/>
          </p:cNvSpPr>
          <p:nvPr/>
        </p:nvSpPr>
        <p:spPr bwMode="auto">
          <a:xfrm>
            <a:off x="2286000" y="4419600"/>
            <a:ext cx="47132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Emitter current as a function of base current</a:t>
            </a:r>
          </a:p>
        </p:txBody>
      </p:sp>
      <p:grpSp>
        <p:nvGrpSpPr>
          <p:cNvPr id="28683" name="Group 90"/>
          <p:cNvGrpSpPr>
            <a:grpSpLocks/>
          </p:cNvGrpSpPr>
          <p:nvPr/>
        </p:nvGrpSpPr>
        <p:grpSpPr bwMode="auto">
          <a:xfrm>
            <a:off x="5172075" y="1905000"/>
            <a:ext cx="3352800" cy="2438400"/>
            <a:chOff x="5172076" y="1905000"/>
            <a:chExt cx="3352800" cy="2438400"/>
          </a:xfrm>
        </p:grpSpPr>
        <p:sp>
          <p:nvSpPr>
            <p:cNvPr id="28727" name="Rectangle 15"/>
            <p:cNvSpPr>
              <a:spLocks noChangeArrowheads="1"/>
            </p:cNvSpPr>
            <p:nvPr/>
          </p:nvSpPr>
          <p:spPr bwMode="auto">
            <a:xfrm>
              <a:off x="5172076" y="1905000"/>
              <a:ext cx="3352800" cy="2438400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 bwMode="auto">
            <a:xfrm rot="10800000">
              <a:off x="6134101" y="2641599"/>
              <a:ext cx="44132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 bwMode="auto">
            <a:xfrm>
              <a:off x="6461126" y="2478088"/>
              <a:ext cx="377825" cy="37465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3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 bwMode="auto">
            <a:xfrm rot="5400000">
              <a:off x="6633369" y="2389981"/>
              <a:ext cx="252413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auto">
            <a:xfrm flipV="1">
              <a:off x="6567489" y="2516188"/>
              <a:ext cx="188912" cy="12541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auto">
            <a:xfrm rot="5400000">
              <a:off x="6441282" y="2643982"/>
              <a:ext cx="250825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 bwMode="auto">
            <a:xfrm>
              <a:off x="6565901" y="2693988"/>
              <a:ext cx="188913" cy="13493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 bwMode="auto">
            <a:xfrm>
              <a:off x="6727826" y="2200275"/>
              <a:ext cx="63500" cy="61913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5" name="Straight Connector 14"/>
            <p:cNvCxnSpPr>
              <a:stCxn id="22" idx="0"/>
            </p:cNvCxnSpPr>
            <p:nvPr/>
          </p:nvCxnSpPr>
          <p:spPr bwMode="auto">
            <a:xfrm rot="5400000" flipH="1" flipV="1">
              <a:off x="6537326" y="3043237"/>
              <a:ext cx="4445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endCxn id="14" idx="0"/>
            </p:cNvCxnSpPr>
            <p:nvPr/>
          </p:nvCxnSpPr>
          <p:spPr bwMode="auto">
            <a:xfrm rot="5400000">
              <a:off x="6633370" y="2070893"/>
              <a:ext cx="25876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 bwMode="auto">
            <a:xfrm>
              <a:off x="6073776" y="2606675"/>
              <a:ext cx="63500" cy="635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 rot="10800000">
              <a:off x="5632451" y="2640013"/>
              <a:ext cx="44132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auto">
            <a:xfrm rot="5400000" flipH="1" flipV="1">
              <a:off x="5414964" y="2857500"/>
              <a:ext cx="43815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740" name="Group 26"/>
            <p:cNvGrpSpPr>
              <a:grpSpLocks/>
            </p:cNvGrpSpPr>
            <p:nvPr/>
          </p:nvGrpSpPr>
          <p:grpSpPr bwMode="auto">
            <a:xfrm>
              <a:off x="5456239" y="3074985"/>
              <a:ext cx="380995" cy="204788"/>
              <a:chOff x="5075483" y="3800406"/>
              <a:chExt cx="460353" cy="249124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5075483" y="3800406"/>
                <a:ext cx="445014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5190568" y="3873792"/>
                <a:ext cx="214834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5090823" y="3960695"/>
                <a:ext cx="445013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5205918" y="4049530"/>
                <a:ext cx="214834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Straight Connector 20"/>
            <p:cNvCxnSpPr/>
            <p:nvPr/>
          </p:nvCxnSpPr>
          <p:spPr bwMode="auto">
            <a:xfrm rot="16200000" flipV="1">
              <a:off x="5183189" y="3740150"/>
              <a:ext cx="9144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 bwMode="auto">
            <a:xfrm>
              <a:off x="6726239" y="3263900"/>
              <a:ext cx="63500" cy="635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3" name="Straight Connector 22"/>
            <p:cNvCxnSpPr>
              <a:stCxn id="22" idx="4"/>
              <a:endCxn id="95" idx="0"/>
            </p:cNvCxnSpPr>
            <p:nvPr/>
          </p:nvCxnSpPr>
          <p:spPr bwMode="auto">
            <a:xfrm rot="16200000" flipH="1">
              <a:off x="6688139" y="3397249"/>
              <a:ext cx="1397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38" idx="0"/>
              <a:endCxn id="95" idx="2"/>
            </p:cNvCxnSpPr>
            <p:nvPr/>
          </p:nvCxnSpPr>
          <p:spPr bwMode="auto">
            <a:xfrm rot="16200000" flipV="1">
              <a:off x="6635767" y="4031471"/>
              <a:ext cx="270320" cy="111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 bwMode="auto">
            <a:xfrm>
              <a:off x="5645151" y="4197350"/>
              <a:ext cx="1135063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 bwMode="auto">
            <a:xfrm>
              <a:off x="6762751" y="1943100"/>
              <a:ext cx="1135063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 bwMode="auto">
            <a:xfrm rot="5400000" flipH="1" flipV="1">
              <a:off x="7680326" y="2162175"/>
              <a:ext cx="43815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749" name="Group 83"/>
            <p:cNvGrpSpPr>
              <a:grpSpLocks/>
            </p:cNvGrpSpPr>
            <p:nvPr/>
          </p:nvGrpSpPr>
          <p:grpSpPr bwMode="auto">
            <a:xfrm>
              <a:off x="7751764" y="2381244"/>
              <a:ext cx="327025" cy="204781"/>
              <a:chOff x="5105401" y="3800792"/>
              <a:chExt cx="396240" cy="248258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5105401" y="3800792"/>
                <a:ext cx="380852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5220811" y="3885472"/>
                <a:ext cx="151956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5120789" y="3960521"/>
                <a:ext cx="380852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5236199" y="4049050"/>
                <a:ext cx="151956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/>
            <p:cNvCxnSpPr/>
            <p:nvPr/>
          </p:nvCxnSpPr>
          <p:spPr bwMode="auto">
            <a:xfrm rot="16200000" flipV="1">
              <a:off x="7112002" y="3395662"/>
              <a:ext cx="160337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 bwMode="auto">
            <a:xfrm>
              <a:off x="6786564" y="4197350"/>
              <a:ext cx="113506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52" name="TextBox 31"/>
            <p:cNvSpPr txBox="1">
              <a:spLocks noChangeArrowheads="1"/>
            </p:cNvSpPr>
            <p:nvPr/>
          </p:nvSpPr>
          <p:spPr bwMode="auto">
            <a:xfrm>
              <a:off x="5943600" y="2324100"/>
              <a:ext cx="233363" cy="252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B</a:t>
              </a:r>
            </a:p>
          </p:txBody>
        </p:sp>
        <p:sp>
          <p:nvSpPr>
            <p:cNvPr id="28753" name="TextBox 32"/>
            <p:cNvSpPr txBox="1">
              <a:spLocks noChangeArrowheads="1"/>
            </p:cNvSpPr>
            <p:nvPr/>
          </p:nvSpPr>
          <p:spPr bwMode="auto">
            <a:xfrm>
              <a:off x="6429375" y="2076450"/>
              <a:ext cx="233363" cy="252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C</a:t>
              </a:r>
            </a:p>
          </p:txBody>
        </p:sp>
        <p:sp>
          <p:nvSpPr>
            <p:cNvPr id="28754" name="TextBox 33"/>
            <p:cNvSpPr txBox="1">
              <a:spLocks noChangeArrowheads="1"/>
            </p:cNvSpPr>
            <p:nvPr/>
          </p:nvSpPr>
          <p:spPr bwMode="auto">
            <a:xfrm>
              <a:off x="6477000" y="3086100"/>
              <a:ext cx="233363" cy="252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E</a:t>
              </a:r>
            </a:p>
          </p:txBody>
        </p:sp>
        <p:graphicFrame>
          <p:nvGraphicFramePr>
            <p:cNvPr id="28678" name="Object 20"/>
            <p:cNvGraphicFramePr>
              <a:graphicFrameLocks noChangeAspect="1"/>
            </p:cNvGraphicFramePr>
            <p:nvPr/>
          </p:nvGraphicFramePr>
          <p:xfrm>
            <a:off x="5187950" y="3059113"/>
            <a:ext cx="279400" cy="255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23" name="Equation" r:id="rId4" imgW="241091" imgH="215713" progId="Equation.3">
                    <p:embed/>
                  </p:oleObj>
                </mc:Choice>
                <mc:Fallback>
                  <p:oleObj name="Equation" r:id="rId4" imgW="241091" imgH="215713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7950" y="3059113"/>
                          <a:ext cx="279400" cy="2555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79" name="Object 8"/>
            <p:cNvGraphicFramePr>
              <a:graphicFrameLocks noChangeAspect="1"/>
            </p:cNvGraphicFramePr>
            <p:nvPr/>
          </p:nvGraphicFramePr>
          <p:xfrm>
            <a:off x="6424613" y="3427413"/>
            <a:ext cx="246062" cy="268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24" name="Equation" r:id="rId6" imgW="203024" imgH="215713" progId="Equation.3">
                    <p:embed/>
                  </p:oleObj>
                </mc:Choice>
                <mc:Fallback>
                  <p:oleObj name="Equation" r:id="rId6" imgW="203024" imgH="215713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24613" y="3427413"/>
                          <a:ext cx="246062" cy="2682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0" name="Object 18"/>
            <p:cNvGraphicFramePr>
              <a:graphicFrameLocks noChangeAspect="1"/>
            </p:cNvGraphicFramePr>
            <p:nvPr/>
          </p:nvGraphicFramePr>
          <p:xfrm>
            <a:off x="8096250" y="2324100"/>
            <a:ext cx="319088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25" name="Equation" r:id="rId8" imgW="241300" imgH="228600" progId="Equation.3">
                    <p:embed/>
                  </p:oleObj>
                </mc:Choice>
                <mc:Fallback>
                  <p:oleObj name="Equation" r:id="rId8" imgW="241300" imgH="2286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96250" y="2324100"/>
                          <a:ext cx="319088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" name="Oval 37"/>
            <p:cNvSpPr/>
            <p:nvPr/>
          </p:nvSpPr>
          <p:spPr bwMode="auto">
            <a:xfrm>
              <a:off x="6740526" y="4167188"/>
              <a:ext cx="61913" cy="61912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8684" name="Rectangle 8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8674" name="Object 86"/>
          <p:cNvGraphicFramePr>
            <a:graphicFrameLocks noChangeAspect="1"/>
          </p:cNvGraphicFramePr>
          <p:nvPr/>
        </p:nvGraphicFramePr>
        <p:xfrm>
          <a:off x="2819400" y="5334000"/>
          <a:ext cx="2209800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6" name="Equation" r:id="rId10" imgW="1066800" imgH="457200" progId="Equation.3">
                  <p:embed/>
                </p:oleObj>
              </mc:Choice>
              <mc:Fallback>
                <p:oleObj name="Equation" r:id="rId10" imgW="1066800" imgH="457200" progId="Equation.3">
                  <p:embed/>
                  <p:pic>
                    <p:nvPicPr>
                      <p:cNvPr id="0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334000"/>
                        <a:ext cx="2209800" cy="947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5" name="Rectangle 8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686" name="Rectangle 9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28687" name="Group 89"/>
          <p:cNvGrpSpPr>
            <a:grpSpLocks/>
          </p:cNvGrpSpPr>
          <p:nvPr/>
        </p:nvGrpSpPr>
        <p:grpSpPr bwMode="auto">
          <a:xfrm>
            <a:off x="1219200" y="2057400"/>
            <a:ext cx="3733800" cy="2133600"/>
            <a:chOff x="1219200" y="2057400"/>
            <a:chExt cx="3733800" cy="2133600"/>
          </a:xfrm>
        </p:grpSpPr>
        <p:sp>
          <p:nvSpPr>
            <p:cNvPr id="28688" name="Rectangle 15"/>
            <p:cNvSpPr>
              <a:spLocks noChangeArrowheads="1"/>
            </p:cNvSpPr>
            <p:nvPr/>
          </p:nvSpPr>
          <p:spPr bwMode="auto">
            <a:xfrm>
              <a:off x="1219200" y="2057400"/>
              <a:ext cx="3733800" cy="2133600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/>
            </a:p>
          </p:txBody>
        </p:sp>
        <p:grpSp>
          <p:nvGrpSpPr>
            <p:cNvPr id="28689" name="Group 46"/>
            <p:cNvGrpSpPr>
              <a:grpSpLocks/>
            </p:cNvGrpSpPr>
            <p:nvPr/>
          </p:nvGrpSpPr>
          <p:grpSpPr bwMode="auto">
            <a:xfrm>
              <a:off x="1414463" y="2133600"/>
              <a:ext cx="3322637" cy="1933575"/>
              <a:chOff x="5281900" y="1876425"/>
              <a:chExt cx="3746074" cy="2324100"/>
            </a:xfrm>
          </p:grpSpPr>
          <p:cxnSp>
            <p:nvCxnSpPr>
              <p:cNvPr id="48" name="Straight Connector 47"/>
              <p:cNvCxnSpPr/>
              <p:nvPr/>
            </p:nvCxnSpPr>
            <p:spPr bwMode="auto">
              <a:xfrm rot="10800000">
                <a:off x="6037200" y="2603422"/>
                <a:ext cx="442083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Oval 48"/>
              <p:cNvSpPr/>
              <p:nvPr/>
            </p:nvSpPr>
            <p:spPr bwMode="auto">
              <a:xfrm>
                <a:off x="6364735" y="2439323"/>
                <a:ext cx="379440" cy="37590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  <a:alpha val="3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0" name="Straight Connector 49"/>
              <p:cNvCxnSpPr/>
              <p:nvPr/>
            </p:nvCxnSpPr>
            <p:spPr bwMode="auto">
              <a:xfrm rot="5400000">
                <a:off x="6532329" y="2345826"/>
                <a:ext cx="251873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auto">
              <a:xfrm rot="10800000" flipH="1" flipV="1">
                <a:off x="6470335" y="2662574"/>
                <a:ext cx="189720" cy="125936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auto">
              <a:xfrm rot="5400000">
                <a:off x="6354301" y="2606283"/>
                <a:ext cx="249964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 bwMode="auto">
              <a:xfrm rot="10800000" flipH="1">
                <a:off x="6475703" y="2454588"/>
                <a:ext cx="189720" cy="133569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3"/>
              <p:cNvSpPr/>
              <p:nvPr/>
            </p:nvSpPr>
            <p:spPr>
              <a:xfrm>
                <a:off x="6625154" y="2160737"/>
                <a:ext cx="62643" cy="62968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5" name="Straight Connector 54"/>
              <p:cNvCxnSpPr/>
              <p:nvPr/>
            </p:nvCxnSpPr>
            <p:spPr bwMode="auto">
              <a:xfrm rot="5400000" flipH="1" flipV="1">
                <a:off x="6437936" y="3006037"/>
                <a:ext cx="438869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auto">
              <a:xfrm rot="5400000">
                <a:off x="6530540" y="2031937"/>
                <a:ext cx="251873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Oval 56"/>
              <p:cNvSpPr/>
              <p:nvPr/>
            </p:nvSpPr>
            <p:spPr>
              <a:xfrm>
                <a:off x="5978136" y="2569076"/>
                <a:ext cx="62644" cy="62968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8" name="Straight Connector 57"/>
              <p:cNvCxnSpPr/>
              <p:nvPr/>
            </p:nvCxnSpPr>
            <p:spPr bwMode="auto">
              <a:xfrm rot="10800000">
                <a:off x="5536053" y="2601512"/>
                <a:ext cx="442083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Oval 58"/>
              <p:cNvSpPr/>
              <p:nvPr/>
            </p:nvSpPr>
            <p:spPr>
              <a:xfrm>
                <a:off x="6627839" y="3225472"/>
                <a:ext cx="62643" cy="62968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7780475" y="2735083"/>
                <a:ext cx="103093" cy="516568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1" name="Straight Connector 60"/>
              <p:cNvCxnSpPr/>
              <p:nvPr/>
            </p:nvCxnSpPr>
            <p:spPr bwMode="auto">
              <a:xfrm flipV="1">
                <a:off x="5537842" y="4164652"/>
                <a:ext cx="1113262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auto">
              <a:xfrm>
                <a:off x="6655582" y="1902184"/>
                <a:ext cx="113653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auto">
              <a:xfrm>
                <a:off x="6690481" y="4175720"/>
                <a:ext cx="1136531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708" name="TextBox 63"/>
              <p:cNvSpPr txBox="1">
                <a:spLocks noChangeArrowheads="1"/>
              </p:cNvSpPr>
              <p:nvPr/>
            </p:nvSpPr>
            <p:spPr bwMode="auto">
              <a:xfrm>
                <a:off x="5848350" y="2251654"/>
                <a:ext cx="233798" cy="252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B</a:t>
                </a:r>
              </a:p>
            </p:txBody>
          </p:sp>
          <p:sp>
            <p:nvSpPr>
              <p:cNvPr id="28709" name="TextBox 64"/>
              <p:cNvSpPr txBox="1">
                <a:spLocks noChangeArrowheads="1"/>
              </p:cNvSpPr>
              <p:nvPr/>
            </p:nvSpPr>
            <p:spPr bwMode="auto">
              <a:xfrm>
                <a:off x="6312652" y="2038350"/>
                <a:ext cx="23379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E</a:t>
                </a:r>
              </a:p>
            </p:txBody>
          </p:sp>
          <p:sp>
            <p:nvSpPr>
              <p:cNvPr id="28710" name="TextBox 65"/>
              <p:cNvSpPr txBox="1">
                <a:spLocks noChangeArrowheads="1"/>
              </p:cNvSpPr>
              <p:nvPr/>
            </p:nvSpPr>
            <p:spPr bwMode="auto">
              <a:xfrm>
                <a:off x="6381750" y="3108642"/>
                <a:ext cx="23379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dirty="0"/>
                  <a:t>C</a:t>
                </a:r>
              </a:p>
            </p:txBody>
          </p:sp>
          <p:graphicFrame>
            <p:nvGraphicFramePr>
              <p:cNvPr id="28677" name="Object 10"/>
              <p:cNvGraphicFramePr>
                <a:graphicFrameLocks noChangeAspect="1"/>
              </p:cNvGraphicFramePr>
              <p:nvPr/>
            </p:nvGraphicFramePr>
            <p:xfrm>
              <a:off x="7896225" y="2848001"/>
              <a:ext cx="344594" cy="3748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727" name="Equation" r:id="rId12" imgW="203024" imgH="215713" progId="Equation.3">
                      <p:embed/>
                    </p:oleObj>
                  </mc:Choice>
                  <mc:Fallback>
                    <p:oleObj name="Equation" r:id="rId12" imgW="203024" imgH="215713" progId="Equation.3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896225" y="2848001"/>
                            <a:ext cx="344594" cy="3748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8" name="Oval 67"/>
              <p:cNvSpPr/>
              <p:nvPr/>
            </p:nvSpPr>
            <p:spPr>
              <a:xfrm>
                <a:off x="6626945" y="4133741"/>
                <a:ext cx="64433" cy="62968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9" name="Straight Connector 68"/>
              <p:cNvCxnSpPr>
                <a:endCxn id="59" idx="4"/>
              </p:cNvCxnSpPr>
              <p:nvPr/>
            </p:nvCxnSpPr>
            <p:spPr bwMode="auto">
              <a:xfrm rot="16200000" flipV="1">
                <a:off x="6224048" y="3724447"/>
                <a:ext cx="872015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Oval 71"/>
              <p:cNvSpPr/>
              <p:nvPr/>
            </p:nvSpPr>
            <p:spPr>
              <a:xfrm>
                <a:off x="5382129" y="3202575"/>
                <a:ext cx="316796" cy="322473"/>
              </a:xfrm>
              <a:prstGeom prst="ellipse">
                <a:avLst/>
              </a:prstGeom>
              <a:solidFill>
                <a:srgbClr val="FFCCCC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714" name="TextBox 72"/>
              <p:cNvSpPr txBox="1">
                <a:spLocks noChangeArrowheads="1"/>
              </p:cNvSpPr>
              <p:nvPr/>
            </p:nvSpPr>
            <p:spPr bwMode="auto">
              <a:xfrm>
                <a:off x="5347130" y="3130062"/>
                <a:ext cx="300081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~</a:t>
                </a:r>
              </a:p>
            </p:txBody>
          </p:sp>
          <p:cxnSp>
            <p:nvCxnSpPr>
              <p:cNvPr id="74" name="Straight Connector 73"/>
              <p:cNvCxnSpPr>
                <a:endCxn id="60" idx="2"/>
              </p:cNvCxnSpPr>
              <p:nvPr/>
            </p:nvCxnSpPr>
            <p:spPr bwMode="auto">
              <a:xfrm rot="5400000" flipH="1" flipV="1">
                <a:off x="7381435" y="3702239"/>
                <a:ext cx="901174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>
                <a:stCxn id="60" idx="0"/>
              </p:cNvCxnSpPr>
              <p:nvPr/>
            </p:nvCxnSpPr>
            <p:spPr bwMode="auto">
              <a:xfrm rot="16200000" flipV="1">
                <a:off x="7415815" y="2323880"/>
                <a:ext cx="822404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 bwMode="auto">
              <a:xfrm>
                <a:off x="7818062" y="1893599"/>
                <a:ext cx="113474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 bwMode="auto">
              <a:xfrm>
                <a:off x="7832380" y="4173811"/>
                <a:ext cx="1136531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 rot="5400000">
                <a:off x="8498808" y="3638582"/>
                <a:ext cx="990319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 rot="16200000" flipV="1">
                <a:off x="8486280" y="2457450"/>
                <a:ext cx="990318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Oval 79"/>
              <p:cNvSpPr/>
              <p:nvPr/>
            </p:nvSpPr>
            <p:spPr>
              <a:xfrm>
                <a:off x="7805534" y="4133741"/>
                <a:ext cx="62643" cy="62968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8963541" y="4137557"/>
                <a:ext cx="64433" cy="62968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8943853" y="1878334"/>
                <a:ext cx="62643" cy="62968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724" name="TextBox 82"/>
              <p:cNvSpPr txBox="1">
                <a:spLocks noChangeArrowheads="1"/>
              </p:cNvSpPr>
              <p:nvPr/>
            </p:nvSpPr>
            <p:spPr bwMode="auto">
              <a:xfrm>
                <a:off x="5281900" y="2844128"/>
                <a:ext cx="354571" cy="3699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+</a:t>
                </a:r>
              </a:p>
            </p:txBody>
          </p:sp>
          <p:sp>
            <p:nvSpPr>
              <p:cNvPr id="28725" name="TextBox 83"/>
              <p:cNvSpPr txBox="1">
                <a:spLocks noChangeArrowheads="1"/>
              </p:cNvSpPr>
              <p:nvPr/>
            </p:nvSpPr>
            <p:spPr bwMode="auto">
              <a:xfrm>
                <a:off x="5295130" y="3484445"/>
                <a:ext cx="282284" cy="3699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-</a:t>
                </a:r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7789425" y="1876425"/>
                <a:ext cx="62644" cy="6296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aphicFrame>
          <p:nvGraphicFramePr>
            <p:cNvPr id="28675" name="Object 87"/>
            <p:cNvGraphicFramePr>
              <a:graphicFrameLocks noChangeAspect="1"/>
            </p:cNvGraphicFramePr>
            <p:nvPr/>
          </p:nvGraphicFramePr>
          <p:xfrm>
            <a:off x="4581525" y="2895600"/>
            <a:ext cx="295275" cy="417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28" name="Equation" r:id="rId13" imgW="165028" imgH="228501" progId="Equation.3">
                    <p:embed/>
                  </p:oleObj>
                </mc:Choice>
                <mc:Fallback>
                  <p:oleObj name="Equation" r:id="rId13" imgW="165028" imgH="228501" progId="Equation.3">
                    <p:embed/>
                    <p:pic>
                      <p:nvPicPr>
                        <p:cNvPr id="0" name="Object 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1525" y="2895600"/>
                          <a:ext cx="295275" cy="4175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76" name="Object 89"/>
            <p:cNvGraphicFramePr>
              <a:graphicFrameLocks noChangeAspect="1"/>
            </p:cNvGraphicFramePr>
            <p:nvPr/>
          </p:nvGraphicFramePr>
          <p:xfrm>
            <a:off x="1244600" y="3200400"/>
            <a:ext cx="2413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29" name="Equation" r:id="rId15" imgW="177646" imgH="228402" progId="Equation.3">
                    <p:embed/>
                  </p:oleObj>
                </mc:Choice>
                <mc:Fallback>
                  <p:oleObj name="Equation" r:id="rId15" imgW="177646" imgH="228402" progId="Equation.3">
                    <p:embed/>
                    <p:pic>
                      <p:nvPicPr>
                        <p:cNvPr id="0" name="Object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4600" y="3200400"/>
                          <a:ext cx="241300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8690" name="Straight Connector 93"/>
            <p:cNvCxnSpPr>
              <a:cxnSpLocks noChangeShapeType="1"/>
            </p:cNvCxnSpPr>
            <p:nvPr/>
          </p:nvCxnSpPr>
          <p:spPr bwMode="auto">
            <a:xfrm rot="5400000">
              <a:off x="1386683" y="2985294"/>
              <a:ext cx="503237" cy="0"/>
            </a:xfrm>
            <a:prstGeom prst="line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691" name="Straight Connector 97"/>
            <p:cNvCxnSpPr>
              <a:cxnSpLocks noChangeShapeType="1"/>
              <a:stCxn id="72" idx="4"/>
            </p:cNvCxnSpPr>
            <p:nvPr/>
          </p:nvCxnSpPr>
          <p:spPr bwMode="auto">
            <a:xfrm rot="16200000" flipH="1">
              <a:off x="1377157" y="3771898"/>
              <a:ext cx="533398" cy="0"/>
            </a:xfrm>
            <a:prstGeom prst="line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95" name="Rectangle 94"/>
          <p:cNvSpPr/>
          <p:nvPr/>
        </p:nvSpPr>
        <p:spPr bwMode="auto">
          <a:xfrm>
            <a:off x="6724649" y="3467100"/>
            <a:ext cx="91440" cy="429768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D03D98-B933-4F16-AC1E-2821F5BA733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</a:t>
            </a:r>
          </a:p>
        </p:txBody>
      </p:sp>
      <p:sp>
        <p:nvSpPr>
          <p:cNvPr id="79875" name="Content Placeholder 2"/>
          <p:cNvSpPr>
            <a:spLocks noGrp="1"/>
          </p:cNvSpPr>
          <p:nvPr>
            <p:ph idx="1"/>
          </p:nvPr>
        </p:nvSpPr>
        <p:spPr>
          <a:xfrm>
            <a:off x="76200" y="2017713"/>
            <a:ext cx="3886200" cy="4535487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1800" smtClean="0"/>
              <a:t>The invention of the bipolar transistor in 1948 ushered in a revolution in electronics.</a:t>
            </a:r>
          </a:p>
          <a:p>
            <a:pPr>
              <a:spcBef>
                <a:spcPct val="0"/>
              </a:spcBef>
            </a:pPr>
            <a:r>
              <a:rPr lang="en-US" sz="1800" smtClean="0"/>
              <a:t>Bipolar transistors consist of either a P-N-P or an N-P-N semiconductor "sandwich" structure. </a:t>
            </a:r>
          </a:p>
          <a:p>
            <a:pPr>
              <a:spcBef>
                <a:spcPct val="0"/>
              </a:spcBef>
            </a:pPr>
            <a:r>
              <a:rPr lang="en-US" sz="1800" smtClean="0"/>
              <a:t>The three leads of a bipolar transistor are called the </a:t>
            </a:r>
            <a:r>
              <a:rPr lang="en-US" sz="1800" i="1" smtClean="0"/>
              <a:t>Emitter</a:t>
            </a:r>
            <a:r>
              <a:rPr lang="en-US" sz="1800" smtClean="0"/>
              <a:t>, </a:t>
            </a:r>
            <a:r>
              <a:rPr lang="en-US" sz="1800" i="1" smtClean="0"/>
              <a:t>Base</a:t>
            </a:r>
            <a:r>
              <a:rPr lang="en-US" sz="1800" smtClean="0"/>
              <a:t>, and </a:t>
            </a:r>
            <a:r>
              <a:rPr lang="en-US" sz="1800" i="1" smtClean="0"/>
              <a:t>Collector</a:t>
            </a:r>
            <a:r>
              <a:rPr lang="en-US" sz="1800" smtClean="0"/>
              <a:t>. </a:t>
            </a:r>
          </a:p>
          <a:p>
            <a:pPr>
              <a:spcBef>
                <a:spcPct val="0"/>
              </a:spcBef>
            </a:pPr>
            <a:r>
              <a:rPr lang="en-US" sz="1800" smtClean="0"/>
              <a:t>Difference between PNP and NPN transistor is the proper biasing of junctions. Current directions and voltage polarities for each type of transistor are exactly opposite </a:t>
            </a:r>
            <a:endParaRPr lang="en-US" smtClean="0"/>
          </a:p>
        </p:txBody>
      </p:sp>
      <p:grpSp>
        <p:nvGrpSpPr>
          <p:cNvPr id="79876" name="Group 223"/>
          <p:cNvGrpSpPr>
            <a:grpSpLocks/>
          </p:cNvGrpSpPr>
          <p:nvPr/>
        </p:nvGrpSpPr>
        <p:grpSpPr bwMode="auto">
          <a:xfrm>
            <a:off x="3962401" y="2209800"/>
            <a:ext cx="4876800" cy="3897313"/>
            <a:chOff x="3656905" y="1751714"/>
            <a:chExt cx="5410895" cy="4622800"/>
          </a:xfrm>
        </p:grpSpPr>
        <p:sp>
          <p:nvSpPr>
            <p:cNvPr id="79877" name="Rectangle 231"/>
            <p:cNvSpPr>
              <a:spLocks noChangeArrowheads="1"/>
            </p:cNvSpPr>
            <p:nvPr/>
          </p:nvSpPr>
          <p:spPr bwMode="auto">
            <a:xfrm>
              <a:off x="3656905" y="1751714"/>
              <a:ext cx="5342345" cy="4622800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/>
            </a:p>
          </p:txBody>
        </p:sp>
        <p:grpSp>
          <p:nvGrpSpPr>
            <p:cNvPr id="79878" name="Group 156"/>
            <p:cNvGrpSpPr>
              <a:grpSpLocks/>
            </p:cNvGrpSpPr>
            <p:nvPr/>
          </p:nvGrpSpPr>
          <p:grpSpPr bwMode="auto">
            <a:xfrm>
              <a:off x="4311650" y="1757363"/>
              <a:ext cx="3303588" cy="1366836"/>
              <a:chOff x="1778000" y="1721053"/>
              <a:chExt cx="3632200" cy="1405591"/>
            </a:xfrm>
          </p:grpSpPr>
          <p:sp>
            <p:nvSpPr>
              <p:cNvPr id="132" name="Rectangle 131"/>
              <p:cNvSpPr/>
              <p:nvPr/>
            </p:nvSpPr>
            <p:spPr>
              <a:xfrm>
                <a:off x="1828879" y="2286484"/>
                <a:ext cx="2513660" cy="83846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2667412" y="2286484"/>
                <a:ext cx="304040" cy="83846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34" name="Straight Connector 133"/>
              <p:cNvCxnSpPr>
                <a:stCxn id="133" idx="0"/>
              </p:cNvCxnSpPr>
              <p:nvPr/>
            </p:nvCxnSpPr>
            <p:spPr>
              <a:xfrm rot="16200000" flipH="1">
                <a:off x="2819439" y="2287446"/>
                <a:ext cx="152975" cy="151052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 rot="16200000" flipH="1">
                <a:off x="2742946" y="2286475"/>
                <a:ext cx="228496" cy="228515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 rot="16200000" flipH="1">
                <a:off x="2667424" y="2286472"/>
                <a:ext cx="304015" cy="304040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rot="16200000" flipH="1">
                <a:off x="2666456" y="2362960"/>
                <a:ext cx="305952" cy="304040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 rot="16200000" flipH="1">
                <a:off x="2667415" y="3049425"/>
                <a:ext cx="75519" cy="75525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 rot="16200000" flipH="1">
                <a:off x="2668385" y="2972934"/>
                <a:ext cx="151040" cy="152988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>
              <a:xfrm rot="16200000" flipH="1">
                <a:off x="2667421" y="2896442"/>
                <a:ext cx="228496" cy="228515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 rot="16200000" flipH="1">
                <a:off x="2666456" y="2821888"/>
                <a:ext cx="305952" cy="304040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 rot="16200000" flipH="1">
                <a:off x="2666456" y="2744432"/>
                <a:ext cx="305952" cy="304040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 rot="16200000" flipH="1">
                <a:off x="2667424" y="2673753"/>
                <a:ext cx="304015" cy="304040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011" name="TextBox 144"/>
              <p:cNvSpPr txBox="1">
                <a:spLocks noChangeArrowheads="1"/>
              </p:cNvSpPr>
              <p:nvPr/>
            </p:nvSpPr>
            <p:spPr bwMode="auto">
              <a:xfrm>
                <a:off x="3373548" y="2547941"/>
                <a:ext cx="284052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/>
                  <a:t>N</a:t>
                </a:r>
              </a:p>
            </p:txBody>
          </p:sp>
          <p:sp>
            <p:nvSpPr>
              <p:cNvPr id="80012" name="TextBox 145"/>
              <p:cNvSpPr txBox="1">
                <a:spLocks noChangeArrowheads="1"/>
              </p:cNvSpPr>
              <p:nvPr/>
            </p:nvSpPr>
            <p:spPr bwMode="auto">
              <a:xfrm>
                <a:off x="2147998" y="2536828"/>
                <a:ext cx="284052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/>
                  <a:t>N</a:t>
                </a:r>
              </a:p>
            </p:txBody>
          </p:sp>
          <p:sp>
            <p:nvSpPr>
              <p:cNvPr id="147" name="Right Arrow 146"/>
              <p:cNvSpPr/>
              <p:nvPr/>
            </p:nvSpPr>
            <p:spPr>
              <a:xfrm>
                <a:off x="5030020" y="2886770"/>
                <a:ext cx="379567" cy="166531"/>
              </a:xfrm>
              <a:prstGeom prst="rightArrow">
                <a:avLst>
                  <a:gd name="adj1" fmla="val 32858"/>
                  <a:gd name="adj2" fmla="val 50000"/>
                </a:avLst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4348349" y="2400732"/>
                <a:ext cx="48413" cy="609968"/>
              </a:xfrm>
              <a:prstGeom prst="rect">
                <a:avLst/>
              </a:prstGeom>
              <a:solidFill>
                <a:schemeClr val="tx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1778528" y="2414287"/>
                <a:ext cx="44542" cy="609967"/>
              </a:xfrm>
              <a:prstGeom prst="rect">
                <a:avLst/>
              </a:prstGeom>
              <a:solidFill>
                <a:schemeClr val="tx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cxnSp>
            <p:nvCxnSpPr>
              <p:cNvPr id="150" name="Straight Arrow Connector 149"/>
              <p:cNvCxnSpPr/>
              <p:nvPr/>
            </p:nvCxnSpPr>
            <p:spPr>
              <a:xfrm rot="5400000">
                <a:off x="2731327" y="2147063"/>
                <a:ext cx="228496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017" name="TextBox 150"/>
              <p:cNvSpPr txBox="1">
                <a:spLocks noChangeArrowheads="1"/>
              </p:cNvSpPr>
              <p:nvPr/>
            </p:nvSpPr>
            <p:spPr bwMode="auto">
              <a:xfrm>
                <a:off x="1867306" y="1994077"/>
                <a:ext cx="647293" cy="277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/>
                  <a:t>Emitter</a:t>
                </a:r>
              </a:p>
            </p:txBody>
          </p:sp>
          <p:sp>
            <p:nvSpPr>
              <p:cNvPr id="80018" name="TextBox 151"/>
              <p:cNvSpPr txBox="1">
                <a:spLocks noChangeArrowheads="1"/>
              </p:cNvSpPr>
              <p:nvPr/>
            </p:nvSpPr>
            <p:spPr bwMode="auto">
              <a:xfrm>
                <a:off x="3315107" y="1994077"/>
                <a:ext cx="745845" cy="277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/>
                  <a:t>Collector</a:t>
                </a:r>
              </a:p>
            </p:txBody>
          </p:sp>
          <p:sp>
            <p:nvSpPr>
              <p:cNvPr id="80019" name="TextBox 152"/>
              <p:cNvSpPr txBox="1">
                <a:spLocks noChangeArrowheads="1"/>
              </p:cNvSpPr>
              <p:nvPr/>
            </p:nvSpPr>
            <p:spPr bwMode="auto">
              <a:xfrm>
                <a:off x="2536947" y="1721053"/>
                <a:ext cx="581963" cy="3165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latin typeface="Calibri" pitchFamily="34" charset="0"/>
                  </a:rPr>
                  <a:t>Base</a:t>
                </a:r>
              </a:p>
            </p:txBody>
          </p:sp>
          <p:sp>
            <p:nvSpPr>
              <p:cNvPr id="80020" name="Oval 354"/>
              <p:cNvSpPr>
                <a:spLocks noChangeArrowheads="1"/>
              </p:cNvSpPr>
              <p:nvPr/>
            </p:nvSpPr>
            <p:spPr bwMode="auto">
              <a:xfrm rot="5400000">
                <a:off x="1905000" y="2438400"/>
                <a:ext cx="46038" cy="46038"/>
              </a:xfrm>
              <a:prstGeom prst="ellipse">
                <a:avLst/>
              </a:prstGeom>
              <a:solidFill>
                <a:schemeClr val="tx1"/>
              </a:solidFill>
              <a:ln w="63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342900" indent="-342900" algn="ctr"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en-US"/>
              </a:p>
            </p:txBody>
          </p:sp>
          <p:sp>
            <p:nvSpPr>
              <p:cNvPr id="80021" name="Oval 354"/>
              <p:cNvSpPr>
                <a:spLocks noChangeArrowheads="1"/>
              </p:cNvSpPr>
              <p:nvPr/>
            </p:nvSpPr>
            <p:spPr bwMode="auto">
              <a:xfrm rot="5400000">
                <a:off x="1981200" y="2514600"/>
                <a:ext cx="46038" cy="46038"/>
              </a:xfrm>
              <a:prstGeom prst="ellipse">
                <a:avLst/>
              </a:prstGeom>
              <a:solidFill>
                <a:schemeClr val="tx1"/>
              </a:solidFill>
              <a:ln w="63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342900" indent="-342900" algn="ctr"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en-US"/>
              </a:p>
            </p:txBody>
          </p:sp>
          <p:sp>
            <p:nvSpPr>
              <p:cNvPr id="80022" name="Oval 354"/>
              <p:cNvSpPr>
                <a:spLocks noChangeArrowheads="1"/>
              </p:cNvSpPr>
              <p:nvPr/>
            </p:nvSpPr>
            <p:spPr bwMode="auto">
              <a:xfrm rot="5400000">
                <a:off x="2057400" y="2590800"/>
                <a:ext cx="46038" cy="46038"/>
              </a:xfrm>
              <a:prstGeom prst="ellipse">
                <a:avLst/>
              </a:prstGeom>
              <a:solidFill>
                <a:schemeClr val="tx1"/>
              </a:solidFill>
              <a:ln w="63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342900" indent="-342900" algn="ctr"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en-US"/>
              </a:p>
            </p:txBody>
          </p:sp>
          <p:sp>
            <p:nvSpPr>
              <p:cNvPr id="80023" name="Oval 354"/>
              <p:cNvSpPr>
                <a:spLocks noChangeArrowheads="1"/>
              </p:cNvSpPr>
              <p:nvPr/>
            </p:nvSpPr>
            <p:spPr bwMode="auto">
              <a:xfrm rot="5400000">
                <a:off x="2133600" y="2667000"/>
                <a:ext cx="46038" cy="46038"/>
              </a:xfrm>
              <a:prstGeom prst="ellipse">
                <a:avLst/>
              </a:prstGeom>
              <a:solidFill>
                <a:schemeClr val="tx1"/>
              </a:solidFill>
              <a:ln w="63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342900" indent="-342900" algn="ctr"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en-US"/>
              </a:p>
            </p:txBody>
          </p:sp>
          <p:sp>
            <p:nvSpPr>
              <p:cNvPr id="80024" name="Oval 354"/>
              <p:cNvSpPr>
                <a:spLocks noChangeArrowheads="1"/>
              </p:cNvSpPr>
              <p:nvPr/>
            </p:nvSpPr>
            <p:spPr bwMode="auto">
              <a:xfrm rot="5400000">
                <a:off x="2209800" y="2743200"/>
                <a:ext cx="46038" cy="46038"/>
              </a:xfrm>
              <a:prstGeom prst="ellipse">
                <a:avLst/>
              </a:prstGeom>
              <a:solidFill>
                <a:schemeClr val="tx1"/>
              </a:solidFill>
              <a:ln w="63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342900" indent="-342900" algn="ctr"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en-US"/>
              </a:p>
            </p:txBody>
          </p:sp>
          <p:sp>
            <p:nvSpPr>
              <p:cNvPr id="80025" name="Oval 354"/>
              <p:cNvSpPr>
                <a:spLocks noChangeArrowheads="1"/>
              </p:cNvSpPr>
              <p:nvPr/>
            </p:nvSpPr>
            <p:spPr bwMode="auto">
              <a:xfrm rot="5400000">
                <a:off x="2286000" y="2819400"/>
                <a:ext cx="46038" cy="46038"/>
              </a:xfrm>
              <a:prstGeom prst="ellipse">
                <a:avLst/>
              </a:prstGeom>
              <a:solidFill>
                <a:schemeClr val="tx1"/>
              </a:solidFill>
              <a:ln w="63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342900" indent="-342900" algn="ctr"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en-US"/>
              </a:p>
            </p:txBody>
          </p:sp>
          <p:sp>
            <p:nvSpPr>
              <p:cNvPr id="80026" name="Oval 354"/>
              <p:cNvSpPr>
                <a:spLocks noChangeArrowheads="1"/>
              </p:cNvSpPr>
              <p:nvPr/>
            </p:nvSpPr>
            <p:spPr bwMode="auto">
              <a:xfrm rot="5400000">
                <a:off x="2362200" y="2895600"/>
                <a:ext cx="46038" cy="46038"/>
              </a:xfrm>
              <a:prstGeom prst="ellipse">
                <a:avLst/>
              </a:prstGeom>
              <a:solidFill>
                <a:schemeClr val="tx1"/>
              </a:solidFill>
              <a:ln w="63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342900" indent="-342900" algn="ctr"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en-US"/>
              </a:p>
            </p:txBody>
          </p:sp>
          <p:sp>
            <p:nvSpPr>
              <p:cNvPr id="80027" name="Oval 354"/>
              <p:cNvSpPr>
                <a:spLocks noChangeArrowheads="1"/>
              </p:cNvSpPr>
              <p:nvPr/>
            </p:nvSpPr>
            <p:spPr bwMode="auto">
              <a:xfrm rot="5400000">
                <a:off x="2438400" y="2971800"/>
                <a:ext cx="46038" cy="46038"/>
              </a:xfrm>
              <a:prstGeom prst="ellipse">
                <a:avLst/>
              </a:prstGeom>
              <a:solidFill>
                <a:schemeClr val="tx1"/>
              </a:solidFill>
              <a:ln w="63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342900" indent="-342900" algn="ctr"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en-US"/>
              </a:p>
            </p:txBody>
          </p:sp>
          <p:sp>
            <p:nvSpPr>
              <p:cNvPr id="80028" name="Oval 354"/>
              <p:cNvSpPr>
                <a:spLocks noChangeArrowheads="1"/>
              </p:cNvSpPr>
              <p:nvPr/>
            </p:nvSpPr>
            <p:spPr bwMode="auto">
              <a:xfrm rot="5400000">
                <a:off x="2514600" y="3048000"/>
                <a:ext cx="46038" cy="46038"/>
              </a:xfrm>
              <a:prstGeom prst="ellipse">
                <a:avLst/>
              </a:prstGeom>
              <a:solidFill>
                <a:schemeClr val="tx1"/>
              </a:solidFill>
              <a:ln w="63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342900" indent="-342900" algn="ctr"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en-US"/>
              </a:p>
            </p:txBody>
          </p:sp>
          <p:sp>
            <p:nvSpPr>
              <p:cNvPr id="80029" name="Oval 354"/>
              <p:cNvSpPr>
                <a:spLocks noChangeArrowheads="1"/>
              </p:cNvSpPr>
              <p:nvPr/>
            </p:nvSpPr>
            <p:spPr bwMode="auto">
              <a:xfrm rot="5400000">
                <a:off x="1871662" y="3021012"/>
                <a:ext cx="46038" cy="46038"/>
              </a:xfrm>
              <a:prstGeom prst="ellipse">
                <a:avLst/>
              </a:prstGeom>
              <a:solidFill>
                <a:schemeClr val="tx1"/>
              </a:solidFill>
              <a:ln w="63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342900" indent="-342900" algn="ctr"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en-US"/>
              </a:p>
            </p:txBody>
          </p:sp>
          <p:sp>
            <p:nvSpPr>
              <p:cNvPr id="80030" name="Oval 354"/>
              <p:cNvSpPr>
                <a:spLocks noChangeArrowheads="1"/>
              </p:cNvSpPr>
              <p:nvPr/>
            </p:nvSpPr>
            <p:spPr bwMode="auto">
              <a:xfrm rot="5400000">
                <a:off x="1905000" y="2544762"/>
                <a:ext cx="46038" cy="46038"/>
              </a:xfrm>
              <a:prstGeom prst="ellipse">
                <a:avLst/>
              </a:prstGeom>
              <a:solidFill>
                <a:schemeClr val="tx1"/>
              </a:solidFill>
              <a:ln w="63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342900" indent="-342900" algn="ctr"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en-US"/>
              </a:p>
            </p:txBody>
          </p:sp>
          <p:sp>
            <p:nvSpPr>
              <p:cNvPr id="80031" name="Oval 354"/>
              <p:cNvSpPr>
                <a:spLocks noChangeArrowheads="1"/>
              </p:cNvSpPr>
              <p:nvPr/>
            </p:nvSpPr>
            <p:spPr bwMode="auto">
              <a:xfrm rot="5400000">
                <a:off x="2057400" y="2697162"/>
                <a:ext cx="46038" cy="46038"/>
              </a:xfrm>
              <a:prstGeom prst="ellipse">
                <a:avLst/>
              </a:prstGeom>
              <a:solidFill>
                <a:schemeClr val="tx1"/>
              </a:solidFill>
              <a:ln w="63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342900" indent="-342900" algn="ctr"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en-US"/>
              </a:p>
            </p:txBody>
          </p:sp>
          <p:sp>
            <p:nvSpPr>
              <p:cNvPr id="80032" name="Oval 354"/>
              <p:cNvSpPr>
                <a:spLocks noChangeArrowheads="1"/>
              </p:cNvSpPr>
              <p:nvPr/>
            </p:nvSpPr>
            <p:spPr bwMode="auto">
              <a:xfrm rot="5400000">
                <a:off x="2209800" y="2849562"/>
                <a:ext cx="46038" cy="46038"/>
              </a:xfrm>
              <a:prstGeom prst="ellipse">
                <a:avLst/>
              </a:prstGeom>
              <a:solidFill>
                <a:schemeClr val="tx1"/>
              </a:solidFill>
              <a:ln w="63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342900" indent="-342900" algn="ctr"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en-US"/>
              </a:p>
            </p:txBody>
          </p:sp>
          <p:sp>
            <p:nvSpPr>
              <p:cNvPr id="80033" name="Oval 354"/>
              <p:cNvSpPr>
                <a:spLocks noChangeArrowheads="1"/>
              </p:cNvSpPr>
              <p:nvPr/>
            </p:nvSpPr>
            <p:spPr bwMode="auto">
              <a:xfrm rot="5400000">
                <a:off x="2362200" y="3001962"/>
                <a:ext cx="46038" cy="46038"/>
              </a:xfrm>
              <a:prstGeom prst="ellipse">
                <a:avLst/>
              </a:prstGeom>
              <a:solidFill>
                <a:schemeClr val="tx1"/>
              </a:solidFill>
              <a:ln w="63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342900" indent="-342900" algn="ctr"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en-US"/>
              </a:p>
            </p:txBody>
          </p:sp>
          <p:sp>
            <p:nvSpPr>
              <p:cNvPr id="80034" name="Oval 354"/>
              <p:cNvSpPr>
                <a:spLocks noChangeArrowheads="1"/>
              </p:cNvSpPr>
              <p:nvPr/>
            </p:nvSpPr>
            <p:spPr bwMode="auto">
              <a:xfrm rot="5400000">
                <a:off x="2024062" y="2819400"/>
                <a:ext cx="46038" cy="46038"/>
              </a:xfrm>
              <a:prstGeom prst="ellipse">
                <a:avLst/>
              </a:prstGeom>
              <a:solidFill>
                <a:schemeClr val="tx1"/>
              </a:solidFill>
              <a:ln w="63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342900" indent="-342900" algn="ctr"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en-US"/>
              </a:p>
            </p:txBody>
          </p:sp>
          <p:sp>
            <p:nvSpPr>
              <p:cNvPr id="80035" name="Oval 354"/>
              <p:cNvSpPr>
                <a:spLocks noChangeArrowheads="1"/>
              </p:cNvSpPr>
              <p:nvPr/>
            </p:nvSpPr>
            <p:spPr bwMode="auto">
              <a:xfrm rot="5400000">
                <a:off x="2176462" y="2392362"/>
                <a:ext cx="46038" cy="46038"/>
              </a:xfrm>
              <a:prstGeom prst="ellipse">
                <a:avLst/>
              </a:prstGeom>
              <a:solidFill>
                <a:schemeClr val="tx1"/>
              </a:solidFill>
              <a:ln w="63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342900" indent="-342900" algn="ctr"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en-US"/>
              </a:p>
            </p:txBody>
          </p:sp>
          <p:sp>
            <p:nvSpPr>
              <p:cNvPr id="80036" name="Oval 354"/>
              <p:cNvSpPr>
                <a:spLocks noChangeArrowheads="1"/>
              </p:cNvSpPr>
              <p:nvPr/>
            </p:nvSpPr>
            <p:spPr bwMode="auto">
              <a:xfrm rot="5400000">
                <a:off x="2328862" y="2392362"/>
                <a:ext cx="46038" cy="46038"/>
              </a:xfrm>
              <a:prstGeom prst="ellipse">
                <a:avLst/>
              </a:prstGeom>
              <a:solidFill>
                <a:schemeClr val="tx1"/>
              </a:solidFill>
              <a:ln w="63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342900" indent="-342900" algn="ctr"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en-US"/>
              </a:p>
            </p:txBody>
          </p:sp>
          <p:sp>
            <p:nvSpPr>
              <p:cNvPr id="80037" name="Oval 354"/>
              <p:cNvSpPr>
                <a:spLocks noChangeArrowheads="1"/>
              </p:cNvSpPr>
              <p:nvPr/>
            </p:nvSpPr>
            <p:spPr bwMode="auto">
              <a:xfrm rot="5400000">
                <a:off x="2481262" y="2392362"/>
                <a:ext cx="46038" cy="46038"/>
              </a:xfrm>
              <a:prstGeom prst="ellipse">
                <a:avLst/>
              </a:prstGeom>
              <a:solidFill>
                <a:schemeClr val="tx1"/>
              </a:solidFill>
              <a:ln w="63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342900" indent="-342900" algn="ctr"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en-US"/>
              </a:p>
            </p:txBody>
          </p:sp>
          <p:sp>
            <p:nvSpPr>
              <p:cNvPr id="80038" name="Oval 354"/>
              <p:cNvSpPr>
                <a:spLocks noChangeArrowheads="1"/>
              </p:cNvSpPr>
              <p:nvPr/>
            </p:nvSpPr>
            <p:spPr bwMode="auto">
              <a:xfrm rot="5400000">
                <a:off x="2011362" y="2362200"/>
                <a:ext cx="46038" cy="46038"/>
              </a:xfrm>
              <a:prstGeom prst="ellipse">
                <a:avLst/>
              </a:prstGeom>
              <a:solidFill>
                <a:schemeClr val="tx1"/>
              </a:solidFill>
              <a:ln w="63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342900" indent="-342900" algn="ctr"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en-US"/>
              </a:p>
            </p:txBody>
          </p:sp>
          <p:sp>
            <p:nvSpPr>
              <p:cNvPr id="80039" name="Oval 354"/>
              <p:cNvSpPr>
                <a:spLocks noChangeArrowheads="1"/>
              </p:cNvSpPr>
              <p:nvPr/>
            </p:nvSpPr>
            <p:spPr bwMode="auto">
              <a:xfrm rot="5400000">
                <a:off x="1935162" y="2697162"/>
                <a:ext cx="46038" cy="46038"/>
              </a:xfrm>
              <a:prstGeom prst="ellipse">
                <a:avLst/>
              </a:prstGeom>
              <a:solidFill>
                <a:schemeClr val="tx1"/>
              </a:solidFill>
              <a:ln w="63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342900" indent="-342900" algn="ctr"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en-US"/>
              </a:p>
            </p:txBody>
          </p:sp>
          <p:sp>
            <p:nvSpPr>
              <p:cNvPr id="80040" name="Oval 354"/>
              <p:cNvSpPr>
                <a:spLocks noChangeArrowheads="1"/>
              </p:cNvSpPr>
              <p:nvPr/>
            </p:nvSpPr>
            <p:spPr bwMode="auto">
              <a:xfrm rot="5400000">
                <a:off x="1935162" y="2819400"/>
                <a:ext cx="46038" cy="46038"/>
              </a:xfrm>
              <a:prstGeom prst="ellipse">
                <a:avLst/>
              </a:prstGeom>
              <a:solidFill>
                <a:schemeClr val="tx1"/>
              </a:solidFill>
              <a:ln w="63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342900" indent="-342900" algn="ctr"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en-US"/>
              </a:p>
            </p:txBody>
          </p:sp>
          <p:sp>
            <p:nvSpPr>
              <p:cNvPr id="80041" name="Oval 354"/>
              <p:cNvSpPr>
                <a:spLocks noChangeArrowheads="1"/>
              </p:cNvSpPr>
              <p:nvPr/>
            </p:nvSpPr>
            <p:spPr bwMode="auto">
              <a:xfrm rot="5400000">
                <a:off x="2011362" y="2941638"/>
                <a:ext cx="46038" cy="46038"/>
              </a:xfrm>
              <a:prstGeom prst="ellipse">
                <a:avLst/>
              </a:prstGeom>
              <a:solidFill>
                <a:schemeClr val="tx1"/>
              </a:solidFill>
              <a:ln w="63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342900" indent="-342900" algn="ctr"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en-US"/>
              </a:p>
            </p:txBody>
          </p:sp>
          <p:sp>
            <p:nvSpPr>
              <p:cNvPr id="80042" name="Oval 354"/>
              <p:cNvSpPr>
                <a:spLocks noChangeArrowheads="1"/>
              </p:cNvSpPr>
              <p:nvPr/>
            </p:nvSpPr>
            <p:spPr bwMode="auto">
              <a:xfrm rot="5400000">
                <a:off x="2087562" y="3044826"/>
                <a:ext cx="46038" cy="46038"/>
              </a:xfrm>
              <a:prstGeom prst="ellipse">
                <a:avLst/>
              </a:prstGeom>
              <a:solidFill>
                <a:schemeClr val="tx1"/>
              </a:solidFill>
              <a:ln w="63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342900" indent="-342900" algn="ctr"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en-US"/>
              </a:p>
            </p:txBody>
          </p:sp>
          <p:sp>
            <p:nvSpPr>
              <p:cNvPr id="80043" name="Oval 354"/>
              <p:cNvSpPr>
                <a:spLocks noChangeArrowheads="1"/>
              </p:cNvSpPr>
              <p:nvPr/>
            </p:nvSpPr>
            <p:spPr bwMode="auto">
              <a:xfrm rot="5400000">
                <a:off x="2133600" y="2895600"/>
                <a:ext cx="46038" cy="46038"/>
              </a:xfrm>
              <a:prstGeom prst="ellipse">
                <a:avLst/>
              </a:prstGeom>
              <a:solidFill>
                <a:schemeClr val="tx1"/>
              </a:solidFill>
              <a:ln w="63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342900" indent="-342900" algn="ctr"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en-US"/>
              </a:p>
            </p:txBody>
          </p:sp>
          <p:sp>
            <p:nvSpPr>
              <p:cNvPr id="80044" name="Oval 354"/>
              <p:cNvSpPr>
                <a:spLocks noChangeArrowheads="1"/>
              </p:cNvSpPr>
              <p:nvPr/>
            </p:nvSpPr>
            <p:spPr bwMode="auto">
              <a:xfrm rot="5400000">
                <a:off x="2119312" y="2779712"/>
                <a:ext cx="46038" cy="46038"/>
              </a:xfrm>
              <a:prstGeom prst="ellipse">
                <a:avLst/>
              </a:prstGeom>
              <a:solidFill>
                <a:schemeClr val="tx1"/>
              </a:solidFill>
              <a:ln w="63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342900" indent="-342900" algn="ctr"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en-US"/>
              </a:p>
            </p:txBody>
          </p:sp>
          <p:sp>
            <p:nvSpPr>
              <p:cNvPr id="80045" name="Oval 354"/>
              <p:cNvSpPr>
                <a:spLocks noChangeArrowheads="1"/>
              </p:cNvSpPr>
              <p:nvPr/>
            </p:nvSpPr>
            <p:spPr bwMode="auto">
              <a:xfrm rot="5400000">
                <a:off x="2171700" y="2989262"/>
                <a:ext cx="46038" cy="46038"/>
              </a:xfrm>
              <a:prstGeom prst="ellipse">
                <a:avLst/>
              </a:prstGeom>
              <a:solidFill>
                <a:schemeClr val="tx1"/>
              </a:solidFill>
              <a:ln w="63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342900" indent="-342900" algn="ctr"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en-US"/>
              </a:p>
            </p:txBody>
          </p:sp>
          <p:sp>
            <p:nvSpPr>
              <p:cNvPr id="80046" name="Oval 354"/>
              <p:cNvSpPr>
                <a:spLocks noChangeArrowheads="1"/>
              </p:cNvSpPr>
              <p:nvPr/>
            </p:nvSpPr>
            <p:spPr bwMode="auto">
              <a:xfrm rot="5400000">
                <a:off x="2300288" y="2514600"/>
                <a:ext cx="46038" cy="46038"/>
              </a:xfrm>
              <a:prstGeom prst="ellipse">
                <a:avLst/>
              </a:prstGeom>
              <a:solidFill>
                <a:schemeClr val="tx1"/>
              </a:solidFill>
              <a:ln w="63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342900" indent="-342900" algn="ctr"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en-US"/>
              </a:p>
            </p:txBody>
          </p:sp>
          <p:sp>
            <p:nvSpPr>
              <p:cNvPr id="80047" name="Oval 354"/>
              <p:cNvSpPr>
                <a:spLocks noChangeArrowheads="1"/>
              </p:cNvSpPr>
              <p:nvPr/>
            </p:nvSpPr>
            <p:spPr bwMode="auto">
              <a:xfrm rot="5400000">
                <a:off x="2133600" y="2506662"/>
                <a:ext cx="46038" cy="46038"/>
              </a:xfrm>
              <a:prstGeom prst="ellipse">
                <a:avLst/>
              </a:prstGeom>
              <a:solidFill>
                <a:schemeClr val="tx1"/>
              </a:solidFill>
              <a:ln w="63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342900" indent="-342900" algn="ctr"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en-US"/>
              </a:p>
            </p:txBody>
          </p:sp>
          <p:sp>
            <p:nvSpPr>
              <p:cNvPr id="80048" name="Oval 354"/>
              <p:cNvSpPr>
                <a:spLocks noChangeArrowheads="1"/>
              </p:cNvSpPr>
              <p:nvPr/>
            </p:nvSpPr>
            <p:spPr bwMode="auto">
              <a:xfrm rot="5400000">
                <a:off x="2544762" y="2659062"/>
                <a:ext cx="46038" cy="46038"/>
              </a:xfrm>
              <a:prstGeom prst="ellipse">
                <a:avLst/>
              </a:prstGeom>
              <a:solidFill>
                <a:schemeClr val="tx1"/>
              </a:solidFill>
              <a:ln w="63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342900" indent="-342900" algn="ctr"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en-US"/>
              </a:p>
            </p:txBody>
          </p:sp>
          <p:sp>
            <p:nvSpPr>
              <p:cNvPr id="80049" name="Oval 354"/>
              <p:cNvSpPr>
                <a:spLocks noChangeArrowheads="1"/>
              </p:cNvSpPr>
              <p:nvPr/>
            </p:nvSpPr>
            <p:spPr bwMode="auto">
              <a:xfrm rot="5400000">
                <a:off x="2438400" y="2773362"/>
                <a:ext cx="46038" cy="46038"/>
              </a:xfrm>
              <a:prstGeom prst="ellipse">
                <a:avLst/>
              </a:prstGeom>
              <a:solidFill>
                <a:schemeClr val="tx1"/>
              </a:solidFill>
              <a:ln w="63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342900" indent="-342900" algn="ctr"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en-US"/>
              </a:p>
            </p:txBody>
          </p:sp>
          <p:sp>
            <p:nvSpPr>
              <p:cNvPr id="80050" name="Oval 354"/>
              <p:cNvSpPr>
                <a:spLocks noChangeArrowheads="1"/>
              </p:cNvSpPr>
              <p:nvPr/>
            </p:nvSpPr>
            <p:spPr bwMode="auto">
              <a:xfrm rot="5400000">
                <a:off x="2544762" y="2925762"/>
                <a:ext cx="46038" cy="46038"/>
              </a:xfrm>
              <a:prstGeom prst="ellipse">
                <a:avLst/>
              </a:prstGeom>
              <a:solidFill>
                <a:schemeClr val="tx1"/>
              </a:solidFill>
              <a:ln w="63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342900" indent="-342900" algn="ctr"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en-US"/>
              </a:p>
            </p:txBody>
          </p:sp>
          <p:sp>
            <p:nvSpPr>
              <p:cNvPr id="80051" name="Oval 354"/>
              <p:cNvSpPr>
                <a:spLocks noChangeArrowheads="1"/>
              </p:cNvSpPr>
              <p:nvPr/>
            </p:nvSpPr>
            <p:spPr bwMode="auto">
              <a:xfrm rot="5400000">
                <a:off x="2438400" y="2514600"/>
                <a:ext cx="46038" cy="46038"/>
              </a:xfrm>
              <a:prstGeom prst="ellipse">
                <a:avLst/>
              </a:prstGeom>
              <a:solidFill>
                <a:schemeClr val="tx1"/>
              </a:solidFill>
              <a:ln w="63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342900" indent="-342900" algn="ctr"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en-US"/>
              </a:p>
            </p:txBody>
          </p:sp>
          <p:sp>
            <p:nvSpPr>
              <p:cNvPr id="80052" name="Oval 354"/>
              <p:cNvSpPr>
                <a:spLocks noChangeArrowheads="1"/>
              </p:cNvSpPr>
              <p:nvPr/>
            </p:nvSpPr>
            <p:spPr bwMode="auto">
              <a:xfrm rot="5400000">
                <a:off x="2584450" y="2335212"/>
                <a:ext cx="46038" cy="46038"/>
              </a:xfrm>
              <a:prstGeom prst="ellipse">
                <a:avLst/>
              </a:prstGeom>
              <a:solidFill>
                <a:schemeClr val="tx1"/>
              </a:solidFill>
              <a:ln w="63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342900" indent="-342900" algn="ctr"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en-US"/>
              </a:p>
            </p:txBody>
          </p:sp>
          <p:sp>
            <p:nvSpPr>
              <p:cNvPr id="80053" name="Oval 354"/>
              <p:cNvSpPr>
                <a:spLocks noChangeArrowheads="1"/>
              </p:cNvSpPr>
              <p:nvPr/>
            </p:nvSpPr>
            <p:spPr bwMode="auto">
              <a:xfrm rot="5400000">
                <a:off x="2578100" y="2501900"/>
                <a:ext cx="46038" cy="46038"/>
              </a:xfrm>
              <a:prstGeom prst="ellipse">
                <a:avLst/>
              </a:prstGeom>
              <a:solidFill>
                <a:schemeClr val="tx1"/>
              </a:solidFill>
              <a:ln w="63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342900" indent="-342900" algn="ctr"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en-US"/>
              </a:p>
            </p:txBody>
          </p:sp>
          <p:sp>
            <p:nvSpPr>
              <p:cNvPr id="80054" name="Oval 354"/>
              <p:cNvSpPr>
                <a:spLocks noChangeArrowheads="1"/>
              </p:cNvSpPr>
              <p:nvPr/>
            </p:nvSpPr>
            <p:spPr bwMode="auto">
              <a:xfrm rot="5400000">
                <a:off x="2514600" y="2849562"/>
                <a:ext cx="46038" cy="46038"/>
              </a:xfrm>
              <a:prstGeom prst="ellipse">
                <a:avLst/>
              </a:prstGeom>
              <a:solidFill>
                <a:schemeClr val="tx1"/>
              </a:solidFill>
              <a:ln w="63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342900" indent="-342900" algn="ctr"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en-US"/>
              </a:p>
            </p:txBody>
          </p:sp>
          <p:sp>
            <p:nvSpPr>
              <p:cNvPr id="80055" name="Oval 354"/>
              <p:cNvSpPr>
                <a:spLocks noChangeArrowheads="1"/>
              </p:cNvSpPr>
              <p:nvPr/>
            </p:nvSpPr>
            <p:spPr bwMode="auto">
              <a:xfrm rot="5400000">
                <a:off x="2544762" y="2743200"/>
                <a:ext cx="46038" cy="46038"/>
              </a:xfrm>
              <a:prstGeom prst="ellipse">
                <a:avLst/>
              </a:prstGeom>
              <a:solidFill>
                <a:schemeClr val="tx1"/>
              </a:solidFill>
              <a:ln w="63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342900" indent="-342900" algn="ctr"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en-US"/>
              </a:p>
            </p:txBody>
          </p:sp>
          <p:sp>
            <p:nvSpPr>
              <p:cNvPr id="80056" name="Oval 354"/>
              <p:cNvSpPr>
                <a:spLocks noChangeArrowheads="1"/>
              </p:cNvSpPr>
              <p:nvPr/>
            </p:nvSpPr>
            <p:spPr bwMode="auto">
              <a:xfrm rot="5400000">
                <a:off x="2451100" y="2636838"/>
                <a:ext cx="46038" cy="46038"/>
              </a:xfrm>
              <a:prstGeom prst="ellipse">
                <a:avLst/>
              </a:prstGeom>
              <a:solidFill>
                <a:schemeClr val="tx1"/>
              </a:solidFill>
              <a:ln w="63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342900" indent="-342900" algn="ctr"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en-US"/>
              </a:p>
            </p:txBody>
          </p:sp>
          <p:sp>
            <p:nvSpPr>
              <p:cNvPr id="80057" name="Oval 354"/>
              <p:cNvSpPr>
                <a:spLocks noChangeArrowheads="1"/>
              </p:cNvSpPr>
              <p:nvPr/>
            </p:nvSpPr>
            <p:spPr bwMode="auto">
              <a:xfrm rot="5400000">
                <a:off x="1860550" y="2627312"/>
                <a:ext cx="46038" cy="46038"/>
              </a:xfrm>
              <a:prstGeom prst="ellipse">
                <a:avLst/>
              </a:prstGeom>
              <a:solidFill>
                <a:schemeClr val="tx1"/>
              </a:solidFill>
              <a:ln w="63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342900" indent="-342900" algn="ctr"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en-US"/>
              </a:p>
            </p:txBody>
          </p:sp>
          <p:sp>
            <p:nvSpPr>
              <p:cNvPr id="80058" name="Oval 354"/>
              <p:cNvSpPr>
                <a:spLocks noChangeArrowheads="1"/>
              </p:cNvSpPr>
              <p:nvPr/>
            </p:nvSpPr>
            <p:spPr bwMode="auto">
              <a:xfrm rot="5400000">
                <a:off x="2222500" y="2451100"/>
                <a:ext cx="46038" cy="46038"/>
              </a:xfrm>
              <a:prstGeom prst="ellipse">
                <a:avLst/>
              </a:prstGeom>
              <a:solidFill>
                <a:schemeClr val="tx1"/>
              </a:solidFill>
              <a:ln w="63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342900" indent="-342900" algn="ctr"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en-US"/>
              </a:p>
            </p:txBody>
          </p:sp>
          <p:sp>
            <p:nvSpPr>
              <p:cNvPr id="80059" name="Oval 354"/>
              <p:cNvSpPr>
                <a:spLocks noChangeArrowheads="1"/>
              </p:cNvSpPr>
              <p:nvPr/>
            </p:nvSpPr>
            <p:spPr bwMode="auto">
              <a:xfrm rot="5400000">
                <a:off x="2608262" y="3041650"/>
                <a:ext cx="46038" cy="46038"/>
              </a:xfrm>
              <a:prstGeom prst="ellipse">
                <a:avLst/>
              </a:prstGeom>
              <a:solidFill>
                <a:schemeClr val="tx1"/>
              </a:solidFill>
              <a:ln w="63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342900" indent="-342900" algn="ctr"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en-US"/>
              </a:p>
            </p:txBody>
          </p:sp>
          <p:sp>
            <p:nvSpPr>
              <p:cNvPr id="80060" name="Oval 354"/>
              <p:cNvSpPr>
                <a:spLocks noChangeArrowheads="1"/>
              </p:cNvSpPr>
              <p:nvPr/>
            </p:nvSpPr>
            <p:spPr bwMode="auto">
              <a:xfrm rot="5400000">
                <a:off x="2273300" y="3035300"/>
                <a:ext cx="46038" cy="46038"/>
              </a:xfrm>
              <a:prstGeom prst="ellipse">
                <a:avLst/>
              </a:prstGeom>
              <a:solidFill>
                <a:schemeClr val="tx1"/>
              </a:solidFill>
              <a:ln w="63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342900" indent="-342900" algn="ctr"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en-US"/>
              </a:p>
            </p:txBody>
          </p:sp>
          <p:sp>
            <p:nvSpPr>
              <p:cNvPr id="80061" name="Oval 354"/>
              <p:cNvSpPr>
                <a:spLocks noChangeArrowheads="1"/>
              </p:cNvSpPr>
              <p:nvPr/>
            </p:nvSpPr>
            <p:spPr bwMode="auto">
              <a:xfrm rot="5400000">
                <a:off x="2374900" y="2806700"/>
                <a:ext cx="46038" cy="46038"/>
              </a:xfrm>
              <a:prstGeom prst="ellipse">
                <a:avLst/>
              </a:prstGeom>
              <a:solidFill>
                <a:schemeClr val="tx1"/>
              </a:solidFill>
              <a:ln w="63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342900" indent="-342900" algn="ctr"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en-US"/>
              </a:p>
            </p:txBody>
          </p:sp>
          <p:sp>
            <p:nvSpPr>
              <p:cNvPr id="80062" name="Oval 354"/>
              <p:cNvSpPr>
                <a:spLocks noChangeArrowheads="1"/>
              </p:cNvSpPr>
              <p:nvPr/>
            </p:nvSpPr>
            <p:spPr bwMode="auto">
              <a:xfrm rot="5400000">
                <a:off x="2430462" y="2324100"/>
                <a:ext cx="46038" cy="46038"/>
              </a:xfrm>
              <a:prstGeom prst="ellipse">
                <a:avLst/>
              </a:prstGeom>
              <a:solidFill>
                <a:schemeClr val="tx1"/>
              </a:solidFill>
              <a:ln w="63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342900" indent="-342900" algn="ctr"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en-US"/>
              </a:p>
            </p:txBody>
          </p:sp>
          <p:sp>
            <p:nvSpPr>
              <p:cNvPr id="80063" name="Oval 354"/>
              <p:cNvSpPr>
                <a:spLocks noChangeArrowheads="1"/>
              </p:cNvSpPr>
              <p:nvPr/>
            </p:nvSpPr>
            <p:spPr bwMode="auto">
              <a:xfrm rot="5400000">
                <a:off x="2278062" y="2322512"/>
                <a:ext cx="46038" cy="46038"/>
              </a:xfrm>
              <a:prstGeom prst="ellipse">
                <a:avLst/>
              </a:prstGeom>
              <a:solidFill>
                <a:schemeClr val="tx1"/>
              </a:solidFill>
              <a:ln w="63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342900" indent="-342900" algn="ctr"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en-US"/>
              </a:p>
            </p:txBody>
          </p:sp>
          <p:sp>
            <p:nvSpPr>
              <p:cNvPr id="80064" name="Oval 354"/>
              <p:cNvSpPr>
                <a:spLocks noChangeArrowheads="1"/>
              </p:cNvSpPr>
              <p:nvPr/>
            </p:nvSpPr>
            <p:spPr bwMode="auto">
              <a:xfrm rot="5400000">
                <a:off x="2125662" y="2320924"/>
                <a:ext cx="46038" cy="46038"/>
              </a:xfrm>
              <a:prstGeom prst="ellipse">
                <a:avLst/>
              </a:prstGeom>
              <a:solidFill>
                <a:schemeClr val="tx1"/>
              </a:solidFill>
              <a:ln w="63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342900" indent="-342900" algn="ctr"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en-US"/>
              </a:p>
            </p:txBody>
          </p:sp>
          <p:sp>
            <p:nvSpPr>
              <p:cNvPr id="80065" name="Oval 354"/>
              <p:cNvSpPr>
                <a:spLocks noChangeArrowheads="1"/>
              </p:cNvSpPr>
              <p:nvPr/>
            </p:nvSpPr>
            <p:spPr bwMode="auto">
              <a:xfrm rot="5400000">
                <a:off x="2082800" y="2432050"/>
                <a:ext cx="46038" cy="46038"/>
              </a:xfrm>
              <a:prstGeom prst="ellipse">
                <a:avLst/>
              </a:prstGeom>
              <a:solidFill>
                <a:schemeClr val="tx1"/>
              </a:solidFill>
              <a:ln w="63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342900" indent="-342900" algn="ctr"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en-US"/>
              </a:p>
            </p:txBody>
          </p:sp>
          <p:sp>
            <p:nvSpPr>
              <p:cNvPr id="80066" name="Oval 354"/>
              <p:cNvSpPr>
                <a:spLocks noChangeArrowheads="1"/>
              </p:cNvSpPr>
              <p:nvPr/>
            </p:nvSpPr>
            <p:spPr bwMode="auto">
              <a:xfrm rot="5400000">
                <a:off x="1866900" y="2779712"/>
                <a:ext cx="46038" cy="46038"/>
              </a:xfrm>
              <a:prstGeom prst="ellipse">
                <a:avLst/>
              </a:prstGeom>
              <a:solidFill>
                <a:schemeClr val="tx1"/>
              </a:solidFill>
              <a:ln w="63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342900" indent="-342900" algn="ctr"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en-US"/>
              </a:p>
            </p:txBody>
          </p:sp>
          <p:sp>
            <p:nvSpPr>
              <p:cNvPr id="80067" name="Oval 354"/>
              <p:cNvSpPr>
                <a:spLocks noChangeArrowheads="1"/>
              </p:cNvSpPr>
              <p:nvPr/>
            </p:nvSpPr>
            <p:spPr bwMode="auto">
              <a:xfrm rot="5400000">
                <a:off x="3105150" y="2374900"/>
                <a:ext cx="46038" cy="46038"/>
              </a:xfrm>
              <a:prstGeom prst="ellipse">
                <a:avLst/>
              </a:prstGeom>
              <a:solidFill>
                <a:schemeClr val="tx1"/>
              </a:solidFill>
              <a:ln w="63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342900" indent="-342900" algn="ctr"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en-US"/>
              </a:p>
            </p:txBody>
          </p:sp>
          <p:sp>
            <p:nvSpPr>
              <p:cNvPr id="80068" name="Oval 354"/>
              <p:cNvSpPr>
                <a:spLocks noChangeArrowheads="1"/>
              </p:cNvSpPr>
              <p:nvPr/>
            </p:nvSpPr>
            <p:spPr bwMode="auto">
              <a:xfrm rot="5400000">
                <a:off x="3295650" y="2381250"/>
                <a:ext cx="46038" cy="46038"/>
              </a:xfrm>
              <a:prstGeom prst="ellipse">
                <a:avLst/>
              </a:prstGeom>
              <a:solidFill>
                <a:schemeClr val="tx1"/>
              </a:solidFill>
              <a:ln w="63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342900" indent="-342900" algn="ctr"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en-US"/>
              </a:p>
            </p:txBody>
          </p:sp>
          <p:sp>
            <p:nvSpPr>
              <p:cNvPr id="80069" name="Oval 354"/>
              <p:cNvSpPr>
                <a:spLocks noChangeArrowheads="1"/>
              </p:cNvSpPr>
              <p:nvPr/>
            </p:nvSpPr>
            <p:spPr bwMode="auto">
              <a:xfrm rot="5400000">
                <a:off x="3429000" y="2468562"/>
                <a:ext cx="46038" cy="46038"/>
              </a:xfrm>
              <a:prstGeom prst="ellipse">
                <a:avLst/>
              </a:prstGeom>
              <a:solidFill>
                <a:schemeClr val="tx1"/>
              </a:solidFill>
              <a:ln w="63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342900" indent="-342900" algn="ctr"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en-US"/>
              </a:p>
            </p:txBody>
          </p:sp>
          <p:sp>
            <p:nvSpPr>
              <p:cNvPr id="80070" name="Oval 354"/>
              <p:cNvSpPr>
                <a:spLocks noChangeArrowheads="1"/>
              </p:cNvSpPr>
              <p:nvPr/>
            </p:nvSpPr>
            <p:spPr bwMode="auto">
              <a:xfrm rot="5400000">
                <a:off x="3594100" y="2413000"/>
                <a:ext cx="46038" cy="46038"/>
              </a:xfrm>
              <a:prstGeom prst="ellipse">
                <a:avLst/>
              </a:prstGeom>
              <a:solidFill>
                <a:schemeClr val="tx1"/>
              </a:solidFill>
              <a:ln w="63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342900" indent="-342900" algn="ctr"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en-US"/>
              </a:p>
            </p:txBody>
          </p:sp>
          <p:sp>
            <p:nvSpPr>
              <p:cNvPr id="80071" name="Oval 354"/>
              <p:cNvSpPr>
                <a:spLocks noChangeArrowheads="1"/>
              </p:cNvSpPr>
              <p:nvPr/>
            </p:nvSpPr>
            <p:spPr bwMode="auto">
              <a:xfrm rot="5400000">
                <a:off x="3752850" y="2443162"/>
                <a:ext cx="46038" cy="46038"/>
              </a:xfrm>
              <a:prstGeom prst="ellipse">
                <a:avLst/>
              </a:prstGeom>
              <a:solidFill>
                <a:schemeClr val="tx1"/>
              </a:solidFill>
              <a:ln w="63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342900" indent="-342900" algn="ctr"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en-US"/>
              </a:p>
            </p:txBody>
          </p:sp>
          <p:sp>
            <p:nvSpPr>
              <p:cNvPr id="80072" name="Oval 354"/>
              <p:cNvSpPr>
                <a:spLocks noChangeArrowheads="1"/>
              </p:cNvSpPr>
              <p:nvPr/>
            </p:nvSpPr>
            <p:spPr bwMode="auto">
              <a:xfrm rot="5400000">
                <a:off x="3194050" y="2492374"/>
                <a:ext cx="46038" cy="46038"/>
              </a:xfrm>
              <a:prstGeom prst="ellipse">
                <a:avLst/>
              </a:prstGeom>
              <a:solidFill>
                <a:schemeClr val="tx1"/>
              </a:solidFill>
              <a:ln w="63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342900" indent="-342900" algn="ctr"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en-US"/>
              </a:p>
            </p:txBody>
          </p:sp>
          <p:sp>
            <p:nvSpPr>
              <p:cNvPr id="80073" name="Oval 354"/>
              <p:cNvSpPr>
                <a:spLocks noChangeArrowheads="1"/>
              </p:cNvSpPr>
              <p:nvPr/>
            </p:nvSpPr>
            <p:spPr bwMode="auto">
              <a:xfrm rot="5400000">
                <a:off x="3105150" y="2633662"/>
                <a:ext cx="46038" cy="46038"/>
              </a:xfrm>
              <a:prstGeom prst="ellipse">
                <a:avLst/>
              </a:prstGeom>
              <a:solidFill>
                <a:schemeClr val="tx1"/>
              </a:solidFill>
              <a:ln w="63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342900" indent="-342900" algn="ctr"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en-US"/>
              </a:p>
            </p:txBody>
          </p:sp>
          <p:sp>
            <p:nvSpPr>
              <p:cNvPr id="80074" name="Oval 354"/>
              <p:cNvSpPr>
                <a:spLocks noChangeArrowheads="1"/>
              </p:cNvSpPr>
              <p:nvPr/>
            </p:nvSpPr>
            <p:spPr bwMode="auto">
              <a:xfrm rot="5400000">
                <a:off x="3092450" y="2849562"/>
                <a:ext cx="46038" cy="46038"/>
              </a:xfrm>
              <a:prstGeom prst="ellipse">
                <a:avLst/>
              </a:prstGeom>
              <a:solidFill>
                <a:schemeClr val="tx1"/>
              </a:solidFill>
              <a:ln w="63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342900" indent="-342900" algn="ctr"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en-US"/>
              </a:p>
            </p:txBody>
          </p:sp>
          <p:sp>
            <p:nvSpPr>
              <p:cNvPr id="80075" name="Oval 354"/>
              <p:cNvSpPr>
                <a:spLocks noChangeArrowheads="1"/>
              </p:cNvSpPr>
              <p:nvPr/>
            </p:nvSpPr>
            <p:spPr bwMode="auto">
              <a:xfrm rot="5400000">
                <a:off x="3143250" y="3001962"/>
                <a:ext cx="46038" cy="46038"/>
              </a:xfrm>
              <a:prstGeom prst="ellipse">
                <a:avLst/>
              </a:prstGeom>
              <a:solidFill>
                <a:schemeClr val="tx1"/>
              </a:solidFill>
              <a:ln w="63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342900" indent="-342900" algn="ctr"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en-US"/>
              </a:p>
            </p:txBody>
          </p:sp>
          <p:sp>
            <p:nvSpPr>
              <p:cNvPr id="80076" name="Oval 354"/>
              <p:cNvSpPr>
                <a:spLocks noChangeArrowheads="1"/>
              </p:cNvSpPr>
              <p:nvPr/>
            </p:nvSpPr>
            <p:spPr bwMode="auto">
              <a:xfrm rot="5400000">
                <a:off x="3325812" y="2990850"/>
                <a:ext cx="46038" cy="46038"/>
              </a:xfrm>
              <a:prstGeom prst="ellipse">
                <a:avLst/>
              </a:prstGeom>
              <a:solidFill>
                <a:schemeClr val="tx1"/>
              </a:solidFill>
              <a:ln w="63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342900" indent="-342900" algn="ctr"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en-US"/>
              </a:p>
            </p:txBody>
          </p:sp>
          <p:sp>
            <p:nvSpPr>
              <p:cNvPr id="80077" name="Oval 354"/>
              <p:cNvSpPr>
                <a:spLocks noChangeArrowheads="1"/>
              </p:cNvSpPr>
              <p:nvPr/>
            </p:nvSpPr>
            <p:spPr bwMode="auto">
              <a:xfrm rot="5400000">
                <a:off x="3200400" y="2679700"/>
                <a:ext cx="46038" cy="46038"/>
              </a:xfrm>
              <a:prstGeom prst="ellipse">
                <a:avLst/>
              </a:prstGeom>
              <a:solidFill>
                <a:schemeClr val="tx1"/>
              </a:solidFill>
              <a:ln w="63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342900" indent="-342900" algn="ctr"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en-US"/>
              </a:p>
            </p:txBody>
          </p:sp>
          <p:sp>
            <p:nvSpPr>
              <p:cNvPr id="80078" name="Oval 354"/>
              <p:cNvSpPr>
                <a:spLocks noChangeArrowheads="1"/>
              </p:cNvSpPr>
              <p:nvPr/>
            </p:nvSpPr>
            <p:spPr bwMode="auto">
              <a:xfrm rot="5400000">
                <a:off x="3276600" y="2806700"/>
                <a:ext cx="46038" cy="46038"/>
              </a:xfrm>
              <a:prstGeom prst="ellipse">
                <a:avLst/>
              </a:prstGeom>
              <a:solidFill>
                <a:schemeClr val="tx1"/>
              </a:solidFill>
              <a:ln w="63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342900" indent="-342900" algn="ctr"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en-US"/>
              </a:p>
            </p:txBody>
          </p:sp>
          <p:sp>
            <p:nvSpPr>
              <p:cNvPr id="80079" name="Oval 354"/>
              <p:cNvSpPr>
                <a:spLocks noChangeArrowheads="1"/>
              </p:cNvSpPr>
              <p:nvPr/>
            </p:nvSpPr>
            <p:spPr bwMode="auto">
              <a:xfrm rot="5400000">
                <a:off x="3452812" y="2908300"/>
                <a:ext cx="46038" cy="46038"/>
              </a:xfrm>
              <a:prstGeom prst="ellipse">
                <a:avLst/>
              </a:prstGeom>
              <a:solidFill>
                <a:schemeClr val="tx1"/>
              </a:solidFill>
              <a:ln w="63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342900" indent="-342900" algn="ctr"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en-US"/>
              </a:p>
            </p:txBody>
          </p:sp>
          <p:sp>
            <p:nvSpPr>
              <p:cNvPr id="80080" name="Oval 354"/>
              <p:cNvSpPr>
                <a:spLocks noChangeArrowheads="1"/>
              </p:cNvSpPr>
              <p:nvPr/>
            </p:nvSpPr>
            <p:spPr bwMode="auto">
              <a:xfrm rot="5400000">
                <a:off x="3548062" y="3003550"/>
                <a:ext cx="46038" cy="46038"/>
              </a:xfrm>
              <a:prstGeom prst="ellipse">
                <a:avLst/>
              </a:prstGeom>
              <a:solidFill>
                <a:schemeClr val="tx1"/>
              </a:solidFill>
              <a:ln w="63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342900" indent="-342900" algn="ctr"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en-US"/>
              </a:p>
            </p:txBody>
          </p:sp>
          <p:sp>
            <p:nvSpPr>
              <p:cNvPr id="80081" name="Oval 354"/>
              <p:cNvSpPr>
                <a:spLocks noChangeArrowheads="1"/>
              </p:cNvSpPr>
              <p:nvPr/>
            </p:nvSpPr>
            <p:spPr bwMode="auto">
              <a:xfrm rot="5400000">
                <a:off x="3586162" y="2870200"/>
                <a:ext cx="46038" cy="46038"/>
              </a:xfrm>
              <a:prstGeom prst="ellipse">
                <a:avLst/>
              </a:prstGeom>
              <a:solidFill>
                <a:schemeClr val="tx1"/>
              </a:solidFill>
              <a:ln w="63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342900" indent="-342900" algn="ctr"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en-US"/>
              </a:p>
            </p:txBody>
          </p:sp>
          <p:sp>
            <p:nvSpPr>
              <p:cNvPr id="80082" name="Oval 354"/>
              <p:cNvSpPr>
                <a:spLocks noChangeArrowheads="1"/>
              </p:cNvSpPr>
              <p:nvPr/>
            </p:nvSpPr>
            <p:spPr bwMode="auto">
              <a:xfrm rot="5400000">
                <a:off x="3687762" y="2736850"/>
                <a:ext cx="46038" cy="46038"/>
              </a:xfrm>
              <a:prstGeom prst="ellipse">
                <a:avLst/>
              </a:prstGeom>
              <a:solidFill>
                <a:schemeClr val="tx1"/>
              </a:solidFill>
              <a:ln w="63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342900" indent="-342900" algn="ctr"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en-US"/>
              </a:p>
            </p:txBody>
          </p:sp>
          <p:sp>
            <p:nvSpPr>
              <p:cNvPr id="80083" name="Oval 354"/>
              <p:cNvSpPr>
                <a:spLocks noChangeArrowheads="1"/>
              </p:cNvSpPr>
              <p:nvPr/>
            </p:nvSpPr>
            <p:spPr bwMode="auto">
              <a:xfrm rot="5400000">
                <a:off x="3789362" y="2603500"/>
                <a:ext cx="46038" cy="46038"/>
              </a:xfrm>
              <a:prstGeom prst="ellipse">
                <a:avLst/>
              </a:prstGeom>
              <a:solidFill>
                <a:schemeClr val="tx1"/>
              </a:solidFill>
              <a:ln w="63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342900" indent="-342900" algn="ctr"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en-US"/>
              </a:p>
            </p:txBody>
          </p:sp>
          <p:sp>
            <p:nvSpPr>
              <p:cNvPr id="80084" name="Oval 354"/>
              <p:cNvSpPr>
                <a:spLocks noChangeArrowheads="1"/>
              </p:cNvSpPr>
              <p:nvPr/>
            </p:nvSpPr>
            <p:spPr bwMode="auto">
              <a:xfrm rot="5400000">
                <a:off x="3890962" y="2697162"/>
                <a:ext cx="46038" cy="46038"/>
              </a:xfrm>
              <a:prstGeom prst="ellipse">
                <a:avLst/>
              </a:prstGeom>
              <a:solidFill>
                <a:schemeClr val="tx1"/>
              </a:solidFill>
              <a:ln w="63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342900" indent="-342900" algn="ctr"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en-US"/>
              </a:p>
            </p:txBody>
          </p:sp>
          <p:sp>
            <p:nvSpPr>
              <p:cNvPr id="80085" name="Oval 354"/>
              <p:cNvSpPr>
                <a:spLocks noChangeArrowheads="1"/>
              </p:cNvSpPr>
              <p:nvPr/>
            </p:nvSpPr>
            <p:spPr bwMode="auto">
              <a:xfrm rot="5400000">
                <a:off x="4068761" y="2336800"/>
                <a:ext cx="46038" cy="46038"/>
              </a:xfrm>
              <a:prstGeom prst="ellipse">
                <a:avLst/>
              </a:prstGeom>
              <a:solidFill>
                <a:schemeClr val="tx1"/>
              </a:solidFill>
              <a:ln w="63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342900" indent="-342900" algn="ctr"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en-US"/>
              </a:p>
            </p:txBody>
          </p:sp>
          <p:sp>
            <p:nvSpPr>
              <p:cNvPr id="80086" name="Oval 354"/>
              <p:cNvSpPr>
                <a:spLocks noChangeArrowheads="1"/>
              </p:cNvSpPr>
              <p:nvPr/>
            </p:nvSpPr>
            <p:spPr bwMode="auto">
              <a:xfrm rot="5400000">
                <a:off x="4246560" y="2620962"/>
                <a:ext cx="46038" cy="46038"/>
              </a:xfrm>
              <a:prstGeom prst="ellipse">
                <a:avLst/>
              </a:prstGeom>
              <a:solidFill>
                <a:schemeClr val="tx1"/>
              </a:solidFill>
              <a:ln w="63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342900" indent="-342900" algn="ctr"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en-US"/>
              </a:p>
            </p:txBody>
          </p:sp>
          <p:sp>
            <p:nvSpPr>
              <p:cNvPr id="80087" name="Oval 354"/>
              <p:cNvSpPr>
                <a:spLocks noChangeArrowheads="1"/>
              </p:cNvSpPr>
              <p:nvPr/>
            </p:nvSpPr>
            <p:spPr bwMode="auto">
              <a:xfrm rot="5400000">
                <a:off x="4043362" y="2849562"/>
                <a:ext cx="46038" cy="46038"/>
              </a:xfrm>
              <a:prstGeom prst="ellipse">
                <a:avLst/>
              </a:prstGeom>
              <a:solidFill>
                <a:schemeClr val="tx1"/>
              </a:solidFill>
              <a:ln w="63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342900" indent="-342900" algn="ctr"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en-US"/>
              </a:p>
            </p:txBody>
          </p:sp>
          <p:sp>
            <p:nvSpPr>
              <p:cNvPr id="80088" name="Oval 354"/>
              <p:cNvSpPr>
                <a:spLocks noChangeArrowheads="1"/>
              </p:cNvSpPr>
              <p:nvPr/>
            </p:nvSpPr>
            <p:spPr bwMode="auto">
              <a:xfrm rot="5400000">
                <a:off x="4195762" y="3001962"/>
                <a:ext cx="46038" cy="46038"/>
              </a:xfrm>
              <a:prstGeom prst="ellipse">
                <a:avLst/>
              </a:prstGeom>
              <a:solidFill>
                <a:schemeClr val="tx1"/>
              </a:solidFill>
              <a:ln w="63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342900" indent="-342900" algn="ctr"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en-US"/>
              </a:p>
            </p:txBody>
          </p:sp>
          <p:sp>
            <p:nvSpPr>
              <p:cNvPr id="80089" name="Oval 354"/>
              <p:cNvSpPr>
                <a:spLocks noChangeArrowheads="1"/>
              </p:cNvSpPr>
              <p:nvPr/>
            </p:nvSpPr>
            <p:spPr bwMode="auto">
              <a:xfrm rot="5400000">
                <a:off x="3840161" y="2971800"/>
                <a:ext cx="46038" cy="46038"/>
              </a:xfrm>
              <a:prstGeom prst="ellipse">
                <a:avLst/>
              </a:prstGeom>
              <a:solidFill>
                <a:schemeClr val="tx1"/>
              </a:solidFill>
              <a:ln w="63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342900" indent="-342900" algn="ctr"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en-US"/>
              </a:p>
            </p:txBody>
          </p:sp>
          <p:sp>
            <p:nvSpPr>
              <p:cNvPr id="80090" name="Oval 354"/>
              <p:cNvSpPr>
                <a:spLocks noChangeArrowheads="1"/>
              </p:cNvSpPr>
              <p:nvPr/>
            </p:nvSpPr>
            <p:spPr bwMode="auto">
              <a:xfrm rot="5400000">
                <a:off x="4030661" y="2514600"/>
                <a:ext cx="46038" cy="46038"/>
              </a:xfrm>
              <a:prstGeom prst="ellipse">
                <a:avLst/>
              </a:prstGeom>
              <a:solidFill>
                <a:schemeClr val="tx1"/>
              </a:solidFill>
              <a:ln w="63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342900" indent="-342900" algn="ctr"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en-US"/>
              </a:p>
            </p:txBody>
          </p:sp>
          <p:cxnSp>
            <p:nvCxnSpPr>
              <p:cNvPr id="227" name="Straight Connector 226"/>
              <p:cNvCxnSpPr/>
              <p:nvPr/>
            </p:nvCxnSpPr>
            <p:spPr>
              <a:xfrm rot="16200000" flipH="1">
                <a:off x="2668392" y="2434607"/>
                <a:ext cx="305952" cy="304041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/>
            </p:nvCxnSpPr>
            <p:spPr>
              <a:xfrm rot="16200000" flipH="1">
                <a:off x="2672266" y="2620501"/>
                <a:ext cx="304016" cy="305977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/>
              <p:cNvCxnSpPr/>
              <p:nvPr/>
            </p:nvCxnSpPr>
            <p:spPr>
              <a:xfrm rot="16200000" flipH="1">
                <a:off x="2666456" y="2490762"/>
                <a:ext cx="305952" cy="304040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/>
              <p:nvPr/>
            </p:nvCxnSpPr>
            <p:spPr>
              <a:xfrm rot="16200000" flipH="1">
                <a:off x="2669360" y="2559505"/>
                <a:ext cx="304016" cy="304041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095" name="TextBox 143"/>
              <p:cNvSpPr txBox="1">
                <a:spLocks noChangeArrowheads="1"/>
              </p:cNvSpPr>
              <p:nvPr/>
            </p:nvSpPr>
            <p:spPr bwMode="auto">
              <a:xfrm>
                <a:off x="2695578" y="2547941"/>
                <a:ext cx="264816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/>
                  <a:t>P</a:t>
                </a:r>
              </a:p>
            </p:txBody>
          </p:sp>
        </p:grpSp>
        <p:grpSp>
          <p:nvGrpSpPr>
            <p:cNvPr id="79879" name="Group 232"/>
            <p:cNvGrpSpPr>
              <a:grpSpLocks/>
            </p:cNvGrpSpPr>
            <p:nvPr/>
          </p:nvGrpSpPr>
          <p:grpSpPr bwMode="auto">
            <a:xfrm>
              <a:off x="3663950" y="2113243"/>
              <a:ext cx="5403850" cy="3923138"/>
              <a:chOff x="3663950" y="2113897"/>
              <a:chExt cx="5404124" cy="3922939"/>
            </a:xfrm>
          </p:grpSpPr>
          <p:sp>
            <p:nvSpPr>
              <p:cNvPr id="11" name="Rectangle 10"/>
              <p:cNvSpPr/>
              <p:nvPr/>
            </p:nvSpPr>
            <p:spPr bwMode="auto">
              <a:xfrm>
                <a:off x="4357961" y="4437428"/>
                <a:ext cx="2337443" cy="862377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5136521" y="4437428"/>
                <a:ext cx="283594" cy="862377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882" name="TextBox 12"/>
              <p:cNvSpPr txBox="1">
                <a:spLocks noChangeArrowheads="1"/>
              </p:cNvSpPr>
              <p:nvPr/>
            </p:nvSpPr>
            <p:spPr bwMode="auto">
              <a:xfrm>
                <a:off x="5163443" y="4705194"/>
                <a:ext cx="258451" cy="2695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/>
                  <a:t>N</a:t>
                </a:r>
              </a:p>
            </p:txBody>
          </p:sp>
          <p:sp>
            <p:nvSpPr>
              <p:cNvPr id="79883" name="TextBox 14"/>
              <p:cNvSpPr txBox="1">
                <a:spLocks noChangeArrowheads="1"/>
              </p:cNvSpPr>
              <p:nvPr/>
            </p:nvSpPr>
            <p:spPr bwMode="auto">
              <a:xfrm>
                <a:off x="4634601" y="4724648"/>
                <a:ext cx="240948" cy="2769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200"/>
                  <a:t>P</a:t>
                </a:r>
              </a:p>
            </p:txBody>
          </p:sp>
          <p:sp>
            <p:nvSpPr>
              <p:cNvPr id="16" name="Right Arrow 15"/>
              <p:cNvSpPr/>
              <p:nvPr/>
            </p:nvSpPr>
            <p:spPr bwMode="auto">
              <a:xfrm>
                <a:off x="7331286" y="5055025"/>
                <a:ext cx="354052" cy="171346"/>
              </a:xfrm>
              <a:prstGeom prst="rightArrow">
                <a:avLst>
                  <a:gd name="adj1" fmla="val 32858"/>
                  <a:gd name="adj2" fmla="val 50000"/>
                </a:avLst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 bwMode="auto">
              <a:xfrm>
                <a:off x="6700687" y="4554169"/>
                <a:ext cx="42275" cy="628895"/>
              </a:xfrm>
              <a:prstGeom prst="rect">
                <a:avLst/>
              </a:prstGeom>
              <a:solidFill>
                <a:schemeClr val="tx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8" name="Rectangle 17"/>
              <p:cNvSpPr/>
              <p:nvPr/>
            </p:nvSpPr>
            <p:spPr bwMode="auto">
              <a:xfrm>
                <a:off x="4312163" y="4567350"/>
                <a:ext cx="40514" cy="628895"/>
              </a:xfrm>
              <a:prstGeom prst="rect">
                <a:avLst/>
              </a:prstGeom>
              <a:solidFill>
                <a:schemeClr val="tx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cxnSp>
            <p:nvCxnSpPr>
              <p:cNvPr id="19" name="Straight Arrow Connector 18"/>
              <p:cNvCxnSpPr/>
              <p:nvPr/>
            </p:nvCxnSpPr>
            <p:spPr bwMode="auto">
              <a:xfrm rot="5400000">
                <a:off x="5186176" y="4291502"/>
                <a:ext cx="235365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888" name="TextBox 19"/>
              <p:cNvSpPr txBox="1">
                <a:spLocks noChangeArrowheads="1"/>
              </p:cNvSpPr>
              <p:nvPr/>
            </p:nvSpPr>
            <p:spPr bwMode="auto">
              <a:xfrm>
                <a:off x="4394013" y="4102210"/>
                <a:ext cx="601309" cy="2856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/>
                  <a:t>Emitter</a:t>
                </a:r>
              </a:p>
            </p:txBody>
          </p:sp>
          <p:sp>
            <p:nvSpPr>
              <p:cNvPr id="79889" name="TextBox 20"/>
              <p:cNvSpPr txBox="1">
                <a:spLocks noChangeArrowheads="1"/>
              </p:cNvSpPr>
              <p:nvPr/>
            </p:nvSpPr>
            <p:spPr bwMode="auto">
              <a:xfrm>
                <a:off x="5738961" y="4102210"/>
                <a:ext cx="692860" cy="2856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 dirty="0"/>
                  <a:t>Collector</a:t>
                </a:r>
              </a:p>
            </p:txBody>
          </p:sp>
          <p:sp>
            <p:nvSpPr>
              <p:cNvPr id="79890" name="TextBox 21"/>
              <p:cNvSpPr txBox="1">
                <a:spLocks noChangeArrowheads="1"/>
              </p:cNvSpPr>
              <p:nvPr/>
            </p:nvSpPr>
            <p:spPr bwMode="auto">
              <a:xfrm>
                <a:off x="5083805" y="3921454"/>
                <a:ext cx="445546" cy="2856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/>
                  <a:t>Base</a:t>
                </a:r>
              </a:p>
            </p:txBody>
          </p:sp>
          <p:sp>
            <p:nvSpPr>
              <p:cNvPr id="79891" name="Rectangle 22"/>
              <p:cNvSpPr>
                <a:spLocks noChangeArrowheads="1"/>
              </p:cNvSpPr>
              <p:nvPr/>
            </p:nvSpPr>
            <p:spPr bwMode="auto">
              <a:xfrm>
                <a:off x="5168458" y="3089424"/>
                <a:ext cx="207997" cy="44492"/>
              </a:xfrm>
              <a:prstGeom prst="rect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342900" indent="-342900" algn="ctr"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en-US"/>
              </a:p>
            </p:txBody>
          </p:sp>
          <p:sp>
            <p:nvSpPr>
              <p:cNvPr id="79892" name="Rectangle 23"/>
              <p:cNvSpPr>
                <a:spLocks noChangeArrowheads="1"/>
              </p:cNvSpPr>
              <p:nvPr/>
            </p:nvSpPr>
            <p:spPr bwMode="auto">
              <a:xfrm>
                <a:off x="5182325" y="5299224"/>
                <a:ext cx="207997" cy="44492"/>
              </a:xfrm>
              <a:prstGeom prst="rect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342900" indent="-342900" algn="ctr"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en-US"/>
              </a:p>
            </p:txBody>
          </p:sp>
          <p:cxnSp>
            <p:nvCxnSpPr>
              <p:cNvPr id="25" name="Straight Connector 24"/>
              <p:cNvCxnSpPr/>
              <p:nvPr/>
            </p:nvCxnSpPr>
            <p:spPr bwMode="auto">
              <a:xfrm>
                <a:off x="5421876" y="5166118"/>
                <a:ext cx="130347" cy="131804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auto">
              <a:xfrm rot="16200000" flipH="1">
                <a:off x="5411398" y="5014664"/>
                <a:ext cx="297501" cy="276548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79882" idx="3"/>
              </p:cNvCxnSpPr>
              <p:nvPr/>
            </p:nvCxnSpPr>
            <p:spPr bwMode="auto">
              <a:xfrm>
                <a:off x="5421876" y="4842256"/>
                <a:ext cx="452693" cy="455666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auto">
              <a:xfrm rot="16200000" flipH="1">
                <a:off x="5391295" y="4668449"/>
                <a:ext cx="647724" cy="611222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auto">
              <a:xfrm rot="16200000" flipH="1">
                <a:off x="5376140" y="4532362"/>
                <a:ext cx="817187" cy="732763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auto">
              <a:xfrm rot="16200000" flipH="1">
                <a:off x="5919608" y="4480582"/>
                <a:ext cx="815303" cy="732763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auto">
              <a:xfrm rot="16200000" flipH="1">
                <a:off x="6066689" y="4461845"/>
                <a:ext cx="651490" cy="598892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auto">
              <a:xfrm rot="16200000" flipH="1">
                <a:off x="6213162" y="4456287"/>
                <a:ext cx="506505" cy="465022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auto">
              <a:xfrm rot="16200000" flipH="1">
                <a:off x="6402274" y="4445081"/>
                <a:ext cx="295618" cy="276548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auto">
              <a:xfrm>
                <a:off x="6563294" y="4441194"/>
                <a:ext cx="128586" cy="133688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auto">
              <a:xfrm rot="16200000" flipH="1">
                <a:off x="5737816" y="4487140"/>
                <a:ext cx="881206" cy="759185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auto">
              <a:xfrm rot="16200000" flipH="1">
                <a:off x="5480006" y="4484741"/>
                <a:ext cx="873674" cy="771514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auto">
              <a:xfrm rot="16200000" flipH="1">
                <a:off x="4992568" y="4442227"/>
                <a:ext cx="148751" cy="139154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auto">
              <a:xfrm rot="16200000" flipH="1">
                <a:off x="4921503" y="4442712"/>
                <a:ext cx="222184" cy="207851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 bwMode="auto">
              <a:xfrm rot="16200000" flipH="1">
                <a:off x="4854843" y="4444200"/>
                <a:ext cx="295618" cy="278309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 bwMode="auto">
              <a:xfrm rot="16200000" flipH="1">
                <a:off x="4355806" y="5156733"/>
                <a:ext cx="148750" cy="137393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 bwMode="auto">
              <a:xfrm rot="16200000" flipH="1">
                <a:off x="4782835" y="4451276"/>
                <a:ext cx="370934" cy="347006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auto">
              <a:xfrm>
                <a:off x="4697921" y="4435546"/>
                <a:ext cx="433316" cy="442485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auto">
              <a:xfrm rot="16200000" flipH="1">
                <a:off x="4627494" y="4451367"/>
                <a:ext cx="517802" cy="486160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auto">
              <a:xfrm rot="16200000" flipH="1">
                <a:off x="4561713" y="4453735"/>
                <a:ext cx="591236" cy="554857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auto">
              <a:xfrm rot="16200000" flipH="1">
                <a:off x="4487064" y="4456166"/>
                <a:ext cx="666553" cy="625314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auto">
              <a:xfrm rot="16200000" flipH="1">
                <a:off x="4345510" y="5082905"/>
                <a:ext cx="222184" cy="207851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auto">
              <a:xfrm rot="16200000" flipH="1">
                <a:off x="4347484" y="5014664"/>
                <a:ext cx="297501" cy="276548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auto">
              <a:xfrm rot="16200000" flipH="1">
                <a:off x="4339770" y="4947425"/>
                <a:ext cx="372818" cy="347005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auto">
              <a:xfrm>
                <a:off x="4352677" y="4862968"/>
                <a:ext cx="433316" cy="444369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auto">
              <a:xfrm rot="16200000" flipH="1">
                <a:off x="4340318" y="4799645"/>
                <a:ext cx="519686" cy="484399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auto">
              <a:xfrm rot="16200000" flipH="1">
                <a:off x="4337948" y="4728581"/>
                <a:ext cx="593120" cy="553095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auto">
              <a:xfrm rot="16200000" flipH="1">
                <a:off x="4335520" y="4646278"/>
                <a:ext cx="668436" cy="623553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auto">
              <a:xfrm rot="16200000" flipH="1">
                <a:off x="4333150" y="4580863"/>
                <a:ext cx="741870" cy="692250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auto">
              <a:xfrm rot="16200000" flipH="1">
                <a:off x="4416880" y="4459415"/>
                <a:ext cx="739986" cy="692249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 bwMode="auto">
              <a:xfrm>
                <a:off x="6744724" y="4921339"/>
                <a:ext cx="48439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Oval 55"/>
              <p:cNvSpPr/>
              <p:nvPr/>
            </p:nvSpPr>
            <p:spPr bwMode="auto">
              <a:xfrm>
                <a:off x="7227361" y="4883680"/>
                <a:ext cx="66935" cy="75317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925" name="TextBox 56"/>
              <p:cNvSpPr txBox="1">
                <a:spLocks noChangeArrowheads="1"/>
              </p:cNvSpPr>
              <p:nvPr/>
            </p:nvSpPr>
            <p:spPr bwMode="auto">
              <a:xfrm>
                <a:off x="7151359" y="4550265"/>
                <a:ext cx="256993" cy="3594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c</a:t>
                </a:r>
              </a:p>
            </p:txBody>
          </p:sp>
          <p:grpSp>
            <p:nvGrpSpPr>
              <p:cNvPr id="79926" name="Group 207"/>
              <p:cNvGrpSpPr>
                <a:grpSpLocks/>
              </p:cNvGrpSpPr>
              <p:nvPr/>
            </p:nvGrpSpPr>
            <p:grpSpPr bwMode="auto">
              <a:xfrm flipH="1">
                <a:off x="3746737" y="4883684"/>
                <a:ext cx="551333" cy="75316"/>
                <a:chOff x="4604683" y="5119401"/>
                <a:chExt cx="605946" cy="77394"/>
              </a:xfrm>
            </p:grpSpPr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4604683" y="5158099"/>
                  <a:ext cx="534317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1" name="Oval 130"/>
                <p:cNvSpPr/>
                <p:nvPr/>
              </p:nvSpPr>
              <p:spPr>
                <a:xfrm>
                  <a:off x="5135128" y="5119401"/>
                  <a:ext cx="75501" cy="77394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sp>
            <p:nvSpPr>
              <p:cNvPr id="79927" name="TextBox 58"/>
              <p:cNvSpPr txBox="1">
                <a:spLocks noChangeArrowheads="1"/>
              </p:cNvSpPr>
              <p:nvPr/>
            </p:nvSpPr>
            <p:spPr bwMode="auto">
              <a:xfrm>
                <a:off x="3663950" y="4572511"/>
                <a:ext cx="285670" cy="3077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E</a:t>
                </a:r>
              </a:p>
            </p:txBody>
          </p:sp>
          <p:grpSp>
            <p:nvGrpSpPr>
              <p:cNvPr id="79928" name="Group 306"/>
              <p:cNvGrpSpPr>
                <a:grpSpLocks/>
              </p:cNvGrpSpPr>
              <p:nvPr/>
            </p:nvGrpSpPr>
            <p:grpSpPr bwMode="auto">
              <a:xfrm>
                <a:off x="5272153" y="5328050"/>
                <a:ext cx="70458" cy="369049"/>
                <a:chOff x="2834322" y="5424571"/>
                <a:chExt cx="77438" cy="379229"/>
              </a:xfrm>
            </p:grpSpPr>
            <p:cxnSp>
              <p:nvCxnSpPr>
                <p:cNvPr id="128" name="Straight Connector 127"/>
                <p:cNvCxnSpPr/>
                <p:nvPr/>
              </p:nvCxnSpPr>
              <p:spPr>
                <a:xfrm rot="5400000">
                  <a:off x="2722122" y="5577425"/>
                  <a:ext cx="305707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9" name="Oval 128"/>
                <p:cNvSpPr/>
                <p:nvPr/>
              </p:nvSpPr>
              <p:spPr>
                <a:xfrm rot="5400000">
                  <a:off x="2835311" y="5727351"/>
                  <a:ext cx="75460" cy="77438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sp>
            <p:nvSpPr>
              <p:cNvPr id="79929" name="TextBox 61"/>
              <p:cNvSpPr txBox="1">
                <a:spLocks noChangeArrowheads="1"/>
              </p:cNvSpPr>
              <p:nvPr/>
            </p:nvSpPr>
            <p:spPr bwMode="auto">
              <a:xfrm>
                <a:off x="5155913" y="5729110"/>
                <a:ext cx="290479" cy="3077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B</a:t>
                </a:r>
              </a:p>
            </p:txBody>
          </p:sp>
          <p:grpSp>
            <p:nvGrpSpPr>
              <p:cNvPr id="79930" name="Group 219"/>
              <p:cNvGrpSpPr>
                <a:grpSpLocks/>
              </p:cNvGrpSpPr>
              <p:nvPr/>
            </p:nvGrpSpPr>
            <p:grpSpPr bwMode="auto">
              <a:xfrm flipH="1">
                <a:off x="3767878" y="2718327"/>
                <a:ext cx="549572" cy="75316"/>
                <a:chOff x="4606246" y="5119351"/>
                <a:chExt cx="604011" cy="77394"/>
              </a:xfrm>
            </p:grpSpPr>
            <p:cxnSp>
              <p:nvCxnSpPr>
                <p:cNvPr id="126" name="Straight Connector 125"/>
                <p:cNvCxnSpPr/>
                <p:nvPr/>
              </p:nvCxnSpPr>
              <p:spPr>
                <a:xfrm>
                  <a:off x="4606246" y="5158049"/>
                  <a:ext cx="532382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Oval 126"/>
                <p:cNvSpPr/>
                <p:nvPr/>
              </p:nvSpPr>
              <p:spPr>
                <a:xfrm>
                  <a:off x="5132820" y="5119351"/>
                  <a:ext cx="77437" cy="77394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sp>
            <p:nvSpPr>
              <p:cNvPr id="79931" name="TextBox 63"/>
              <p:cNvSpPr txBox="1">
                <a:spLocks noChangeArrowheads="1"/>
              </p:cNvSpPr>
              <p:nvPr/>
            </p:nvSpPr>
            <p:spPr bwMode="auto">
              <a:xfrm>
                <a:off x="3684750" y="2414619"/>
                <a:ext cx="285670" cy="3077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E</a:t>
                </a:r>
              </a:p>
            </p:txBody>
          </p:sp>
          <p:cxnSp>
            <p:nvCxnSpPr>
              <p:cNvPr id="65" name="Straight Connector 64"/>
              <p:cNvCxnSpPr/>
              <p:nvPr/>
            </p:nvCxnSpPr>
            <p:spPr bwMode="auto">
              <a:xfrm>
                <a:off x="6695403" y="2720206"/>
                <a:ext cx="482637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/>
              <p:cNvSpPr/>
              <p:nvPr/>
            </p:nvSpPr>
            <p:spPr bwMode="auto">
              <a:xfrm>
                <a:off x="7183324" y="2684431"/>
                <a:ext cx="70458" cy="75317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934" name="TextBox 66"/>
              <p:cNvSpPr txBox="1">
                <a:spLocks noChangeArrowheads="1"/>
              </p:cNvSpPr>
              <p:nvPr/>
            </p:nvSpPr>
            <p:spPr bwMode="auto">
              <a:xfrm>
                <a:off x="7075094" y="2340465"/>
                <a:ext cx="256993" cy="3594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c</a:t>
                </a:r>
              </a:p>
            </p:txBody>
          </p:sp>
          <p:cxnSp>
            <p:nvCxnSpPr>
              <p:cNvPr id="69" name="Straight Connector 68"/>
              <p:cNvCxnSpPr/>
              <p:nvPr/>
            </p:nvCxnSpPr>
            <p:spPr bwMode="auto">
              <a:xfrm rot="5400000">
                <a:off x="5123402" y="3264370"/>
                <a:ext cx="297501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Oval 69"/>
              <p:cNvSpPr/>
              <p:nvPr/>
            </p:nvSpPr>
            <p:spPr bwMode="auto">
              <a:xfrm>
                <a:off x="5235162" y="3416886"/>
                <a:ext cx="70458" cy="75317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937" name="TextBox 70"/>
              <p:cNvSpPr txBox="1">
                <a:spLocks noChangeArrowheads="1"/>
              </p:cNvSpPr>
              <p:nvPr/>
            </p:nvSpPr>
            <p:spPr bwMode="auto">
              <a:xfrm>
                <a:off x="5131083" y="3429298"/>
                <a:ext cx="290479" cy="3077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B</a:t>
                </a:r>
              </a:p>
            </p:txBody>
          </p:sp>
          <p:sp>
            <p:nvSpPr>
              <p:cNvPr id="79938" name="Oval 354"/>
              <p:cNvSpPr>
                <a:spLocks noChangeArrowheads="1"/>
              </p:cNvSpPr>
              <p:nvPr/>
            </p:nvSpPr>
            <p:spPr bwMode="auto">
              <a:xfrm rot="5400000">
                <a:off x="5169024" y="4467371"/>
                <a:ext cx="44802" cy="41889"/>
              </a:xfrm>
              <a:prstGeom prst="ellipse">
                <a:avLst/>
              </a:prstGeom>
              <a:solidFill>
                <a:schemeClr val="tx1"/>
              </a:solidFill>
              <a:ln w="63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342900" indent="-342900" algn="ctr"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en-US"/>
              </a:p>
            </p:txBody>
          </p:sp>
          <p:sp>
            <p:nvSpPr>
              <p:cNvPr id="79939" name="Oval 354"/>
              <p:cNvSpPr>
                <a:spLocks noChangeArrowheads="1"/>
              </p:cNvSpPr>
              <p:nvPr/>
            </p:nvSpPr>
            <p:spPr bwMode="auto">
              <a:xfrm rot="5400000">
                <a:off x="5255689" y="4475096"/>
                <a:ext cx="44802" cy="41889"/>
              </a:xfrm>
              <a:prstGeom prst="ellipse">
                <a:avLst/>
              </a:prstGeom>
              <a:solidFill>
                <a:schemeClr val="tx1"/>
              </a:solidFill>
              <a:ln w="63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342900" indent="-342900" algn="ctr"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en-US"/>
              </a:p>
            </p:txBody>
          </p:sp>
          <p:sp>
            <p:nvSpPr>
              <p:cNvPr id="79940" name="Oval 354"/>
              <p:cNvSpPr>
                <a:spLocks noChangeArrowheads="1"/>
              </p:cNvSpPr>
              <p:nvPr/>
            </p:nvSpPr>
            <p:spPr bwMode="auto">
              <a:xfrm rot="5400000">
                <a:off x="5342354" y="4470461"/>
                <a:ext cx="44802" cy="41889"/>
              </a:xfrm>
              <a:prstGeom prst="ellipse">
                <a:avLst/>
              </a:prstGeom>
              <a:solidFill>
                <a:schemeClr val="tx1"/>
              </a:solidFill>
              <a:ln w="63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342900" indent="-342900" algn="ctr"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en-US"/>
              </a:p>
            </p:txBody>
          </p:sp>
          <p:sp>
            <p:nvSpPr>
              <p:cNvPr id="79941" name="Oval 354"/>
              <p:cNvSpPr>
                <a:spLocks noChangeArrowheads="1"/>
              </p:cNvSpPr>
              <p:nvPr/>
            </p:nvSpPr>
            <p:spPr bwMode="auto">
              <a:xfrm rot="5400000">
                <a:off x="5338021" y="4572423"/>
                <a:ext cx="44802" cy="41889"/>
              </a:xfrm>
              <a:prstGeom prst="ellipse">
                <a:avLst/>
              </a:prstGeom>
              <a:solidFill>
                <a:schemeClr val="tx1"/>
              </a:solidFill>
              <a:ln w="63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342900" indent="-342900" algn="ctr"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en-US"/>
              </a:p>
            </p:txBody>
          </p:sp>
          <p:sp>
            <p:nvSpPr>
              <p:cNvPr id="79942" name="Oval 354"/>
              <p:cNvSpPr>
                <a:spLocks noChangeArrowheads="1"/>
              </p:cNvSpPr>
              <p:nvPr/>
            </p:nvSpPr>
            <p:spPr bwMode="auto">
              <a:xfrm rot="5400000">
                <a:off x="5310578" y="4723820"/>
                <a:ext cx="44802" cy="41889"/>
              </a:xfrm>
              <a:prstGeom prst="ellipse">
                <a:avLst/>
              </a:prstGeom>
              <a:solidFill>
                <a:schemeClr val="tx1"/>
              </a:solidFill>
              <a:ln w="63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342900" indent="-342900" algn="ctr"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en-US"/>
              </a:p>
            </p:txBody>
          </p:sp>
          <p:sp>
            <p:nvSpPr>
              <p:cNvPr id="79943" name="Oval 354"/>
              <p:cNvSpPr>
                <a:spLocks noChangeArrowheads="1"/>
              </p:cNvSpPr>
              <p:nvPr/>
            </p:nvSpPr>
            <p:spPr bwMode="auto">
              <a:xfrm rot="5400000">
                <a:off x="5257134" y="4573968"/>
                <a:ext cx="44802" cy="41889"/>
              </a:xfrm>
              <a:prstGeom prst="ellipse">
                <a:avLst/>
              </a:prstGeom>
              <a:solidFill>
                <a:schemeClr val="tx1"/>
              </a:solidFill>
              <a:ln w="63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342900" indent="-342900" algn="ctr"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en-US"/>
              </a:p>
            </p:txBody>
          </p:sp>
          <p:sp>
            <p:nvSpPr>
              <p:cNvPr id="79944" name="Oval 354"/>
              <p:cNvSpPr>
                <a:spLocks noChangeArrowheads="1"/>
              </p:cNvSpPr>
              <p:nvPr/>
            </p:nvSpPr>
            <p:spPr bwMode="auto">
              <a:xfrm rot="5400000">
                <a:off x="5192134" y="4603320"/>
                <a:ext cx="44802" cy="41889"/>
              </a:xfrm>
              <a:prstGeom prst="ellipse">
                <a:avLst/>
              </a:prstGeom>
              <a:solidFill>
                <a:schemeClr val="tx1"/>
              </a:solidFill>
              <a:ln w="63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342900" indent="-342900" algn="ctr"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en-US"/>
              </a:p>
            </p:txBody>
          </p:sp>
          <p:sp>
            <p:nvSpPr>
              <p:cNvPr id="79945" name="Oval 354"/>
              <p:cNvSpPr>
                <a:spLocks noChangeArrowheads="1"/>
              </p:cNvSpPr>
              <p:nvPr/>
            </p:nvSpPr>
            <p:spPr bwMode="auto">
              <a:xfrm rot="5400000">
                <a:off x="5249911" y="4689834"/>
                <a:ext cx="44802" cy="41889"/>
              </a:xfrm>
              <a:prstGeom prst="ellipse">
                <a:avLst/>
              </a:prstGeom>
              <a:solidFill>
                <a:schemeClr val="tx1"/>
              </a:solidFill>
              <a:ln w="63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342900" indent="-342900" algn="ctr"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en-US"/>
              </a:p>
            </p:txBody>
          </p:sp>
          <p:sp>
            <p:nvSpPr>
              <p:cNvPr id="79946" name="Oval 354"/>
              <p:cNvSpPr>
                <a:spLocks noChangeArrowheads="1"/>
              </p:cNvSpPr>
              <p:nvPr/>
            </p:nvSpPr>
            <p:spPr bwMode="auto">
              <a:xfrm rot="5400000">
                <a:off x="5169024" y="4745450"/>
                <a:ext cx="44802" cy="41889"/>
              </a:xfrm>
              <a:prstGeom prst="ellipse">
                <a:avLst/>
              </a:prstGeom>
              <a:solidFill>
                <a:schemeClr val="tx1"/>
              </a:solidFill>
              <a:ln w="63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342900" indent="-342900" algn="ctr"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en-US"/>
              </a:p>
            </p:txBody>
          </p:sp>
          <p:sp>
            <p:nvSpPr>
              <p:cNvPr id="79947" name="Oval 354"/>
              <p:cNvSpPr>
                <a:spLocks noChangeArrowheads="1"/>
              </p:cNvSpPr>
              <p:nvPr/>
            </p:nvSpPr>
            <p:spPr bwMode="auto">
              <a:xfrm rot="5400000">
                <a:off x="5176246" y="4850502"/>
                <a:ext cx="44802" cy="41889"/>
              </a:xfrm>
              <a:prstGeom prst="ellipse">
                <a:avLst/>
              </a:prstGeom>
              <a:solidFill>
                <a:schemeClr val="tx1"/>
              </a:solidFill>
              <a:ln w="63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342900" indent="-342900" algn="ctr"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en-US"/>
              </a:p>
            </p:txBody>
          </p:sp>
          <p:sp>
            <p:nvSpPr>
              <p:cNvPr id="79948" name="Oval 354"/>
              <p:cNvSpPr>
                <a:spLocks noChangeArrowheads="1"/>
              </p:cNvSpPr>
              <p:nvPr/>
            </p:nvSpPr>
            <p:spPr bwMode="auto">
              <a:xfrm rot="5400000">
                <a:off x="5183469" y="4955554"/>
                <a:ext cx="44802" cy="41889"/>
              </a:xfrm>
              <a:prstGeom prst="ellipse">
                <a:avLst/>
              </a:prstGeom>
              <a:solidFill>
                <a:schemeClr val="tx1"/>
              </a:solidFill>
              <a:ln w="63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342900" indent="-342900" algn="ctr"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en-US"/>
              </a:p>
            </p:txBody>
          </p:sp>
          <p:sp>
            <p:nvSpPr>
              <p:cNvPr id="79949" name="Oval 354"/>
              <p:cNvSpPr>
                <a:spLocks noChangeArrowheads="1"/>
              </p:cNvSpPr>
              <p:nvPr/>
            </p:nvSpPr>
            <p:spPr bwMode="auto">
              <a:xfrm rot="5400000">
                <a:off x="5190691" y="5060606"/>
                <a:ext cx="44802" cy="41889"/>
              </a:xfrm>
              <a:prstGeom prst="ellipse">
                <a:avLst/>
              </a:prstGeom>
              <a:solidFill>
                <a:schemeClr val="tx1"/>
              </a:solidFill>
              <a:ln w="63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342900" indent="-342900" algn="ctr"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en-US"/>
              </a:p>
            </p:txBody>
          </p:sp>
          <p:sp>
            <p:nvSpPr>
              <p:cNvPr id="79950" name="Oval 354"/>
              <p:cNvSpPr>
                <a:spLocks noChangeArrowheads="1"/>
              </p:cNvSpPr>
              <p:nvPr/>
            </p:nvSpPr>
            <p:spPr bwMode="auto">
              <a:xfrm rot="5400000">
                <a:off x="5197914" y="5165658"/>
                <a:ext cx="44802" cy="41889"/>
              </a:xfrm>
              <a:prstGeom prst="ellipse">
                <a:avLst/>
              </a:prstGeom>
              <a:solidFill>
                <a:schemeClr val="tx1"/>
              </a:solidFill>
              <a:ln w="63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342900" indent="-342900" algn="ctr"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en-US"/>
              </a:p>
            </p:txBody>
          </p:sp>
          <p:sp>
            <p:nvSpPr>
              <p:cNvPr id="79951" name="Oval 354"/>
              <p:cNvSpPr>
                <a:spLocks noChangeArrowheads="1"/>
              </p:cNvSpPr>
              <p:nvPr/>
            </p:nvSpPr>
            <p:spPr bwMode="auto">
              <a:xfrm rot="5400000">
                <a:off x="5284577" y="5241357"/>
                <a:ext cx="44802" cy="41889"/>
              </a:xfrm>
              <a:prstGeom prst="ellipse">
                <a:avLst/>
              </a:prstGeom>
              <a:solidFill>
                <a:schemeClr val="tx1"/>
              </a:solidFill>
              <a:ln w="63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342900" indent="-342900" algn="ctr"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en-US"/>
              </a:p>
            </p:txBody>
          </p:sp>
          <p:sp>
            <p:nvSpPr>
              <p:cNvPr id="79952" name="Oval 354"/>
              <p:cNvSpPr>
                <a:spLocks noChangeArrowheads="1"/>
              </p:cNvSpPr>
              <p:nvPr/>
            </p:nvSpPr>
            <p:spPr bwMode="auto">
              <a:xfrm rot="5400000">
                <a:off x="5359685" y="5167203"/>
                <a:ext cx="44802" cy="41889"/>
              </a:xfrm>
              <a:prstGeom prst="ellipse">
                <a:avLst/>
              </a:prstGeom>
              <a:solidFill>
                <a:schemeClr val="tx1"/>
              </a:solidFill>
              <a:ln w="63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342900" indent="-342900" algn="ctr"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en-US"/>
              </a:p>
            </p:txBody>
          </p:sp>
          <p:sp>
            <p:nvSpPr>
              <p:cNvPr id="79953" name="Oval 354"/>
              <p:cNvSpPr>
                <a:spLocks noChangeArrowheads="1"/>
              </p:cNvSpPr>
              <p:nvPr/>
            </p:nvSpPr>
            <p:spPr bwMode="auto">
              <a:xfrm rot="5400000">
                <a:off x="5366910" y="4981817"/>
                <a:ext cx="44802" cy="41889"/>
              </a:xfrm>
              <a:prstGeom prst="ellipse">
                <a:avLst/>
              </a:prstGeom>
              <a:solidFill>
                <a:schemeClr val="tx1"/>
              </a:solidFill>
              <a:ln w="63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342900" indent="-342900" algn="ctr"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en-US"/>
              </a:p>
            </p:txBody>
          </p:sp>
          <p:sp>
            <p:nvSpPr>
              <p:cNvPr id="79954" name="Oval 354"/>
              <p:cNvSpPr>
                <a:spLocks noChangeArrowheads="1"/>
              </p:cNvSpPr>
              <p:nvPr/>
            </p:nvSpPr>
            <p:spPr bwMode="auto">
              <a:xfrm rot="5400000">
                <a:off x="5368356" y="4870586"/>
                <a:ext cx="44802" cy="41889"/>
              </a:xfrm>
              <a:prstGeom prst="ellipse">
                <a:avLst/>
              </a:prstGeom>
              <a:solidFill>
                <a:schemeClr val="tx1"/>
              </a:solidFill>
              <a:ln w="63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342900" indent="-342900" algn="ctr"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en-US"/>
              </a:p>
            </p:txBody>
          </p:sp>
          <p:sp>
            <p:nvSpPr>
              <p:cNvPr id="79955" name="Oval 354"/>
              <p:cNvSpPr>
                <a:spLocks noChangeArrowheads="1"/>
              </p:cNvSpPr>
              <p:nvPr/>
            </p:nvSpPr>
            <p:spPr bwMode="auto">
              <a:xfrm rot="5400000">
                <a:off x="5364025" y="4784072"/>
                <a:ext cx="44802" cy="41889"/>
              </a:xfrm>
              <a:prstGeom prst="ellipse">
                <a:avLst/>
              </a:prstGeom>
              <a:solidFill>
                <a:schemeClr val="tx1"/>
              </a:solidFill>
              <a:ln w="63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342900" indent="-342900" algn="ctr"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en-US"/>
              </a:p>
            </p:txBody>
          </p:sp>
          <p:sp>
            <p:nvSpPr>
              <p:cNvPr id="79956" name="Oval 354"/>
              <p:cNvSpPr>
                <a:spLocks noChangeArrowheads="1"/>
              </p:cNvSpPr>
              <p:nvPr/>
            </p:nvSpPr>
            <p:spPr bwMode="auto">
              <a:xfrm rot="5400000">
                <a:off x="5284577" y="4943195"/>
                <a:ext cx="44802" cy="41889"/>
              </a:xfrm>
              <a:prstGeom prst="ellipse">
                <a:avLst/>
              </a:prstGeom>
              <a:solidFill>
                <a:schemeClr val="tx1"/>
              </a:solidFill>
              <a:ln w="63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342900" indent="-342900" algn="ctr"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en-US"/>
              </a:p>
            </p:txBody>
          </p:sp>
          <p:sp>
            <p:nvSpPr>
              <p:cNvPr id="79957" name="Oval 354"/>
              <p:cNvSpPr>
                <a:spLocks noChangeArrowheads="1"/>
              </p:cNvSpPr>
              <p:nvPr/>
            </p:nvSpPr>
            <p:spPr bwMode="auto">
              <a:xfrm rot="5400000">
                <a:off x="5278799" y="5028163"/>
                <a:ext cx="44802" cy="41889"/>
              </a:xfrm>
              <a:prstGeom prst="ellipse">
                <a:avLst/>
              </a:prstGeom>
              <a:solidFill>
                <a:schemeClr val="tx1"/>
              </a:solidFill>
              <a:ln w="63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342900" indent="-342900" algn="ctr"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en-US"/>
              </a:p>
            </p:txBody>
          </p:sp>
          <p:sp>
            <p:nvSpPr>
              <p:cNvPr id="79958" name="Oval 354"/>
              <p:cNvSpPr>
                <a:spLocks noChangeArrowheads="1"/>
              </p:cNvSpPr>
              <p:nvPr/>
            </p:nvSpPr>
            <p:spPr bwMode="auto">
              <a:xfrm rot="5400000">
                <a:off x="5284577" y="5137849"/>
                <a:ext cx="44802" cy="41889"/>
              </a:xfrm>
              <a:prstGeom prst="ellipse">
                <a:avLst/>
              </a:prstGeom>
              <a:solidFill>
                <a:schemeClr val="tx1"/>
              </a:solidFill>
              <a:ln w="63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342900" indent="-342900" algn="ctr"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en-US"/>
              </a:p>
            </p:txBody>
          </p:sp>
          <p:sp>
            <p:nvSpPr>
              <p:cNvPr id="79959" name="Oval 354"/>
              <p:cNvSpPr>
                <a:spLocks noChangeArrowheads="1"/>
              </p:cNvSpPr>
              <p:nvPr/>
            </p:nvSpPr>
            <p:spPr bwMode="auto">
              <a:xfrm rot="5400000">
                <a:off x="5353909" y="5086869"/>
                <a:ext cx="44802" cy="41889"/>
              </a:xfrm>
              <a:prstGeom prst="ellipse">
                <a:avLst/>
              </a:prstGeom>
              <a:solidFill>
                <a:schemeClr val="tx1"/>
              </a:solidFill>
              <a:ln w="63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342900" indent="-342900" algn="ctr"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en-US"/>
              </a:p>
            </p:txBody>
          </p:sp>
          <p:sp>
            <p:nvSpPr>
              <p:cNvPr id="79960" name="Oval 354"/>
              <p:cNvSpPr>
                <a:spLocks noChangeArrowheads="1"/>
              </p:cNvSpPr>
              <p:nvPr/>
            </p:nvSpPr>
            <p:spPr bwMode="auto">
              <a:xfrm rot="5400000">
                <a:off x="5355354" y="4652757"/>
                <a:ext cx="44802" cy="41889"/>
              </a:xfrm>
              <a:prstGeom prst="ellipse">
                <a:avLst/>
              </a:prstGeom>
              <a:solidFill>
                <a:schemeClr val="tx1"/>
              </a:solidFill>
              <a:ln w="63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342900" indent="-342900" algn="ctr"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en-US"/>
              </a:p>
            </p:txBody>
          </p:sp>
          <p:sp>
            <p:nvSpPr>
              <p:cNvPr id="79961" name="Oval 354"/>
              <p:cNvSpPr>
                <a:spLocks noChangeArrowheads="1"/>
              </p:cNvSpPr>
              <p:nvPr/>
            </p:nvSpPr>
            <p:spPr bwMode="auto">
              <a:xfrm rot="5400000">
                <a:off x="5215247" y="5227453"/>
                <a:ext cx="44802" cy="41889"/>
              </a:xfrm>
              <a:prstGeom prst="ellipse">
                <a:avLst/>
              </a:prstGeom>
              <a:solidFill>
                <a:schemeClr val="tx1"/>
              </a:solidFill>
              <a:ln w="63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342900" indent="-342900" algn="ctr"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en-US"/>
              </a:p>
            </p:txBody>
          </p:sp>
          <p:grpSp>
            <p:nvGrpSpPr>
              <p:cNvPr id="79962" name="Group 275"/>
              <p:cNvGrpSpPr>
                <a:grpSpLocks/>
              </p:cNvGrpSpPr>
              <p:nvPr/>
            </p:nvGrpSpPr>
            <p:grpSpPr bwMode="auto">
              <a:xfrm rot="16200000" flipV="1">
                <a:off x="6801917" y="3152882"/>
                <a:ext cx="2732115" cy="1380973"/>
                <a:chOff x="4044515" y="2596755"/>
                <a:chExt cx="2807477" cy="1517767"/>
              </a:xfrm>
            </p:grpSpPr>
            <p:cxnSp>
              <p:nvCxnSpPr>
                <p:cNvPr id="119" name="Straight Connector 118"/>
                <p:cNvCxnSpPr/>
                <p:nvPr/>
              </p:nvCxnSpPr>
              <p:spPr bwMode="auto">
                <a:xfrm rot="10800000">
                  <a:off x="6045157" y="3115583"/>
                  <a:ext cx="489518" cy="1937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0" name="Oval 119"/>
                <p:cNvSpPr/>
                <p:nvPr/>
              </p:nvSpPr>
              <p:spPr bwMode="auto">
                <a:xfrm>
                  <a:off x="6360538" y="2848425"/>
                  <a:ext cx="491454" cy="534317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  <a:alpha val="3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/>
                </a:p>
              </p:txBody>
            </p:sp>
            <p:cxnSp>
              <p:nvCxnSpPr>
                <p:cNvPr id="121" name="Straight Connector 120"/>
                <p:cNvCxnSpPr/>
                <p:nvPr/>
              </p:nvCxnSpPr>
              <p:spPr bwMode="auto">
                <a:xfrm rot="5400000">
                  <a:off x="6590124" y="2746790"/>
                  <a:ext cx="30007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 bwMode="auto">
                <a:xfrm flipV="1">
                  <a:off x="6528485" y="2884822"/>
                  <a:ext cx="212834" cy="158746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 bwMode="auto">
                <a:xfrm rot="5400000">
                  <a:off x="6374387" y="3119456"/>
                  <a:ext cx="300069" cy="193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/>
                <p:cNvCxnSpPr/>
                <p:nvPr/>
              </p:nvCxnSpPr>
              <p:spPr bwMode="auto">
                <a:xfrm>
                  <a:off x="6525388" y="3156237"/>
                  <a:ext cx="226379" cy="209081"/>
                </a:xfrm>
                <a:prstGeom prst="straightConnector1">
                  <a:avLst/>
                </a:prstGeom>
                <a:ln w="63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 bwMode="auto">
                <a:xfrm rot="5400000">
                  <a:off x="6356453" y="3727336"/>
                  <a:ext cx="774372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5" name="Oval 224"/>
                <p:cNvSpPr/>
                <p:nvPr/>
              </p:nvSpPr>
              <p:spPr bwMode="auto">
                <a:xfrm>
                  <a:off x="4044515" y="2865849"/>
                  <a:ext cx="491454" cy="534317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  <a:alpha val="3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/>
                </a:p>
              </p:txBody>
            </p:sp>
          </p:grpSp>
          <p:sp>
            <p:nvSpPr>
              <p:cNvPr id="97" name="Oval 96"/>
              <p:cNvSpPr/>
              <p:nvPr/>
            </p:nvSpPr>
            <p:spPr bwMode="auto">
              <a:xfrm>
                <a:off x="7417597" y="2558275"/>
                <a:ext cx="70458" cy="71551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8" name="Oval 97"/>
              <p:cNvSpPr/>
              <p:nvPr/>
            </p:nvSpPr>
            <p:spPr bwMode="auto">
              <a:xfrm>
                <a:off x="8854939" y="2548484"/>
                <a:ext cx="70458" cy="7343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9" name="Oval 98"/>
              <p:cNvSpPr/>
              <p:nvPr/>
            </p:nvSpPr>
            <p:spPr bwMode="auto">
              <a:xfrm>
                <a:off x="8354688" y="3259474"/>
                <a:ext cx="70458" cy="75317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966" name="TextBox 99"/>
              <p:cNvSpPr txBox="1">
                <a:spLocks noChangeArrowheads="1"/>
              </p:cNvSpPr>
              <p:nvPr/>
            </p:nvSpPr>
            <p:spPr bwMode="auto">
              <a:xfrm>
                <a:off x="8253403" y="3288412"/>
                <a:ext cx="290464" cy="3077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B</a:t>
                </a:r>
              </a:p>
            </p:txBody>
          </p:sp>
          <p:sp>
            <p:nvSpPr>
              <p:cNvPr id="79967" name="TextBox 100"/>
              <p:cNvSpPr txBox="1">
                <a:spLocks noChangeArrowheads="1"/>
              </p:cNvSpPr>
              <p:nvPr/>
            </p:nvSpPr>
            <p:spPr bwMode="auto">
              <a:xfrm>
                <a:off x="8729876" y="2113897"/>
                <a:ext cx="256993" cy="3594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c</a:t>
                </a:r>
              </a:p>
            </p:txBody>
          </p:sp>
          <p:sp>
            <p:nvSpPr>
              <p:cNvPr id="79968" name="TextBox 101"/>
              <p:cNvSpPr txBox="1">
                <a:spLocks noChangeArrowheads="1"/>
              </p:cNvSpPr>
              <p:nvPr/>
            </p:nvSpPr>
            <p:spPr bwMode="auto">
              <a:xfrm>
                <a:off x="7311100" y="2204275"/>
                <a:ext cx="285670" cy="3077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E</a:t>
                </a:r>
              </a:p>
            </p:txBody>
          </p:sp>
          <p:grpSp>
            <p:nvGrpSpPr>
              <p:cNvPr id="79969" name="Group 288"/>
              <p:cNvGrpSpPr>
                <a:grpSpLocks/>
              </p:cNvGrpSpPr>
              <p:nvPr/>
            </p:nvGrpSpPr>
            <p:grpSpPr bwMode="auto">
              <a:xfrm rot="16200000" flipV="1">
                <a:off x="7794155" y="4468493"/>
                <a:ext cx="694797" cy="1310518"/>
                <a:chOff x="5972699" y="2664512"/>
                <a:chExt cx="713965" cy="1440333"/>
              </a:xfrm>
            </p:grpSpPr>
            <p:cxnSp>
              <p:nvCxnSpPr>
                <p:cNvPr id="112" name="Straight Connector 111"/>
                <p:cNvCxnSpPr/>
                <p:nvPr/>
              </p:nvCxnSpPr>
              <p:spPr bwMode="auto">
                <a:xfrm rot="10800000" flipV="1">
                  <a:off x="5972699" y="3115584"/>
                  <a:ext cx="472107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 bwMode="auto">
                <a:xfrm rot="5400000">
                  <a:off x="6528890" y="2814547"/>
                  <a:ext cx="300069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/>
                <p:cNvCxnSpPr/>
                <p:nvPr/>
              </p:nvCxnSpPr>
              <p:spPr bwMode="auto">
                <a:xfrm rot="10800000" flipH="1">
                  <a:off x="6446741" y="2966517"/>
                  <a:ext cx="239923" cy="100668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/>
                <p:nvPr/>
              </p:nvCxnSpPr>
              <p:spPr bwMode="auto">
                <a:xfrm rot="5400000">
                  <a:off x="6296706" y="3120424"/>
                  <a:ext cx="300069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/>
                <p:cNvCxnSpPr/>
                <p:nvPr/>
              </p:nvCxnSpPr>
              <p:spPr bwMode="auto">
                <a:xfrm rot="10800000">
                  <a:off x="6448676" y="3181405"/>
                  <a:ext cx="208965" cy="151003"/>
                </a:xfrm>
                <a:prstGeom prst="straightConnector1">
                  <a:avLst/>
                </a:prstGeom>
                <a:ln w="63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 bwMode="auto">
                <a:xfrm rot="5400000">
                  <a:off x="6270454" y="3717659"/>
                  <a:ext cx="774373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5" name="Oval 104"/>
              <p:cNvSpPr/>
              <p:nvPr/>
            </p:nvSpPr>
            <p:spPr bwMode="auto">
              <a:xfrm>
                <a:off x="7422881" y="4772587"/>
                <a:ext cx="70458" cy="71551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6" name="Oval 105"/>
              <p:cNvSpPr/>
              <p:nvPr/>
            </p:nvSpPr>
            <p:spPr bwMode="auto">
              <a:xfrm>
                <a:off x="8793288" y="4721749"/>
                <a:ext cx="70458" cy="73433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972" name="TextBox 106"/>
              <p:cNvSpPr txBox="1">
                <a:spLocks noChangeArrowheads="1"/>
              </p:cNvSpPr>
              <p:nvPr/>
            </p:nvSpPr>
            <p:spPr bwMode="auto">
              <a:xfrm>
                <a:off x="7327558" y="4387166"/>
                <a:ext cx="285670" cy="3077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E</a:t>
                </a:r>
              </a:p>
            </p:txBody>
          </p:sp>
          <p:sp>
            <p:nvSpPr>
              <p:cNvPr id="79973" name="TextBox 107"/>
              <p:cNvSpPr txBox="1">
                <a:spLocks noChangeArrowheads="1"/>
              </p:cNvSpPr>
              <p:nvPr/>
            </p:nvSpPr>
            <p:spPr bwMode="auto">
              <a:xfrm>
                <a:off x="8777610" y="4324350"/>
                <a:ext cx="290464" cy="369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c</a:t>
                </a:r>
              </a:p>
            </p:txBody>
          </p:sp>
          <p:sp>
            <p:nvSpPr>
              <p:cNvPr id="79974" name="TextBox 108"/>
              <p:cNvSpPr txBox="1">
                <a:spLocks noChangeArrowheads="1"/>
              </p:cNvSpPr>
              <p:nvPr/>
            </p:nvSpPr>
            <p:spPr bwMode="auto">
              <a:xfrm>
                <a:off x="8239874" y="5584233"/>
                <a:ext cx="290479" cy="3077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B</a:t>
                </a:r>
              </a:p>
            </p:txBody>
          </p:sp>
          <p:sp>
            <p:nvSpPr>
              <p:cNvPr id="110" name="Oval 109"/>
              <p:cNvSpPr/>
              <p:nvPr/>
            </p:nvSpPr>
            <p:spPr bwMode="auto">
              <a:xfrm>
                <a:off x="8347993" y="5463620"/>
                <a:ext cx="68697" cy="75317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31" name="Straight Connector 230"/>
              <p:cNvCxnSpPr/>
              <p:nvPr/>
            </p:nvCxnSpPr>
            <p:spPr bwMode="auto">
              <a:xfrm rot="16200000" flipH="1">
                <a:off x="5612934" y="4481917"/>
                <a:ext cx="875558" cy="771514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977" name="TextBox 13"/>
              <p:cNvSpPr txBox="1">
                <a:spLocks noChangeArrowheads="1"/>
              </p:cNvSpPr>
              <p:nvPr/>
            </p:nvSpPr>
            <p:spPr bwMode="auto">
              <a:xfrm>
                <a:off x="5871292" y="4669844"/>
                <a:ext cx="240948" cy="2695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/>
                  <a:t>P</a:t>
                </a:r>
              </a:p>
            </p:txBody>
          </p:sp>
          <p:cxnSp>
            <p:nvCxnSpPr>
              <p:cNvPr id="239" name="Straight Connector 238"/>
              <p:cNvCxnSpPr/>
              <p:nvPr/>
            </p:nvCxnSpPr>
            <p:spPr bwMode="auto">
              <a:xfrm rot="16200000" flipH="1">
                <a:off x="4352405" y="4489572"/>
                <a:ext cx="800240" cy="775037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D03D98-B933-4F16-AC1E-2821F5BA733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Contd.</a:t>
            </a:r>
          </a:p>
        </p:txBody>
      </p:sp>
      <p:grpSp>
        <p:nvGrpSpPr>
          <p:cNvPr id="29705" name="Group 17"/>
          <p:cNvGrpSpPr>
            <a:grpSpLocks/>
          </p:cNvGrpSpPr>
          <p:nvPr/>
        </p:nvGrpSpPr>
        <p:grpSpPr bwMode="auto">
          <a:xfrm>
            <a:off x="3048000" y="1927225"/>
            <a:ext cx="3429000" cy="1707515"/>
            <a:chOff x="3048000" y="1905000"/>
            <a:chExt cx="3429000" cy="1707515"/>
          </a:xfrm>
        </p:grpSpPr>
        <p:sp>
          <p:nvSpPr>
            <p:cNvPr id="22" name="Rectangle 15"/>
            <p:cNvSpPr>
              <a:spLocks noChangeArrowheads="1"/>
            </p:cNvSpPr>
            <p:nvPr/>
          </p:nvSpPr>
          <p:spPr bwMode="auto">
            <a:xfrm>
              <a:off x="3048000" y="2928620"/>
              <a:ext cx="3429000" cy="683895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21" name="Rectangle 15"/>
            <p:cNvSpPr>
              <a:spLocks noChangeArrowheads="1"/>
            </p:cNvSpPr>
            <p:nvPr/>
          </p:nvSpPr>
          <p:spPr bwMode="auto">
            <a:xfrm>
              <a:off x="3048000" y="2463800"/>
              <a:ext cx="3429000" cy="409575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29716" name="Rectangle 15"/>
            <p:cNvSpPr>
              <a:spLocks noChangeArrowheads="1"/>
            </p:cNvSpPr>
            <p:nvPr/>
          </p:nvSpPr>
          <p:spPr bwMode="auto">
            <a:xfrm>
              <a:off x="3048000" y="1930400"/>
              <a:ext cx="3429000" cy="409575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/>
            </a:p>
          </p:txBody>
        </p:sp>
        <p:graphicFrame>
          <p:nvGraphicFramePr>
            <p:cNvPr id="29701" name="Object 8"/>
            <p:cNvGraphicFramePr>
              <a:graphicFrameLocks noChangeAspect="1"/>
            </p:cNvGraphicFramePr>
            <p:nvPr/>
          </p:nvGraphicFramePr>
          <p:xfrm>
            <a:off x="3557588" y="1905000"/>
            <a:ext cx="2690812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40" name="Equation" r:id="rId3" imgW="1346200" imgH="228600" progId="Equation.3">
                    <p:embed/>
                  </p:oleObj>
                </mc:Choice>
                <mc:Fallback>
                  <p:oleObj name="Equation" r:id="rId3" imgW="1346200" imgH="2286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7588" y="1905000"/>
                          <a:ext cx="2690812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2" name="Object 7"/>
            <p:cNvGraphicFramePr>
              <a:graphicFrameLocks noChangeAspect="1"/>
            </p:cNvGraphicFramePr>
            <p:nvPr/>
          </p:nvGraphicFramePr>
          <p:xfrm>
            <a:off x="3148013" y="2476500"/>
            <a:ext cx="24384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41" name="Equation" r:id="rId5" imgW="1371600" imgH="228600" progId="Equation.3">
                    <p:embed/>
                  </p:oleObj>
                </mc:Choice>
                <mc:Fallback>
                  <p:oleObj name="Equation" r:id="rId5" imgW="1371600" imgH="2286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8013" y="2476500"/>
                          <a:ext cx="2438400" cy="406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3" name="Object 6"/>
            <p:cNvGraphicFramePr>
              <a:graphicFrameLocks noChangeAspect="1"/>
            </p:cNvGraphicFramePr>
            <p:nvPr/>
          </p:nvGraphicFramePr>
          <p:xfrm>
            <a:off x="3529013" y="2895600"/>
            <a:ext cx="2667000" cy="663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42" name="Equation" r:id="rId7" imgW="1727200" imgH="431800" progId="Equation.3">
                    <p:embed/>
                  </p:oleObj>
                </mc:Choice>
                <mc:Fallback>
                  <p:oleObj name="Equation" r:id="rId7" imgW="1727200" imgH="4318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9013" y="2895600"/>
                          <a:ext cx="2667000" cy="6635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706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707" name="Rectangle 10"/>
          <p:cNvSpPr>
            <a:spLocks noChangeArrowheads="1"/>
          </p:cNvSpPr>
          <p:nvPr/>
        </p:nvSpPr>
        <p:spPr bwMode="auto">
          <a:xfrm>
            <a:off x="0" y="685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708" name="Rectangle 11"/>
          <p:cNvSpPr>
            <a:spLocks noChangeArrowheads="1"/>
          </p:cNvSpPr>
          <p:nvPr/>
        </p:nvSpPr>
        <p:spPr bwMode="auto">
          <a:xfrm>
            <a:off x="0" y="1371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100">
                <a:latin typeface="Calibri" pitchFamily="34" charset="0"/>
              </a:rPr>
              <a:t/>
            </a:r>
            <a:br>
              <a:rPr lang="en-US" sz="1100">
                <a:latin typeface="Calibri" pitchFamily="34" charset="0"/>
              </a:rPr>
            </a:br>
            <a:endParaRPr lang="en-US"/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710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29711" name="Group 18"/>
          <p:cNvGrpSpPr>
            <a:grpSpLocks/>
          </p:cNvGrpSpPr>
          <p:nvPr/>
        </p:nvGrpSpPr>
        <p:grpSpPr bwMode="auto">
          <a:xfrm>
            <a:off x="3048000" y="3733800"/>
            <a:ext cx="3581400" cy="1219200"/>
            <a:chOff x="3048000" y="3733800"/>
            <a:chExt cx="3581400" cy="1219200"/>
          </a:xfrm>
        </p:grpSpPr>
        <p:sp>
          <p:nvSpPr>
            <p:cNvPr id="23" name="Rectangle 15"/>
            <p:cNvSpPr>
              <a:spLocks noChangeArrowheads="1"/>
            </p:cNvSpPr>
            <p:nvPr/>
          </p:nvSpPr>
          <p:spPr bwMode="auto">
            <a:xfrm>
              <a:off x="3048000" y="4495800"/>
              <a:ext cx="3581400" cy="457200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29715" name="Rectangle 15"/>
            <p:cNvSpPr>
              <a:spLocks noChangeArrowheads="1"/>
            </p:cNvSpPr>
            <p:nvPr/>
          </p:nvSpPr>
          <p:spPr bwMode="auto">
            <a:xfrm>
              <a:off x="3048000" y="3733800"/>
              <a:ext cx="1752600" cy="685800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/>
            </a:p>
          </p:txBody>
        </p:sp>
        <p:graphicFrame>
          <p:nvGraphicFramePr>
            <p:cNvPr id="29699" name="Object 12"/>
            <p:cNvGraphicFramePr>
              <a:graphicFrameLocks noChangeAspect="1"/>
            </p:cNvGraphicFramePr>
            <p:nvPr/>
          </p:nvGraphicFramePr>
          <p:xfrm>
            <a:off x="3124200" y="3733800"/>
            <a:ext cx="1524000" cy="658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43" name="Equation" r:id="rId9" imgW="990170" imgH="431613" progId="Equation.3">
                    <p:embed/>
                  </p:oleObj>
                </mc:Choice>
                <mc:Fallback>
                  <p:oleObj name="Equation" r:id="rId9" imgW="990170" imgH="431613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4200" y="3733800"/>
                          <a:ext cx="1524000" cy="6588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0" name="Object 14"/>
            <p:cNvGraphicFramePr>
              <a:graphicFrameLocks noChangeAspect="1"/>
            </p:cNvGraphicFramePr>
            <p:nvPr/>
          </p:nvGraphicFramePr>
          <p:xfrm>
            <a:off x="3276600" y="4514850"/>
            <a:ext cx="3352800" cy="409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44" name="Equation" r:id="rId11" imgW="1866900" imgH="228600" progId="Equation.3">
                    <p:embed/>
                  </p:oleObj>
                </mc:Choice>
                <mc:Fallback>
                  <p:oleObj name="Equation" r:id="rId11" imgW="1866900" imgH="2286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6600" y="4514850"/>
                          <a:ext cx="3352800" cy="4095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712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29713" name="Group 19"/>
          <p:cNvGrpSpPr>
            <a:grpSpLocks/>
          </p:cNvGrpSpPr>
          <p:nvPr/>
        </p:nvGrpSpPr>
        <p:grpSpPr bwMode="auto">
          <a:xfrm>
            <a:off x="3032760" y="5257800"/>
            <a:ext cx="1844040" cy="1066800"/>
            <a:chOff x="3108960" y="5257800"/>
            <a:chExt cx="1844040" cy="1066800"/>
          </a:xfrm>
        </p:grpSpPr>
        <p:sp>
          <p:nvSpPr>
            <p:cNvPr id="24" name="Rectangle 16"/>
            <p:cNvSpPr>
              <a:spLocks noChangeArrowheads="1"/>
            </p:cNvSpPr>
            <p:nvPr/>
          </p:nvSpPr>
          <p:spPr bwMode="auto">
            <a:xfrm>
              <a:off x="3108960" y="5684520"/>
              <a:ext cx="1828800" cy="624840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29714" name="Rectangle 16"/>
            <p:cNvSpPr>
              <a:spLocks noChangeArrowheads="1"/>
            </p:cNvSpPr>
            <p:nvPr/>
          </p:nvSpPr>
          <p:spPr bwMode="auto">
            <a:xfrm>
              <a:off x="3124200" y="5257800"/>
              <a:ext cx="1828800" cy="381000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/>
            </a:p>
          </p:txBody>
        </p:sp>
        <p:graphicFrame>
          <p:nvGraphicFramePr>
            <p:cNvPr id="29698" name="Object 16"/>
            <p:cNvGraphicFramePr>
              <a:graphicFrameLocks noChangeAspect="1"/>
            </p:cNvGraphicFramePr>
            <p:nvPr/>
          </p:nvGraphicFramePr>
          <p:xfrm>
            <a:off x="3239685" y="5257800"/>
            <a:ext cx="1560916" cy="1066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45" name="Equation" r:id="rId13" imgW="965200" imgH="660400" progId="Equation.3">
                    <p:embed/>
                  </p:oleObj>
                </mc:Choice>
                <mc:Fallback>
                  <p:oleObj name="Equation" r:id="rId13" imgW="965200" imgH="6604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9685" y="5257800"/>
                          <a:ext cx="1560916" cy="1066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D03D98-B933-4F16-AC1E-2821F5BA733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CC characteristics</a:t>
            </a:r>
          </a:p>
        </p:txBody>
      </p:sp>
      <p:sp>
        <p:nvSpPr>
          <p:cNvPr id="880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z="2400" smtClean="0"/>
              <a:t>High input resistance (~ 150  k ohm)</a:t>
            </a:r>
          </a:p>
          <a:p>
            <a:pPr>
              <a:buFontTx/>
              <a:buChar char="-"/>
            </a:pPr>
            <a:r>
              <a:rPr lang="en-US" sz="2400" smtClean="0"/>
              <a:t>Low output resistance (~ 800 ohm)</a:t>
            </a:r>
          </a:p>
          <a:p>
            <a:pPr>
              <a:buFontTx/>
              <a:buChar char="-"/>
            </a:pPr>
            <a:r>
              <a:rPr lang="en-US" sz="2400" smtClean="0"/>
              <a:t>High current gain (~100)</a:t>
            </a:r>
          </a:p>
          <a:p>
            <a:pPr>
              <a:buFontTx/>
              <a:buChar char="-"/>
            </a:pPr>
            <a:r>
              <a:rPr lang="en-US" sz="2400" smtClean="0"/>
              <a:t>Low voltage gain (less then unity)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 </a:t>
            </a:r>
          </a:p>
          <a:p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D03D98-B933-4F16-AC1E-2821F5BA733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CE amplifier circuit </a:t>
            </a:r>
          </a:p>
        </p:txBody>
      </p:sp>
      <p:grpSp>
        <p:nvGrpSpPr>
          <p:cNvPr id="30731" name="Group 76"/>
          <p:cNvGrpSpPr>
            <a:grpSpLocks/>
          </p:cNvGrpSpPr>
          <p:nvPr/>
        </p:nvGrpSpPr>
        <p:grpSpPr bwMode="auto">
          <a:xfrm>
            <a:off x="2152650" y="2427288"/>
            <a:ext cx="5334000" cy="3506787"/>
            <a:chOff x="2152650" y="2427288"/>
            <a:chExt cx="5334000" cy="3506787"/>
          </a:xfrm>
        </p:grpSpPr>
        <p:sp>
          <p:nvSpPr>
            <p:cNvPr id="30732" name="Rectangle 72"/>
            <p:cNvSpPr>
              <a:spLocks noChangeArrowheads="1"/>
            </p:cNvSpPr>
            <p:nvPr/>
          </p:nvSpPr>
          <p:spPr bwMode="auto">
            <a:xfrm>
              <a:off x="2152650" y="2428875"/>
              <a:ext cx="5334000" cy="3505200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/>
            </a:p>
          </p:txBody>
        </p:sp>
        <p:grpSp>
          <p:nvGrpSpPr>
            <p:cNvPr id="30733" name="Group 3"/>
            <p:cNvGrpSpPr>
              <a:grpSpLocks/>
            </p:cNvGrpSpPr>
            <p:nvPr/>
          </p:nvGrpSpPr>
          <p:grpSpPr bwMode="auto">
            <a:xfrm>
              <a:off x="2209800" y="2427288"/>
              <a:ext cx="5154613" cy="3287712"/>
              <a:chOff x="1312926" y="171636"/>
              <a:chExt cx="5829225" cy="4140012"/>
            </a:xfrm>
          </p:grpSpPr>
          <p:cxnSp>
            <p:nvCxnSpPr>
              <p:cNvPr id="5" name="Straight Connector 4"/>
              <p:cNvCxnSpPr/>
              <p:nvPr/>
            </p:nvCxnSpPr>
            <p:spPr>
              <a:xfrm rot="10800000">
                <a:off x="2609107" y="1830840"/>
                <a:ext cx="533194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 rot="5400000">
                <a:off x="2363826" y="1858825"/>
                <a:ext cx="303854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rot="5400000">
                <a:off x="2454385" y="1857826"/>
                <a:ext cx="305854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rot="16200000">
                <a:off x="1497571" y="2324601"/>
                <a:ext cx="991524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Oval 8"/>
              <p:cNvSpPr/>
              <p:nvPr/>
            </p:nvSpPr>
            <p:spPr bwMode="auto">
              <a:xfrm>
                <a:off x="3959146" y="1411041"/>
                <a:ext cx="841980" cy="837597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  <a:alpha val="3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0" name="Straight Connector 9"/>
              <p:cNvCxnSpPr/>
              <p:nvPr/>
            </p:nvCxnSpPr>
            <p:spPr bwMode="auto">
              <a:xfrm flipV="1">
                <a:off x="4196121" y="1479010"/>
                <a:ext cx="420092" cy="279866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 bwMode="auto">
              <a:xfrm rot="5400000">
                <a:off x="3915256" y="1783861"/>
                <a:ext cx="56173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 bwMode="auto">
              <a:xfrm>
                <a:off x="4192531" y="1892809"/>
                <a:ext cx="420092" cy="301856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rot="10800000">
                <a:off x="1980764" y="1830840"/>
                <a:ext cx="533194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stCxn id="15" idx="0"/>
              </p:cNvCxnSpPr>
              <p:nvPr/>
            </p:nvCxnSpPr>
            <p:spPr>
              <a:xfrm rot="16200000" flipV="1">
                <a:off x="2995501" y="2009752"/>
                <a:ext cx="36182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>
                <a:off x="3133323" y="2190667"/>
                <a:ext cx="103407" cy="54118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30754" name="Group 38"/>
              <p:cNvGrpSpPr>
                <a:grpSpLocks/>
              </p:cNvGrpSpPr>
              <p:nvPr/>
            </p:nvGrpSpPr>
            <p:grpSpPr bwMode="auto">
              <a:xfrm>
                <a:off x="1790466" y="2818365"/>
                <a:ext cx="412911" cy="581461"/>
                <a:chOff x="6116614" y="1562673"/>
                <a:chExt cx="363786" cy="572061"/>
              </a:xfrm>
            </p:grpSpPr>
            <p:sp>
              <p:nvSpPr>
                <p:cNvPr id="72" name="Oval 71"/>
                <p:cNvSpPr/>
                <p:nvPr/>
              </p:nvSpPr>
              <p:spPr bwMode="auto">
                <a:xfrm>
                  <a:off x="6116614" y="1562673"/>
                  <a:ext cx="363786" cy="430711"/>
                </a:xfrm>
                <a:prstGeom prst="ellipse">
                  <a:avLst/>
                </a:prstGeom>
                <a:solidFill>
                  <a:srgbClr val="FFCCCC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0797" name="TextBox 72"/>
                <p:cNvSpPr txBox="1">
                  <a:spLocks noChangeArrowheads="1"/>
                </p:cNvSpPr>
                <p:nvPr/>
              </p:nvSpPr>
              <p:spPr bwMode="auto">
                <a:xfrm>
                  <a:off x="6121445" y="1657678"/>
                  <a:ext cx="288862" cy="4770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2500" dirty="0"/>
                    <a:t>˜</a:t>
                  </a:r>
                </a:p>
              </p:txBody>
            </p:sp>
          </p:grpSp>
          <p:cxnSp>
            <p:nvCxnSpPr>
              <p:cNvPr id="17" name="Straight Connector 16"/>
              <p:cNvCxnSpPr/>
              <p:nvPr/>
            </p:nvCxnSpPr>
            <p:spPr>
              <a:xfrm rot="5400000" flipH="1" flipV="1">
                <a:off x="1506546" y="3751917"/>
                <a:ext cx="991524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000513" y="4245680"/>
                <a:ext cx="1218984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endCxn id="15" idx="2"/>
              </p:cNvCxnSpPr>
              <p:nvPr/>
            </p:nvCxnSpPr>
            <p:spPr>
              <a:xfrm rot="5400000" flipH="1" flipV="1">
                <a:off x="2977846" y="2939028"/>
                <a:ext cx="414362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rot="16200000">
                <a:off x="2690627" y="3752915"/>
                <a:ext cx="989524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190773" y="1828840"/>
                <a:ext cx="360849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Oval 23"/>
              <p:cNvSpPr/>
              <p:nvPr/>
            </p:nvSpPr>
            <p:spPr>
              <a:xfrm>
                <a:off x="3551622" y="1780863"/>
                <a:ext cx="105920" cy="9595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5" name="Straight Connector 24"/>
              <p:cNvCxnSpPr/>
              <p:nvPr/>
            </p:nvCxnSpPr>
            <p:spPr>
              <a:xfrm rot="10800000">
                <a:off x="3657542" y="1830840"/>
                <a:ext cx="533194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endCxn id="28" idx="0"/>
              </p:cNvCxnSpPr>
              <p:nvPr/>
            </p:nvCxnSpPr>
            <p:spPr>
              <a:xfrm rot="5400000">
                <a:off x="4414646" y="2377077"/>
                <a:ext cx="370822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rot="16200000">
                <a:off x="4428118" y="1306091"/>
                <a:ext cx="361827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/>
              <p:cNvSpPr/>
              <p:nvPr/>
            </p:nvSpPr>
            <p:spPr>
              <a:xfrm>
                <a:off x="4542608" y="2562488"/>
                <a:ext cx="105920" cy="9595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3124349" y="1772867"/>
                <a:ext cx="104125" cy="93956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3138711" y="4209698"/>
                <a:ext cx="104125" cy="95954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4559662" y="1029224"/>
                <a:ext cx="104125" cy="9595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2" name="Straight Connector 31"/>
              <p:cNvCxnSpPr>
                <a:endCxn id="31" idx="0"/>
              </p:cNvCxnSpPr>
              <p:nvPr/>
            </p:nvCxnSpPr>
            <p:spPr>
              <a:xfrm rot="16200000" flipH="1">
                <a:off x="4474597" y="894789"/>
                <a:ext cx="26887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Oval 32"/>
              <p:cNvSpPr/>
              <p:nvPr/>
            </p:nvSpPr>
            <p:spPr>
              <a:xfrm>
                <a:off x="5504870" y="713375"/>
                <a:ext cx="104125" cy="93956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5504870" y="1752875"/>
                <a:ext cx="103407" cy="54118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5" name="Straight Connector 34"/>
              <p:cNvCxnSpPr>
                <a:stCxn id="34" idx="0"/>
                <a:endCxn id="33" idx="4"/>
              </p:cNvCxnSpPr>
              <p:nvPr/>
            </p:nvCxnSpPr>
            <p:spPr>
              <a:xfrm rot="5400000" flipH="1" flipV="1">
                <a:off x="5083981" y="1279923"/>
                <a:ext cx="945544" cy="36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endCxn id="34" idx="2"/>
              </p:cNvCxnSpPr>
              <p:nvPr/>
            </p:nvCxnSpPr>
            <p:spPr>
              <a:xfrm rot="5400000" flipH="1" flipV="1">
                <a:off x="5305412" y="2545215"/>
                <a:ext cx="50232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>
                <a:stCxn id="42" idx="0"/>
              </p:cNvCxnSpPr>
              <p:nvPr/>
            </p:nvCxnSpPr>
            <p:spPr>
              <a:xfrm rot="5400000" flipH="1" flipV="1">
                <a:off x="3817043" y="3432070"/>
                <a:ext cx="1555253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Oval 41"/>
              <p:cNvSpPr/>
              <p:nvPr/>
            </p:nvSpPr>
            <p:spPr>
              <a:xfrm>
                <a:off x="4530040" y="4209698"/>
                <a:ext cx="105921" cy="95954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>
                <a:off x="3180001" y="4247679"/>
                <a:ext cx="1448779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rot="16200000" flipH="1">
                <a:off x="4997100" y="3654066"/>
                <a:ext cx="1121460" cy="1796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rot="10800000">
                <a:off x="5553341" y="763352"/>
                <a:ext cx="533194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rot="5400000">
                <a:off x="5943584" y="763351"/>
                <a:ext cx="303854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rot="5400000">
                <a:off x="6019781" y="762352"/>
                <a:ext cx="305854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10800000">
                <a:off x="6172708" y="763352"/>
                <a:ext cx="533193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Oval 48"/>
              <p:cNvSpPr/>
              <p:nvPr/>
            </p:nvSpPr>
            <p:spPr>
              <a:xfrm>
                <a:off x="6705901" y="715375"/>
                <a:ext cx="104125" cy="9395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cxnSp>
            <p:nvCxnSpPr>
              <p:cNvPr id="50" name="Straight Connector 49"/>
              <p:cNvCxnSpPr>
                <a:stCxn id="42" idx="6"/>
              </p:cNvCxnSpPr>
              <p:nvPr/>
            </p:nvCxnSpPr>
            <p:spPr>
              <a:xfrm flipV="1">
                <a:off x="4635961" y="4253676"/>
                <a:ext cx="926357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5553341" y="4249678"/>
                <a:ext cx="1218985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6781302" y="4209698"/>
                <a:ext cx="105921" cy="9595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cxnSp>
            <p:nvCxnSpPr>
              <p:cNvPr id="53" name="Straight Arrow Connector 52"/>
              <p:cNvCxnSpPr/>
              <p:nvPr/>
            </p:nvCxnSpPr>
            <p:spPr>
              <a:xfrm rot="16200000">
                <a:off x="6108199" y="1562967"/>
                <a:ext cx="1371342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 rot="5400000">
                <a:off x="6122560" y="3430072"/>
                <a:ext cx="1371342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787" name="TextBox 54"/>
              <p:cNvSpPr txBox="1">
                <a:spLocks noChangeArrowheads="1"/>
              </p:cNvSpPr>
              <p:nvPr/>
            </p:nvSpPr>
            <p:spPr bwMode="auto">
              <a:xfrm>
                <a:off x="6786518" y="773668"/>
                <a:ext cx="355633" cy="3875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+</a:t>
                </a:r>
              </a:p>
            </p:txBody>
          </p:sp>
          <p:sp>
            <p:nvSpPr>
              <p:cNvPr id="30788" name="TextBox 55"/>
              <p:cNvSpPr txBox="1">
                <a:spLocks noChangeArrowheads="1"/>
              </p:cNvSpPr>
              <p:nvPr/>
            </p:nvSpPr>
            <p:spPr bwMode="auto">
              <a:xfrm>
                <a:off x="6781800" y="3745468"/>
                <a:ext cx="283130" cy="3875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-</a:t>
                </a:r>
              </a:p>
            </p:txBody>
          </p:sp>
          <p:sp>
            <p:nvSpPr>
              <p:cNvPr id="30789" name="TextBox 56"/>
              <p:cNvSpPr txBox="1">
                <a:spLocks noChangeArrowheads="1"/>
              </p:cNvSpPr>
              <p:nvPr/>
            </p:nvSpPr>
            <p:spPr bwMode="auto">
              <a:xfrm>
                <a:off x="3424020" y="1351818"/>
                <a:ext cx="328443" cy="3876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B</a:t>
                </a:r>
              </a:p>
            </p:txBody>
          </p:sp>
          <p:sp>
            <p:nvSpPr>
              <p:cNvPr id="30790" name="TextBox 57"/>
              <p:cNvSpPr txBox="1">
                <a:spLocks noChangeArrowheads="1"/>
              </p:cNvSpPr>
              <p:nvPr/>
            </p:nvSpPr>
            <p:spPr bwMode="auto">
              <a:xfrm>
                <a:off x="4263902" y="862569"/>
                <a:ext cx="330257" cy="3876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C</a:t>
                </a:r>
              </a:p>
            </p:txBody>
          </p:sp>
          <p:sp>
            <p:nvSpPr>
              <p:cNvPr id="30791" name="TextBox 58"/>
              <p:cNvSpPr txBox="1">
                <a:spLocks noChangeArrowheads="1"/>
              </p:cNvSpPr>
              <p:nvPr/>
            </p:nvSpPr>
            <p:spPr bwMode="auto">
              <a:xfrm>
                <a:off x="4267200" y="2411968"/>
                <a:ext cx="323007" cy="3876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E</a:t>
                </a:r>
              </a:p>
            </p:txBody>
          </p:sp>
          <p:sp>
            <p:nvSpPr>
              <p:cNvPr id="30792" name="TextBox 59"/>
              <p:cNvSpPr txBox="1">
                <a:spLocks noChangeArrowheads="1"/>
              </p:cNvSpPr>
              <p:nvPr/>
            </p:nvSpPr>
            <p:spPr bwMode="auto">
              <a:xfrm>
                <a:off x="1658302" y="2484774"/>
                <a:ext cx="355633" cy="3875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+</a:t>
                </a:r>
              </a:p>
            </p:txBody>
          </p:sp>
          <p:sp>
            <p:nvSpPr>
              <p:cNvPr id="30793" name="TextBox 60"/>
              <p:cNvSpPr txBox="1">
                <a:spLocks noChangeArrowheads="1"/>
              </p:cNvSpPr>
              <p:nvPr/>
            </p:nvSpPr>
            <p:spPr bwMode="auto">
              <a:xfrm>
                <a:off x="1658535" y="3352801"/>
                <a:ext cx="283130" cy="3875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-</a:t>
                </a:r>
              </a:p>
            </p:txBody>
          </p:sp>
          <p:graphicFrame>
            <p:nvGraphicFramePr>
              <p:cNvPr id="30722" name="Object 4"/>
              <p:cNvGraphicFramePr>
                <a:graphicFrameLocks noChangeAspect="1"/>
              </p:cNvGraphicFramePr>
              <p:nvPr/>
            </p:nvGraphicFramePr>
            <p:xfrm>
              <a:off x="5578475" y="1816100"/>
              <a:ext cx="400051" cy="457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78" name="Equation" r:id="rId3" imgW="203112" imgH="228501" progId="Equation.3">
                      <p:embed/>
                    </p:oleObj>
                  </mc:Choice>
                  <mc:Fallback>
                    <p:oleObj name="Equation" r:id="rId3" imgW="203112" imgH="228501" progId="Equation.3">
                      <p:embed/>
                      <p:pic>
                        <p:nvPicPr>
                          <p:cNvPr id="0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578475" y="1816100"/>
                            <a:ext cx="400051" cy="4572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23" name="Object 5"/>
              <p:cNvGraphicFramePr>
                <a:graphicFrameLocks noChangeAspect="1"/>
              </p:cNvGraphicFramePr>
              <p:nvPr/>
            </p:nvGraphicFramePr>
            <p:xfrm>
              <a:off x="3238499" y="2240367"/>
              <a:ext cx="401562" cy="4398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79" name="Equation" r:id="rId5" imgW="203040" imgH="215640" progId="Equation.3">
                      <p:embed/>
                    </p:oleObj>
                  </mc:Choice>
                  <mc:Fallback>
                    <p:oleObj name="Equation" r:id="rId5" imgW="203040" imgH="215640" progId="Equation.3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38499" y="2240367"/>
                            <a:ext cx="401562" cy="43980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24" name="Object 17"/>
              <p:cNvGraphicFramePr>
                <a:graphicFrameLocks noChangeAspect="1"/>
              </p:cNvGraphicFramePr>
              <p:nvPr/>
            </p:nvGraphicFramePr>
            <p:xfrm>
              <a:off x="1312926" y="2814009"/>
              <a:ext cx="343766" cy="4421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80" name="Equation" r:id="rId7" imgW="165028" imgH="228501" progId="Equation.3">
                      <p:embed/>
                    </p:oleObj>
                  </mc:Choice>
                  <mc:Fallback>
                    <p:oleObj name="Equation" r:id="rId7" imgW="165028" imgH="228501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12926" y="2814009"/>
                            <a:ext cx="343766" cy="44214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25" name="Object 16"/>
              <p:cNvGraphicFramePr>
                <a:graphicFrameLocks noChangeAspect="1"/>
              </p:cNvGraphicFramePr>
              <p:nvPr/>
            </p:nvGraphicFramePr>
            <p:xfrm>
              <a:off x="6578600" y="2311400"/>
              <a:ext cx="419634" cy="2730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81" name="Equation" r:id="rId9" imgW="203112" imgH="139639" progId="Equation.3">
                      <p:embed/>
                    </p:oleObj>
                  </mc:Choice>
                  <mc:Fallback>
                    <p:oleObj name="Equation" r:id="rId9" imgW="203112" imgH="139639" progId="Equation.3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578600" y="2311400"/>
                            <a:ext cx="419634" cy="27307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26" name="Object 11"/>
              <p:cNvGraphicFramePr>
                <a:graphicFrameLocks noChangeAspect="1"/>
              </p:cNvGraphicFramePr>
              <p:nvPr/>
            </p:nvGraphicFramePr>
            <p:xfrm>
              <a:off x="5750997" y="2780996"/>
              <a:ext cx="506088" cy="3946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82" name="Equation" r:id="rId11" imgW="253890" imgH="228501" progId="Equation.3">
                      <p:embed/>
                    </p:oleObj>
                  </mc:Choice>
                  <mc:Fallback>
                    <p:oleObj name="Equation" r:id="rId11" imgW="253890" imgH="228501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750997" y="2780996"/>
                            <a:ext cx="506088" cy="3946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27" name="Object 20"/>
              <p:cNvGraphicFramePr>
                <a:graphicFrameLocks noChangeAspect="1"/>
              </p:cNvGraphicFramePr>
              <p:nvPr/>
            </p:nvGraphicFramePr>
            <p:xfrm>
              <a:off x="3448972" y="2971800"/>
              <a:ext cx="449580" cy="4136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83" name="Equation" r:id="rId13" imgW="241091" imgH="215713" progId="Equation.3">
                      <p:embed/>
                    </p:oleObj>
                  </mc:Choice>
                  <mc:Fallback>
                    <p:oleObj name="Equation" r:id="rId13" imgW="241091" imgH="215713" progId="Equation.3">
                      <p:embed/>
                      <p:pic>
                        <p:nvPicPr>
                          <p:cNvPr id="0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48972" y="2971800"/>
                            <a:ext cx="449580" cy="41361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28" name="Object 10"/>
              <p:cNvGraphicFramePr>
                <a:graphicFrameLocks noChangeAspect="1"/>
              </p:cNvGraphicFramePr>
              <p:nvPr/>
            </p:nvGraphicFramePr>
            <p:xfrm>
              <a:off x="2279092" y="1241122"/>
              <a:ext cx="413148" cy="3966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84" name="Equation" r:id="rId15" imgW="241300" imgH="228600" progId="Equation.3">
                      <p:embed/>
                    </p:oleObj>
                  </mc:Choice>
                  <mc:Fallback>
                    <p:oleObj name="Equation" r:id="rId15" imgW="241300" imgH="228600" progId="Equation.3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79092" y="1241122"/>
                            <a:ext cx="413148" cy="39662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29" name="Object 9"/>
              <p:cNvGraphicFramePr>
                <a:graphicFrameLocks noChangeAspect="1"/>
              </p:cNvGraphicFramePr>
              <p:nvPr/>
            </p:nvGraphicFramePr>
            <p:xfrm>
              <a:off x="5863892" y="171636"/>
              <a:ext cx="464110" cy="3978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85" name="Equation" r:id="rId17" imgW="266584" imgH="228501" progId="Equation.3">
                      <p:embed/>
                    </p:oleObj>
                  </mc:Choice>
                  <mc:Fallback>
                    <p:oleObj name="Equation" r:id="rId17" imgW="266584" imgH="228501" progId="Equation.3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863892" y="171636"/>
                            <a:ext cx="464110" cy="39780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0" name="Oval 69"/>
              <p:cNvSpPr/>
              <p:nvPr/>
            </p:nvSpPr>
            <p:spPr>
              <a:xfrm>
                <a:off x="5506664" y="4215694"/>
                <a:ext cx="104125" cy="95954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71" name="Straight Connector 70"/>
              <p:cNvCxnSpPr/>
              <p:nvPr/>
            </p:nvCxnSpPr>
            <p:spPr>
              <a:xfrm>
                <a:off x="4605441" y="759354"/>
                <a:ext cx="990986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734" name="Group 86"/>
            <p:cNvGrpSpPr>
              <a:grpSpLocks/>
            </p:cNvGrpSpPr>
            <p:nvPr/>
          </p:nvGrpSpPr>
          <p:grpSpPr bwMode="auto">
            <a:xfrm>
              <a:off x="3717925" y="4791075"/>
              <a:ext cx="304800" cy="85725"/>
              <a:chOff x="622300" y="3619500"/>
              <a:chExt cx="304800" cy="85725"/>
            </a:xfrm>
          </p:grpSpPr>
          <p:cxnSp>
            <p:nvCxnSpPr>
              <p:cNvPr id="75" name="Straight Connector 74"/>
              <p:cNvCxnSpPr/>
              <p:nvPr/>
            </p:nvCxnSpPr>
            <p:spPr bwMode="auto">
              <a:xfrm>
                <a:off x="622300" y="3619500"/>
                <a:ext cx="3048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 bwMode="auto">
              <a:xfrm>
                <a:off x="692150" y="3705225"/>
                <a:ext cx="1524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735" name="Group 89"/>
            <p:cNvGrpSpPr>
              <a:grpSpLocks/>
            </p:cNvGrpSpPr>
            <p:nvPr/>
          </p:nvGrpSpPr>
          <p:grpSpPr bwMode="auto">
            <a:xfrm>
              <a:off x="5803900" y="4516438"/>
              <a:ext cx="304800" cy="73025"/>
              <a:chOff x="609600" y="3614738"/>
              <a:chExt cx="304800" cy="73025"/>
            </a:xfrm>
          </p:grpSpPr>
          <p:cxnSp>
            <p:nvCxnSpPr>
              <p:cNvPr id="91" name="Straight Connector 90"/>
              <p:cNvCxnSpPr/>
              <p:nvPr/>
            </p:nvCxnSpPr>
            <p:spPr bwMode="auto">
              <a:xfrm>
                <a:off x="609600" y="3614738"/>
                <a:ext cx="3048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 bwMode="auto">
              <a:xfrm>
                <a:off x="685800" y="3687763"/>
                <a:ext cx="1524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736" name="Group 92"/>
            <p:cNvGrpSpPr>
              <a:grpSpLocks/>
            </p:cNvGrpSpPr>
            <p:nvPr/>
          </p:nvGrpSpPr>
          <p:grpSpPr bwMode="auto">
            <a:xfrm>
              <a:off x="5803900" y="4675188"/>
              <a:ext cx="304800" cy="73025"/>
              <a:chOff x="609600" y="3614738"/>
              <a:chExt cx="304800" cy="73025"/>
            </a:xfrm>
          </p:grpSpPr>
          <p:cxnSp>
            <p:nvCxnSpPr>
              <p:cNvPr id="94" name="Straight Connector 93"/>
              <p:cNvCxnSpPr/>
              <p:nvPr/>
            </p:nvCxnSpPr>
            <p:spPr bwMode="auto">
              <a:xfrm>
                <a:off x="609600" y="3614738"/>
                <a:ext cx="3048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 bwMode="auto">
              <a:xfrm>
                <a:off x="685800" y="3687763"/>
                <a:ext cx="1524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D03D98-B933-4F16-AC1E-2821F5BA733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DC load line</a:t>
            </a:r>
          </a:p>
        </p:txBody>
      </p:sp>
      <p:grpSp>
        <p:nvGrpSpPr>
          <p:cNvPr id="31760" name="Group 75"/>
          <p:cNvGrpSpPr>
            <a:grpSpLocks/>
          </p:cNvGrpSpPr>
          <p:nvPr/>
        </p:nvGrpSpPr>
        <p:grpSpPr bwMode="auto">
          <a:xfrm>
            <a:off x="838200" y="1981200"/>
            <a:ext cx="3971925" cy="2374900"/>
            <a:chOff x="837446" y="1981200"/>
            <a:chExt cx="3657600" cy="2374900"/>
          </a:xfrm>
        </p:grpSpPr>
        <p:sp>
          <p:nvSpPr>
            <p:cNvPr id="31775" name="Rectangle 70"/>
            <p:cNvSpPr>
              <a:spLocks noChangeArrowheads="1"/>
            </p:cNvSpPr>
            <p:nvPr/>
          </p:nvSpPr>
          <p:spPr bwMode="auto">
            <a:xfrm>
              <a:off x="837446" y="1981200"/>
              <a:ext cx="3657600" cy="2374900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/>
            </a:p>
          </p:txBody>
        </p:sp>
        <p:grpSp>
          <p:nvGrpSpPr>
            <p:cNvPr id="31776" name="Group 8"/>
            <p:cNvGrpSpPr>
              <a:grpSpLocks/>
            </p:cNvGrpSpPr>
            <p:nvPr/>
          </p:nvGrpSpPr>
          <p:grpSpPr bwMode="auto">
            <a:xfrm>
              <a:off x="838200" y="2011358"/>
              <a:ext cx="3630533" cy="2204241"/>
              <a:chOff x="1923627" y="1674812"/>
              <a:chExt cx="6374828" cy="3609391"/>
            </a:xfrm>
          </p:grpSpPr>
          <p:cxnSp>
            <p:nvCxnSpPr>
              <p:cNvPr id="10" name="Straight Connector 9"/>
              <p:cNvCxnSpPr/>
              <p:nvPr/>
            </p:nvCxnSpPr>
            <p:spPr bwMode="auto">
              <a:xfrm rot="10800000">
                <a:off x="3657520" y="2875776"/>
                <a:ext cx="764933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Oval 10"/>
              <p:cNvSpPr/>
              <p:nvPr/>
            </p:nvSpPr>
            <p:spPr bwMode="auto">
              <a:xfrm>
                <a:off x="4224803" y="2587232"/>
                <a:ext cx="654556" cy="66027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  <a:alpha val="3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2" name="Straight Connector 11"/>
              <p:cNvCxnSpPr/>
              <p:nvPr/>
            </p:nvCxnSpPr>
            <p:spPr bwMode="auto">
              <a:xfrm rot="5400000">
                <a:off x="4518491" y="2432561"/>
                <a:ext cx="444512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 bwMode="auto">
              <a:xfrm flipV="1">
                <a:off x="4407051" y="2649620"/>
                <a:ext cx="325996" cy="220957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 bwMode="auto">
              <a:xfrm rot="5400000">
                <a:off x="4186094" y="2880973"/>
                <a:ext cx="441913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 bwMode="auto">
              <a:xfrm>
                <a:off x="4404485" y="2969358"/>
                <a:ext cx="325994" cy="236553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 bwMode="auto">
              <a:xfrm rot="5400000" flipH="1" flipV="1">
                <a:off x="4339321" y="3581535"/>
                <a:ext cx="772049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Oval 16"/>
              <p:cNvSpPr/>
              <p:nvPr/>
            </p:nvSpPr>
            <p:spPr bwMode="auto">
              <a:xfrm>
                <a:off x="3583081" y="2834184"/>
                <a:ext cx="69305" cy="7538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8" name="Straight Connector 17"/>
              <p:cNvCxnSpPr/>
              <p:nvPr/>
            </p:nvCxnSpPr>
            <p:spPr bwMode="auto">
              <a:xfrm rot="10800000">
                <a:off x="2815582" y="2873174"/>
                <a:ext cx="775201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endCxn id="20" idx="0"/>
              </p:cNvCxnSpPr>
              <p:nvPr/>
            </p:nvCxnSpPr>
            <p:spPr bwMode="auto">
              <a:xfrm rot="16200000" flipH="1">
                <a:off x="2576250" y="3107405"/>
                <a:ext cx="465309" cy="2045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ectangle 19"/>
              <p:cNvSpPr/>
              <p:nvPr/>
            </p:nvSpPr>
            <p:spPr>
              <a:xfrm>
                <a:off x="2736001" y="3341084"/>
                <a:ext cx="147853" cy="703734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 bwMode="auto">
              <a:xfrm>
                <a:off x="4707378" y="2132322"/>
                <a:ext cx="69305" cy="7538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 bwMode="auto">
              <a:xfrm>
                <a:off x="4686843" y="3970160"/>
                <a:ext cx="69305" cy="72786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3" name="Straight Connector 22"/>
              <p:cNvCxnSpPr>
                <a:endCxn id="22" idx="4"/>
              </p:cNvCxnSpPr>
              <p:nvPr/>
            </p:nvCxnSpPr>
            <p:spPr bwMode="auto">
              <a:xfrm rot="5400000" flipH="1" flipV="1">
                <a:off x="4104101" y="4661625"/>
                <a:ext cx="1237357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auto">
              <a:xfrm rot="5400000">
                <a:off x="4521057" y="1899668"/>
                <a:ext cx="444514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740747" y="1674812"/>
                <a:ext cx="2435979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auto">
              <a:xfrm rot="16200000" flipH="1">
                <a:off x="6953754" y="1904222"/>
                <a:ext cx="456211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/>
              <p:cNvSpPr/>
              <p:nvPr/>
            </p:nvSpPr>
            <p:spPr>
              <a:xfrm>
                <a:off x="7107417" y="2132329"/>
                <a:ext cx="147853" cy="703735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8" name="Straight Connector 27"/>
              <p:cNvCxnSpPr>
                <a:stCxn id="20" idx="2"/>
              </p:cNvCxnSpPr>
              <p:nvPr/>
            </p:nvCxnSpPr>
            <p:spPr>
              <a:xfrm rot="5400000">
                <a:off x="2740677" y="4114068"/>
                <a:ext cx="138501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2540924" y="4178120"/>
                <a:ext cx="533913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2664134" y="4253504"/>
                <a:ext cx="292625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rot="5400000">
                <a:off x="2313190" y="4754426"/>
                <a:ext cx="990405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V="1">
                <a:off x="2813012" y="5254306"/>
                <a:ext cx="4368844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6917467" y="3442474"/>
                <a:ext cx="533913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7030411" y="3515261"/>
                <a:ext cx="292625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6930303" y="3616640"/>
                <a:ext cx="533913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045812" y="3707622"/>
                <a:ext cx="292625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>
                <a:endCxn id="27" idx="2"/>
              </p:cNvCxnSpPr>
              <p:nvPr/>
            </p:nvCxnSpPr>
            <p:spPr bwMode="auto">
              <a:xfrm rot="16200000" flipV="1">
                <a:off x="6878140" y="3139269"/>
                <a:ext cx="606411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auto">
              <a:xfrm rot="5400000" flipH="1" flipV="1">
                <a:off x="6413674" y="4483571"/>
                <a:ext cx="154149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Elbow Connector 38"/>
              <p:cNvCxnSpPr/>
              <p:nvPr/>
            </p:nvCxnSpPr>
            <p:spPr>
              <a:xfrm rot="10800000">
                <a:off x="6021625" y="2285691"/>
                <a:ext cx="610920" cy="532896"/>
              </a:xfrm>
              <a:prstGeom prst="bentConnector3">
                <a:avLst>
                  <a:gd name="adj1" fmla="val 0"/>
                </a:avLst>
              </a:prstGeom>
              <a:ln w="63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 rot="5400000" flipH="1" flipV="1">
                <a:off x="5138612" y="2535242"/>
                <a:ext cx="1637678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 rot="16200000" flipH="1">
                <a:off x="5220662" y="4483559"/>
                <a:ext cx="1447915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 rot="5400000" flipH="1" flipV="1">
                <a:off x="7413781" y="1885371"/>
                <a:ext cx="265148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31751" name="Object 18"/>
              <p:cNvGraphicFramePr>
                <a:graphicFrameLocks noChangeAspect="1"/>
              </p:cNvGraphicFramePr>
              <p:nvPr/>
            </p:nvGraphicFramePr>
            <p:xfrm>
              <a:off x="7543801" y="3299492"/>
              <a:ext cx="533399" cy="5085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37" name="Equation" r:id="rId3" imgW="241300" imgH="228600" progId="Equation.3">
                      <p:embed/>
                    </p:oleObj>
                  </mc:Choice>
                  <mc:Fallback>
                    <p:oleObj name="Equation" r:id="rId3" imgW="241300" imgH="228600" progId="Equation.3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543801" y="3299492"/>
                            <a:ext cx="533399" cy="50851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752" name="Object 20"/>
              <p:cNvGraphicFramePr>
                <a:graphicFrameLocks noChangeAspect="1"/>
              </p:cNvGraphicFramePr>
              <p:nvPr/>
            </p:nvGraphicFramePr>
            <p:xfrm>
              <a:off x="1923627" y="3995309"/>
              <a:ext cx="535093" cy="4888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38" name="Equation" r:id="rId5" imgW="241091" imgH="215713" progId="Equation.3">
                      <p:embed/>
                    </p:oleObj>
                  </mc:Choice>
                  <mc:Fallback>
                    <p:oleObj name="Equation" r:id="rId5" imgW="241091" imgH="215713" progId="Equation.3">
                      <p:embed/>
                      <p:pic>
                        <p:nvPicPr>
                          <p:cNvPr id="0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23627" y="3995309"/>
                            <a:ext cx="535093" cy="48887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1810" name="TextBox 44"/>
              <p:cNvSpPr txBox="1">
                <a:spLocks noChangeArrowheads="1"/>
              </p:cNvSpPr>
              <p:nvPr/>
            </p:nvSpPr>
            <p:spPr bwMode="auto">
              <a:xfrm>
                <a:off x="3358726" y="2318387"/>
                <a:ext cx="509926" cy="5039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B</a:t>
                </a:r>
              </a:p>
            </p:txBody>
          </p:sp>
          <p:sp>
            <p:nvSpPr>
              <p:cNvPr id="31811" name="TextBox 45"/>
              <p:cNvSpPr txBox="1">
                <a:spLocks noChangeArrowheads="1"/>
              </p:cNvSpPr>
              <p:nvPr/>
            </p:nvSpPr>
            <p:spPr bwMode="auto">
              <a:xfrm>
                <a:off x="4231216" y="1856424"/>
                <a:ext cx="512742" cy="5039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C</a:t>
                </a:r>
              </a:p>
            </p:txBody>
          </p:sp>
          <p:graphicFrame>
            <p:nvGraphicFramePr>
              <p:cNvPr id="31753" name="Object 11"/>
              <p:cNvGraphicFramePr>
                <a:graphicFrameLocks noChangeAspect="1"/>
              </p:cNvGraphicFramePr>
              <p:nvPr/>
            </p:nvGraphicFramePr>
            <p:xfrm>
              <a:off x="2142247" y="3320640"/>
              <a:ext cx="450246" cy="4779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39" name="Equation" r:id="rId7" imgW="203040" imgH="215640" progId="Equation.3">
                      <p:embed/>
                    </p:oleObj>
                  </mc:Choice>
                  <mc:Fallback>
                    <p:oleObj name="Equation" r:id="rId7" imgW="203040" imgH="215640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42247" y="3320640"/>
                            <a:ext cx="450246" cy="47795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754" name="Object 12"/>
              <p:cNvGraphicFramePr>
                <a:graphicFrameLocks noChangeAspect="1"/>
              </p:cNvGraphicFramePr>
              <p:nvPr/>
            </p:nvGraphicFramePr>
            <p:xfrm>
              <a:off x="3557807" y="3318307"/>
              <a:ext cx="640404" cy="5738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40" name="Equation" r:id="rId9" imgW="241200" imgH="215640" progId="Equation.3">
                      <p:embed/>
                    </p:oleObj>
                  </mc:Choice>
                  <mc:Fallback>
                    <p:oleObj name="Equation" r:id="rId9" imgW="241200" imgH="215640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7807" y="3318307"/>
                            <a:ext cx="640404" cy="57386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755" name="Object 13"/>
              <p:cNvGraphicFramePr>
                <a:graphicFrameLocks noChangeAspect="1"/>
              </p:cNvGraphicFramePr>
              <p:nvPr/>
            </p:nvGraphicFramePr>
            <p:xfrm>
              <a:off x="6019799" y="2327136"/>
              <a:ext cx="452120" cy="5841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41" name="Equation" r:id="rId11" imgW="177480" imgH="228600" progId="Equation.3">
                      <p:embed/>
                    </p:oleObj>
                  </mc:Choice>
                  <mc:Fallback>
                    <p:oleObj name="Equation" r:id="rId11" imgW="177480" imgH="228600" progId="Equation.3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019799" y="2327136"/>
                            <a:ext cx="452120" cy="58415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756" name="Object 14"/>
              <p:cNvGraphicFramePr>
                <a:graphicFrameLocks noChangeAspect="1"/>
              </p:cNvGraphicFramePr>
              <p:nvPr/>
            </p:nvGraphicFramePr>
            <p:xfrm>
              <a:off x="6707714" y="2189244"/>
              <a:ext cx="433073" cy="4863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42" name="Equation" r:id="rId13" imgW="203040" imgH="228600" progId="Equation.3">
                      <p:embed/>
                    </p:oleObj>
                  </mc:Choice>
                  <mc:Fallback>
                    <p:oleObj name="Equation" r:id="rId13" imgW="203040" imgH="228600" progId="Equation.3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707714" y="2189244"/>
                            <a:ext cx="433073" cy="48637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51" name="Straight Arrow Connector 50"/>
              <p:cNvCxnSpPr/>
              <p:nvPr/>
            </p:nvCxnSpPr>
            <p:spPr>
              <a:xfrm rot="5400000" flipV="1">
                <a:off x="7413781" y="2686014"/>
                <a:ext cx="265148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31757" name="Object 15"/>
              <p:cNvGraphicFramePr>
                <a:graphicFrameLocks noChangeAspect="1"/>
              </p:cNvGraphicFramePr>
              <p:nvPr/>
            </p:nvGraphicFramePr>
            <p:xfrm>
              <a:off x="7260751" y="2077732"/>
              <a:ext cx="720737" cy="4783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43" name="Equation" r:id="rId15" imgW="342720" imgH="228600" progId="Equation.3">
                      <p:embed/>
                    </p:oleObj>
                  </mc:Choice>
                  <mc:Fallback>
                    <p:oleObj name="Equation" r:id="rId15" imgW="342720" imgH="228600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60751" y="2077732"/>
                            <a:ext cx="720737" cy="47830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53" name="Straight Connector 52"/>
              <p:cNvCxnSpPr/>
              <p:nvPr/>
            </p:nvCxnSpPr>
            <p:spPr>
              <a:xfrm>
                <a:off x="7302502" y="1750196"/>
                <a:ext cx="533913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7317904" y="2818587"/>
                <a:ext cx="531347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815" name="TextBox 54"/>
              <p:cNvSpPr txBox="1">
                <a:spLocks noChangeArrowheads="1"/>
              </p:cNvSpPr>
              <p:nvPr/>
            </p:nvSpPr>
            <p:spPr bwMode="auto">
              <a:xfrm>
                <a:off x="6024518" y="1752600"/>
                <a:ext cx="552246" cy="5039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+</a:t>
                </a:r>
              </a:p>
            </p:txBody>
          </p:sp>
          <p:sp>
            <p:nvSpPr>
              <p:cNvPr id="31816" name="TextBox 55"/>
              <p:cNvSpPr txBox="1">
                <a:spLocks noChangeArrowheads="1"/>
              </p:cNvSpPr>
              <p:nvPr/>
            </p:nvSpPr>
            <p:spPr bwMode="auto">
              <a:xfrm>
                <a:off x="3746501" y="2792967"/>
                <a:ext cx="552246" cy="5039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+</a:t>
                </a:r>
              </a:p>
            </p:txBody>
          </p:sp>
          <p:sp>
            <p:nvSpPr>
              <p:cNvPr id="31817" name="TextBox 56"/>
              <p:cNvSpPr txBox="1">
                <a:spLocks noChangeArrowheads="1"/>
              </p:cNvSpPr>
              <p:nvPr/>
            </p:nvSpPr>
            <p:spPr bwMode="auto">
              <a:xfrm>
                <a:off x="7746314" y="2437360"/>
                <a:ext cx="552141" cy="5039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+</a:t>
                </a:r>
              </a:p>
            </p:txBody>
          </p:sp>
          <p:sp>
            <p:nvSpPr>
              <p:cNvPr id="31818" name="TextBox 57"/>
              <p:cNvSpPr txBox="1">
                <a:spLocks noChangeArrowheads="1"/>
              </p:cNvSpPr>
              <p:nvPr/>
            </p:nvSpPr>
            <p:spPr bwMode="auto">
              <a:xfrm>
                <a:off x="4372252" y="3440669"/>
                <a:ext cx="439658" cy="5039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-</a:t>
                </a:r>
              </a:p>
            </p:txBody>
          </p:sp>
          <p:sp>
            <p:nvSpPr>
              <p:cNvPr id="31819" name="TextBox 58"/>
              <p:cNvSpPr txBox="1">
                <a:spLocks noChangeArrowheads="1"/>
              </p:cNvSpPr>
              <p:nvPr/>
            </p:nvSpPr>
            <p:spPr bwMode="auto">
              <a:xfrm>
                <a:off x="7796603" y="1689101"/>
                <a:ext cx="439574" cy="5039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-</a:t>
                </a:r>
              </a:p>
            </p:txBody>
          </p:sp>
          <p:sp>
            <p:nvSpPr>
              <p:cNvPr id="31820" name="TextBox 59"/>
              <p:cNvSpPr txBox="1">
                <a:spLocks noChangeArrowheads="1"/>
              </p:cNvSpPr>
              <p:nvPr/>
            </p:nvSpPr>
            <p:spPr bwMode="auto">
              <a:xfrm>
                <a:off x="6111466" y="4620033"/>
                <a:ext cx="439658" cy="5039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-</a:t>
                </a:r>
              </a:p>
            </p:txBody>
          </p:sp>
          <p:sp>
            <p:nvSpPr>
              <p:cNvPr id="31821" name="TextBox 60"/>
              <p:cNvSpPr txBox="1">
                <a:spLocks noChangeArrowheads="1"/>
              </p:cNvSpPr>
              <p:nvPr/>
            </p:nvSpPr>
            <p:spPr bwMode="auto">
              <a:xfrm>
                <a:off x="4732200" y="3808967"/>
                <a:ext cx="501485" cy="5039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E</a:t>
                </a:r>
              </a:p>
            </p:txBody>
          </p:sp>
          <p:graphicFrame>
            <p:nvGraphicFramePr>
              <p:cNvPr id="31758" name="Object 16"/>
              <p:cNvGraphicFramePr>
                <a:graphicFrameLocks noChangeAspect="1"/>
              </p:cNvGraphicFramePr>
              <p:nvPr/>
            </p:nvGraphicFramePr>
            <p:xfrm>
              <a:off x="5669280" y="3299492"/>
              <a:ext cx="516771" cy="4899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44" name="Equation" r:id="rId17" imgW="241200" imgH="228600" progId="Equation.3">
                      <p:embed/>
                    </p:oleObj>
                  </mc:Choice>
                  <mc:Fallback>
                    <p:oleObj name="Equation" r:id="rId17" imgW="241200" imgH="228600" progId="Equation.3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669280" y="3299492"/>
                            <a:ext cx="516771" cy="48992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3" name="Oval 62"/>
              <p:cNvSpPr/>
              <p:nvPr/>
            </p:nvSpPr>
            <p:spPr bwMode="auto">
              <a:xfrm>
                <a:off x="4694543" y="5232213"/>
                <a:ext cx="56472" cy="51990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4" name="Straight Arrow Connector 63"/>
              <p:cNvCxnSpPr/>
              <p:nvPr/>
            </p:nvCxnSpPr>
            <p:spPr>
              <a:xfrm>
                <a:off x="4268439" y="3808992"/>
                <a:ext cx="328562" cy="179366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/>
              <p:nvPr/>
            </p:nvCxnSpPr>
            <p:spPr>
              <a:xfrm rot="16200000" flipV="1">
                <a:off x="3504716" y="3047266"/>
                <a:ext cx="421117" cy="192516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1761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31762" name="Group 76"/>
          <p:cNvGrpSpPr>
            <a:grpSpLocks/>
          </p:cNvGrpSpPr>
          <p:nvPr/>
        </p:nvGrpSpPr>
        <p:grpSpPr bwMode="auto">
          <a:xfrm>
            <a:off x="1371600" y="4419600"/>
            <a:ext cx="1981200" cy="533400"/>
            <a:chOff x="1371600" y="4419600"/>
            <a:chExt cx="2057400" cy="533400"/>
          </a:xfrm>
        </p:grpSpPr>
        <p:sp>
          <p:nvSpPr>
            <p:cNvPr id="31774" name="Rectangle 15"/>
            <p:cNvSpPr>
              <a:spLocks noChangeArrowheads="1"/>
            </p:cNvSpPr>
            <p:nvPr/>
          </p:nvSpPr>
          <p:spPr bwMode="auto">
            <a:xfrm>
              <a:off x="1371600" y="4419600"/>
              <a:ext cx="2057400" cy="533400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/>
            </a:p>
          </p:txBody>
        </p:sp>
        <p:graphicFrame>
          <p:nvGraphicFramePr>
            <p:cNvPr id="31750" name="Object 17"/>
            <p:cNvGraphicFramePr>
              <a:graphicFrameLocks noChangeAspect="1"/>
            </p:cNvGraphicFramePr>
            <p:nvPr/>
          </p:nvGraphicFramePr>
          <p:xfrm>
            <a:off x="1447800" y="4495800"/>
            <a:ext cx="1905000" cy="4079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45" name="Equation" r:id="rId19" imgW="1066800" imgH="228600" progId="Equation.3">
                    <p:embed/>
                  </p:oleObj>
                </mc:Choice>
                <mc:Fallback>
                  <p:oleObj name="Equation" r:id="rId19" imgW="1066800" imgH="2286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7800" y="4495800"/>
                          <a:ext cx="1905000" cy="4079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763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31764" name="Group 79"/>
          <p:cNvGrpSpPr>
            <a:grpSpLocks/>
          </p:cNvGrpSpPr>
          <p:nvPr/>
        </p:nvGrpSpPr>
        <p:grpSpPr bwMode="auto">
          <a:xfrm>
            <a:off x="1314450" y="5037138"/>
            <a:ext cx="2495550" cy="830262"/>
            <a:chOff x="1314450" y="5037138"/>
            <a:chExt cx="2590800" cy="868362"/>
          </a:xfrm>
        </p:grpSpPr>
        <p:sp>
          <p:nvSpPr>
            <p:cNvPr id="31773" name="Rectangle 15"/>
            <p:cNvSpPr>
              <a:spLocks noChangeArrowheads="1"/>
            </p:cNvSpPr>
            <p:nvPr/>
          </p:nvSpPr>
          <p:spPr bwMode="auto">
            <a:xfrm>
              <a:off x="1314450" y="5059363"/>
              <a:ext cx="2590800" cy="846137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/>
            </a:p>
          </p:txBody>
        </p:sp>
        <p:graphicFrame>
          <p:nvGraphicFramePr>
            <p:cNvPr id="31749" name="Object 19"/>
            <p:cNvGraphicFramePr>
              <a:graphicFrameLocks noChangeAspect="1"/>
            </p:cNvGraphicFramePr>
            <p:nvPr/>
          </p:nvGraphicFramePr>
          <p:xfrm>
            <a:off x="1381125" y="5037138"/>
            <a:ext cx="2352675" cy="815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46" name="Equation" r:id="rId21" imgW="1397000" imgH="482600" progId="Equation.3">
                    <p:embed/>
                  </p:oleObj>
                </mc:Choice>
                <mc:Fallback>
                  <p:oleObj name="Equation" r:id="rId21" imgW="1397000" imgH="4826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1125" y="5037138"/>
                          <a:ext cx="2352675" cy="8159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765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31766" name="Group 77"/>
          <p:cNvGrpSpPr>
            <a:grpSpLocks/>
          </p:cNvGrpSpPr>
          <p:nvPr/>
        </p:nvGrpSpPr>
        <p:grpSpPr bwMode="auto">
          <a:xfrm>
            <a:off x="1295400" y="6010275"/>
            <a:ext cx="1447800" cy="390525"/>
            <a:chOff x="1295400" y="6010275"/>
            <a:chExt cx="1309914" cy="381000"/>
          </a:xfrm>
        </p:grpSpPr>
        <p:sp>
          <p:nvSpPr>
            <p:cNvPr id="31772" name="Rectangle 15"/>
            <p:cNvSpPr>
              <a:spLocks noChangeArrowheads="1"/>
            </p:cNvSpPr>
            <p:nvPr/>
          </p:nvSpPr>
          <p:spPr bwMode="auto">
            <a:xfrm>
              <a:off x="1295400" y="6010275"/>
              <a:ext cx="1309914" cy="381000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/>
            </a:p>
          </p:txBody>
        </p:sp>
        <p:graphicFrame>
          <p:nvGraphicFramePr>
            <p:cNvPr id="31748" name="Object 21"/>
            <p:cNvGraphicFramePr>
              <a:graphicFrameLocks noChangeAspect="1"/>
            </p:cNvGraphicFramePr>
            <p:nvPr/>
          </p:nvGraphicFramePr>
          <p:xfrm>
            <a:off x="1371600" y="6067581"/>
            <a:ext cx="1164771" cy="311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47" name="Equation" r:id="rId23" imgW="672516" imgH="177646" progId="Equation.3">
                    <p:embed/>
                  </p:oleObj>
                </mc:Choice>
                <mc:Fallback>
                  <p:oleObj name="Equation" r:id="rId23" imgW="672516" imgH="177646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1600" y="6067581"/>
                          <a:ext cx="1164771" cy="31117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767" name="Rectangle 6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1768" name="Rectangle 7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31769" name="Group 78"/>
          <p:cNvGrpSpPr>
            <a:grpSpLocks/>
          </p:cNvGrpSpPr>
          <p:nvPr/>
        </p:nvGrpSpPr>
        <p:grpSpPr bwMode="auto">
          <a:xfrm>
            <a:off x="5105400" y="5029201"/>
            <a:ext cx="2743200" cy="1064022"/>
            <a:chOff x="5105400" y="5029200"/>
            <a:chExt cx="2971800" cy="1216025"/>
          </a:xfrm>
        </p:grpSpPr>
        <p:sp>
          <p:nvSpPr>
            <p:cNvPr id="81" name="Rectangle 15"/>
            <p:cNvSpPr>
              <a:spLocks noChangeArrowheads="1"/>
            </p:cNvSpPr>
            <p:nvPr/>
          </p:nvSpPr>
          <p:spPr bwMode="auto">
            <a:xfrm>
              <a:off x="5105400" y="5595256"/>
              <a:ext cx="2971800" cy="627017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31771" name="Rectangle 15"/>
            <p:cNvSpPr>
              <a:spLocks noChangeArrowheads="1"/>
            </p:cNvSpPr>
            <p:nvPr/>
          </p:nvSpPr>
          <p:spPr bwMode="auto">
            <a:xfrm>
              <a:off x="5105400" y="5029200"/>
              <a:ext cx="2971800" cy="522514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/>
            </a:p>
          </p:txBody>
        </p:sp>
        <p:graphicFrame>
          <p:nvGraphicFramePr>
            <p:cNvPr id="31746" name="Object 68"/>
            <p:cNvGraphicFramePr>
              <a:graphicFrameLocks noChangeAspect="1"/>
            </p:cNvGraphicFramePr>
            <p:nvPr/>
          </p:nvGraphicFramePr>
          <p:xfrm>
            <a:off x="5181600" y="5105400"/>
            <a:ext cx="2547938" cy="409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48" name="Equation" r:id="rId25" imgW="1435100" imgH="228600" progId="Equation.3">
                    <p:embed/>
                  </p:oleObj>
                </mc:Choice>
                <mc:Fallback>
                  <p:oleObj name="Equation" r:id="rId25" imgW="1435100" imgH="228600" progId="Equation.3">
                    <p:embed/>
                    <p:pic>
                      <p:nvPicPr>
                        <p:cNvPr id="0" name="Object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1600" y="5105400"/>
                          <a:ext cx="2547938" cy="4095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47" name="Object 70"/>
            <p:cNvGraphicFramePr>
              <a:graphicFrameLocks noChangeAspect="1"/>
            </p:cNvGraphicFramePr>
            <p:nvPr/>
          </p:nvGraphicFramePr>
          <p:xfrm>
            <a:off x="5181600" y="5572125"/>
            <a:ext cx="2514600" cy="673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49" name="Equation" r:id="rId27" imgW="1600200" imgH="431800" progId="Equation.3">
                    <p:embed/>
                  </p:oleObj>
                </mc:Choice>
                <mc:Fallback>
                  <p:oleObj name="Equation" r:id="rId27" imgW="1600200" imgH="431800" progId="Equation.3">
                    <p:embed/>
                    <p:pic>
                      <p:nvPicPr>
                        <p:cNvPr id="0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1600" y="5572125"/>
                          <a:ext cx="2514600" cy="673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31770" name="Picture 81"/>
          <p:cNvPicPr>
            <a:picLocks noChangeAspect="1" noChangeArrowheads="1"/>
          </p:cNvPicPr>
          <p:nvPr/>
        </p:nvPicPr>
        <p:blipFill>
          <a:blip r:embed="rId29" cstate="print"/>
          <a:srcRect/>
          <a:stretch>
            <a:fillRect/>
          </a:stretch>
        </p:blipFill>
        <p:spPr bwMode="auto">
          <a:xfrm>
            <a:off x="5484813" y="2070100"/>
            <a:ext cx="2820987" cy="2120900"/>
          </a:xfrm>
          <a:prstGeom prst="rect">
            <a:avLst/>
          </a:prstGeom>
          <a:noFill/>
          <a:ln w="317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D03D98-B933-4F16-AC1E-2821F5BA733F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Amplification and Q-point</a:t>
            </a:r>
          </a:p>
        </p:txBody>
      </p:sp>
      <p:grpSp>
        <p:nvGrpSpPr>
          <p:cNvPr id="32775" name="Group 9"/>
          <p:cNvGrpSpPr>
            <a:grpSpLocks/>
          </p:cNvGrpSpPr>
          <p:nvPr/>
        </p:nvGrpSpPr>
        <p:grpSpPr bwMode="auto">
          <a:xfrm>
            <a:off x="4343400" y="2514600"/>
            <a:ext cx="4572000" cy="3352800"/>
            <a:chOff x="4343400" y="2514600"/>
            <a:chExt cx="4648200" cy="3276600"/>
          </a:xfrm>
        </p:grpSpPr>
        <p:sp>
          <p:nvSpPr>
            <p:cNvPr id="32778" name="Rectangle 15"/>
            <p:cNvSpPr>
              <a:spLocks noChangeArrowheads="1"/>
            </p:cNvSpPr>
            <p:nvPr/>
          </p:nvSpPr>
          <p:spPr bwMode="auto">
            <a:xfrm>
              <a:off x="4343400" y="2514600"/>
              <a:ext cx="4648200" cy="3276600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/>
            </a:p>
          </p:txBody>
        </p:sp>
        <p:graphicFrame>
          <p:nvGraphicFramePr>
            <p:cNvPr id="32770" name="Object 9"/>
            <p:cNvGraphicFramePr>
              <a:graphicFrameLocks noChangeAspect="1"/>
            </p:cNvGraphicFramePr>
            <p:nvPr/>
          </p:nvGraphicFramePr>
          <p:xfrm>
            <a:off x="6134100" y="5275263"/>
            <a:ext cx="2566988" cy="363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98" name="Equation" r:id="rId4" imgW="1726920" imgH="228600" progId="Equation.3">
                    <p:embed/>
                  </p:oleObj>
                </mc:Choice>
                <mc:Fallback>
                  <p:oleObj name="Equation" r:id="rId4" imgW="1726920" imgH="2286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34100" y="5275263"/>
                          <a:ext cx="2566988" cy="3635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79" name="TextBox 9"/>
            <p:cNvSpPr txBox="1">
              <a:spLocks noChangeArrowheads="1"/>
            </p:cNvSpPr>
            <p:nvPr/>
          </p:nvSpPr>
          <p:spPr bwMode="auto">
            <a:xfrm>
              <a:off x="5795963" y="5257800"/>
              <a:ext cx="300037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alibri" pitchFamily="34" charset="0"/>
                </a:rPr>
                <a:t>=</a:t>
              </a:r>
            </a:p>
          </p:txBody>
        </p:sp>
        <p:graphicFrame>
          <p:nvGraphicFramePr>
            <p:cNvPr id="32771" name="Object 8"/>
            <p:cNvGraphicFramePr>
              <a:graphicFrameLocks noChangeAspect="1"/>
            </p:cNvGraphicFramePr>
            <p:nvPr/>
          </p:nvGraphicFramePr>
          <p:xfrm>
            <a:off x="4419600" y="4484688"/>
            <a:ext cx="3886200" cy="595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99" name="Equation" r:id="rId6" imgW="2806560" imgH="431640" progId="Equation.3">
                    <p:embed/>
                  </p:oleObj>
                </mc:Choice>
                <mc:Fallback>
                  <p:oleObj name="Equation" r:id="rId6" imgW="2806560" imgH="43164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9600" y="4484688"/>
                          <a:ext cx="3886200" cy="595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2" name="Object 6"/>
            <p:cNvGraphicFramePr>
              <a:graphicFrameLocks noChangeAspect="1"/>
            </p:cNvGraphicFramePr>
            <p:nvPr/>
          </p:nvGraphicFramePr>
          <p:xfrm>
            <a:off x="4362450" y="3621088"/>
            <a:ext cx="3838575" cy="569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00" name="Equation" r:id="rId8" imgW="2908080" imgH="431640" progId="Equation.3">
                    <p:embed/>
                  </p:oleObj>
                </mc:Choice>
                <mc:Fallback>
                  <p:oleObj name="Equation" r:id="rId8" imgW="2908080" imgH="43164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2450" y="3621088"/>
                          <a:ext cx="3838575" cy="5699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3" name="Object 5"/>
            <p:cNvGraphicFramePr>
              <a:graphicFrameLocks noChangeAspect="1"/>
            </p:cNvGraphicFramePr>
            <p:nvPr/>
          </p:nvGraphicFramePr>
          <p:xfrm>
            <a:off x="4445000" y="2635250"/>
            <a:ext cx="4454525" cy="641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01" name="Equation" r:id="rId10" imgW="3174840" imgH="457200" progId="Equation.3">
                    <p:embed/>
                  </p:oleObj>
                </mc:Choice>
                <mc:Fallback>
                  <p:oleObj name="Equation" r:id="rId10" imgW="3174840" imgH="4572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5000" y="2635250"/>
                          <a:ext cx="4454525" cy="6413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32777" name="Picture 1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96712" y="2667000"/>
            <a:ext cx="4070488" cy="2971800"/>
          </a:xfrm>
          <a:prstGeom prst="rect">
            <a:avLst/>
          </a:prstGeom>
          <a:noFill/>
          <a:ln w="317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D03D98-B933-4F16-AC1E-2821F5BA733F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Selection of Q-point</a:t>
            </a:r>
          </a:p>
        </p:txBody>
      </p:sp>
      <p:pic>
        <p:nvPicPr>
          <p:cNvPr id="9011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3038" y="2249488"/>
            <a:ext cx="2811462" cy="2751137"/>
          </a:xfrm>
          <a:prstGeom prst="rect">
            <a:avLst/>
          </a:prstGeom>
          <a:noFill/>
          <a:ln w="317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90116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994025" y="2246313"/>
            <a:ext cx="2800350" cy="2743200"/>
          </a:xfrm>
          <a:noFill/>
          <a:ln w="6350"/>
        </p:spPr>
      </p:pic>
      <p:pic>
        <p:nvPicPr>
          <p:cNvPr id="90117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70563" y="2249488"/>
            <a:ext cx="3138487" cy="2743200"/>
          </a:xfrm>
          <a:prstGeom prst="rect">
            <a:avLst/>
          </a:prstGeom>
          <a:noFill/>
          <a:ln w="317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D03D98-B933-4F16-AC1E-2821F5BA733F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Logic Gate Using Transistor</a:t>
            </a:r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A1786B-F920-49BA-9E63-1074DCF98403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Transistor as a switch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>
          <a:xfrm>
            <a:off x="1066800" y="1981200"/>
            <a:ext cx="4114800" cy="4114800"/>
          </a:xfrm>
        </p:spPr>
        <p:txBody>
          <a:bodyPr/>
          <a:lstStyle/>
          <a:p>
            <a:r>
              <a:rPr lang="en-US" sz="1800" smtClean="0"/>
              <a:t>Transistor's collector current is proportionally limited by its base current, it can be used as a sort of current-controlled switch. A relatively small flow of electrons sent through the base of the transistor has the ability to exert control over a much larger flow of electrons through the collector</a:t>
            </a:r>
          </a:p>
          <a:p>
            <a:r>
              <a:rPr lang="en-US" sz="1800" smtClean="0"/>
              <a:t>When a transistor has zero current through it, it is said to be in a state of </a:t>
            </a:r>
            <a:r>
              <a:rPr lang="en-US" sz="1800" i="1" smtClean="0"/>
              <a:t>cutoff</a:t>
            </a:r>
            <a:r>
              <a:rPr lang="en-US" sz="1800" smtClean="0"/>
              <a:t> </a:t>
            </a:r>
          </a:p>
          <a:p>
            <a:r>
              <a:rPr lang="en-US" sz="1800" smtClean="0"/>
              <a:t>When a transistor has maximum current through it, it is said to be in a state of </a:t>
            </a:r>
            <a:r>
              <a:rPr lang="en-US" sz="1800" i="1" smtClean="0"/>
              <a:t>saturation.</a:t>
            </a:r>
            <a:endParaRPr lang="en-US" sz="1800" smtClean="0"/>
          </a:p>
          <a:p>
            <a:endParaRPr lang="en-US" sz="2000" smtClean="0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872163" y="1828800"/>
            <a:ext cx="2919412" cy="1066800"/>
            <a:chOff x="3328353" y="1371600"/>
            <a:chExt cx="3255327" cy="1371600"/>
          </a:xfrm>
        </p:grpSpPr>
        <p:grpSp>
          <p:nvGrpSpPr>
            <p:cNvPr id="3" name="Group 158"/>
            <p:cNvGrpSpPr>
              <a:grpSpLocks/>
            </p:cNvGrpSpPr>
            <p:nvPr/>
          </p:nvGrpSpPr>
          <p:grpSpPr bwMode="auto">
            <a:xfrm rot="-5400000">
              <a:off x="4621215" y="1398589"/>
              <a:ext cx="461962" cy="407988"/>
              <a:chOff x="8529638" y="3616325"/>
              <a:chExt cx="461962" cy="407988"/>
            </a:xfrm>
          </p:grpSpPr>
          <p:sp>
            <p:nvSpPr>
              <p:cNvPr id="22" name="Freeform 21"/>
              <p:cNvSpPr/>
              <p:nvPr/>
            </p:nvSpPr>
            <p:spPr bwMode="auto">
              <a:xfrm>
                <a:off x="8763002" y="3624098"/>
                <a:ext cx="136751" cy="400057"/>
              </a:xfrm>
              <a:custGeom>
                <a:avLst/>
                <a:gdLst>
                  <a:gd name="connsiteX0" fmla="*/ 0 w 544513"/>
                  <a:gd name="connsiteY0" fmla="*/ 0 h 1333500"/>
                  <a:gd name="connsiteX1" fmla="*/ 447675 w 544513"/>
                  <a:gd name="connsiteY1" fmla="*/ 714375 h 1333500"/>
                  <a:gd name="connsiteX2" fmla="*/ 476250 w 544513"/>
                  <a:gd name="connsiteY2" fmla="*/ 542925 h 1333500"/>
                  <a:gd name="connsiteX3" fmla="*/ 38100 w 544513"/>
                  <a:gd name="connsiteY3" fmla="*/ 1333500 h 1333500"/>
                  <a:gd name="connsiteX4" fmla="*/ 38100 w 544513"/>
                  <a:gd name="connsiteY4" fmla="*/ 1333500 h 1333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4513" h="1333500">
                    <a:moveTo>
                      <a:pt x="0" y="0"/>
                    </a:moveTo>
                    <a:cubicBezTo>
                      <a:pt x="184150" y="311944"/>
                      <a:pt x="368300" y="623888"/>
                      <a:pt x="447675" y="714375"/>
                    </a:cubicBezTo>
                    <a:cubicBezTo>
                      <a:pt x="527050" y="804862"/>
                      <a:pt x="544513" y="439738"/>
                      <a:pt x="476250" y="542925"/>
                    </a:cubicBezTo>
                    <a:cubicBezTo>
                      <a:pt x="407988" y="646113"/>
                      <a:pt x="38100" y="1333500"/>
                      <a:pt x="38100" y="1333500"/>
                    </a:cubicBezTo>
                    <a:lnTo>
                      <a:pt x="38100" y="1333500"/>
                    </a:lnTo>
                  </a:path>
                </a:pathLst>
              </a:cu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 bwMode="auto">
              <a:xfrm>
                <a:off x="8530319" y="3617016"/>
                <a:ext cx="461282" cy="407137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10" name="Elbow Connector 9"/>
            <p:cNvCxnSpPr/>
            <p:nvPr/>
          </p:nvCxnSpPr>
          <p:spPr>
            <a:xfrm rot="10800000" flipV="1">
              <a:off x="3358445" y="1653268"/>
              <a:ext cx="1295758" cy="455160"/>
            </a:xfrm>
            <a:prstGeom prst="bentConnector3">
              <a:avLst>
                <a:gd name="adj1" fmla="val 99901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/>
            <p:nvPr/>
          </p:nvCxnSpPr>
          <p:spPr>
            <a:xfrm rot="10800000" flipH="1" flipV="1">
              <a:off x="5054260" y="1645104"/>
              <a:ext cx="1295758" cy="455160"/>
            </a:xfrm>
            <a:prstGeom prst="bentConnector3">
              <a:avLst>
                <a:gd name="adj1" fmla="val 100490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77"/>
            <p:cNvCxnSpPr>
              <a:stCxn id="13" idx="4"/>
            </p:cNvCxnSpPr>
            <p:nvPr/>
          </p:nvCxnSpPr>
          <p:spPr>
            <a:xfrm rot="16200000" flipH="1">
              <a:off x="4725238" y="1106029"/>
              <a:ext cx="263298" cy="3011046"/>
            </a:xfrm>
            <a:prstGeom prst="bentConnector2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 bwMode="auto">
            <a:xfrm>
              <a:off x="3328353" y="2432957"/>
              <a:ext cx="46024" cy="4694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3346055" y="2096181"/>
              <a:ext cx="44253" cy="449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5" name="Straight Connector 14"/>
            <p:cNvCxnSpPr>
              <a:stCxn id="13" idx="0"/>
            </p:cNvCxnSpPr>
            <p:nvPr/>
          </p:nvCxnSpPr>
          <p:spPr>
            <a:xfrm rot="5400000" flipH="1" flipV="1">
              <a:off x="3316705" y="2092059"/>
              <a:ext cx="375557" cy="30623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485" name="TextBox 15"/>
            <p:cNvSpPr txBox="1">
              <a:spLocks noChangeArrowheads="1"/>
            </p:cNvSpPr>
            <p:nvPr/>
          </p:nvSpPr>
          <p:spPr bwMode="auto">
            <a:xfrm>
              <a:off x="3474145" y="2148840"/>
              <a:ext cx="66351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Switch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6126978" y="2102304"/>
              <a:ext cx="451392" cy="204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226107" y="2179864"/>
              <a:ext cx="251363" cy="204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132289" y="2267631"/>
              <a:ext cx="451391" cy="204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231418" y="2353356"/>
              <a:ext cx="251363" cy="204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6166395" y="2544331"/>
              <a:ext cx="379639" cy="177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5457825" y="2971800"/>
            <a:ext cx="3333750" cy="990600"/>
            <a:chOff x="2762250" y="1524000"/>
            <a:chExt cx="3943350" cy="1371600"/>
          </a:xfrm>
        </p:grpSpPr>
        <p:grpSp>
          <p:nvGrpSpPr>
            <p:cNvPr id="5" name="Group 158"/>
            <p:cNvGrpSpPr>
              <a:grpSpLocks/>
            </p:cNvGrpSpPr>
            <p:nvPr/>
          </p:nvGrpSpPr>
          <p:grpSpPr bwMode="auto">
            <a:xfrm rot="-5400000">
              <a:off x="4678285" y="1543347"/>
              <a:ext cx="461962" cy="423268"/>
              <a:chOff x="8529638" y="3616325"/>
              <a:chExt cx="461962" cy="407988"/>
            </a:xfrm>
          </p:grpSpPr>
          <p:sp>
            <p:nvSpPr>
              <p:cNvPr id="39" name="Freeform 38"/>
              <p:cNvSpPr/>
              <p:nvPr/>
            </p:nvSpPr>
            <p:spPr bwMode="auto">
              <a:xfrm>
                <a:off x="8719038" y="3624158"/>
                <a:ext cx="136281" cy="400009"/>
              </a:xfrm>
              <a:custGeom>
                <a:avLst/>
                <a:gdLst>
                  <a:gd name="connsiteX0" fmla="*/ 0 w 544513"/>
                  <a:gd name="connsiteY0" fmla="*/ 0 h 1333500"/>
                  <a:gd name="connsiteX1" fmla="*/ 447675 w 544513"/>
                  <a:gd name="connsiteY1" fmla="*/ 714375 h 1333500"/>
                  <a:gd name="connsiteX2" fmla="*/ 476250 w 544513"/>
                  <a:gd name="connsiteY2" fmla="*/ 542925 h 1333500"/>
                  <a:gd name="connsiteX3" fmla="*/ 38100 w 544513"/>
                  <a:gd name="connsiteY3" fmla="*/ 1333500 h 1333500"/>
                  <a:gd name="connsiteX4" fmla="*/ 38100 w 544513"/>
                  <a:gd name="connsiteY4" fmla="*/ 1333500 h 1333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4513" h="1333500">
                    <a:moveTo>
                      <a:pt x="0" y="0"/>
                    </a:moveTo>
                    <a:cubicBezTo>
                      <a:pt x="184150" y="311944"/>
                      <a:pt x="368300" y="623888"/>
                      <a:pt x="447675" y="714375"/>
                    </a:cubicBezTo>
                    <a:cubicBezTo>
                      <a:pt x="527050" y="804862"/>
                      <a:pt x="544513" y="439738"/>
                      <a:pt x="476250" y="542925"/>
                    </a:cubicBezTo>
                    <a:cubicBezTo>
                      <a:pt x="407988" y="646113"/>
                      <a:pt x="38100" y="1333500"/>
                      <a:pt x="38100" y="1333500"/>
                    </a:cubicBezTo>
                    <a:lnTo>
                      <a:pt x="38100" y="1333500"/>
                    </a:lnTo>
                  </a:path>
                </a:pathLst>
              </a:cu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 bwMode="auto">
              <a:xfrm>
                <a:off x="8530004" y="3616918"/>
                <a:ext cx="461596" cy="407249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26" name="Elbow Connector 25"/>
            <p:cNvCxnSpPr/>
            <p:nvPr/>
          </p:nvCxnSpPr>
          <p:spPr>
            <a:xfrm rot="10800000" flipV="1">
              <a:off x="3351875" y="1805354"/>
              <a:ext cx="1352006" cy="327514"/>
            </a:xfrm>
            <a:prstGeom prst="bentConnector3">
              <a:avLst>
                <a:gd name="adj1" fmla="val 100042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/>
            <p:cNvCxnSpPr/>
            <p:nvPr/>
          </p:nvCxnSpPr>
          <p:spPr>
            <a:xfrm rot="10800000" flipH="1" flipV="1">
              <a:off x="5118872" y="1796562"/>
              <a:ext cx="1344495" cy="455003"/>
            </a:xfrm>
            <a:prstGeom prst="bentConnector3">
              <a:avLst>
                <a:gd name="adj1" fmla="val 100490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177"/>
            <p:cNvCxnSpPr/>
            <p:nvPr/>
          </p:nvCxnSpPr>
          <p:spPr>
            <a:xfrm rot="16200000" flipH="1">
              <a:off x="4782308" y="1201398"/>
              <a:ext cx="263769" cy="3124635"/>
            </a:xfrm>
            <a:prstGeom prst="bentConnector2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230521" y="2255960"/>
              <a:ext cx="46944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6335677" y="2332892"/>
              <a:ext cx="261012" cy="219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236154" y="2420815"/>
              <a:ext cx="46944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341310" y="2506541"/>
              <a:ext cx="25913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6278705" y="2696835"/>
              <a:ext cx="382465" cy="187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471" name="TextBox 33"/>
            <p:cNvSpPr txBox="1">
              <a:spLocks noChangeArrowheads="1"/>
            </p:cNvSpPr>
            <p:nvPr/>
          </p:nvSpPr>
          <p:spPr bwMode="auto">
            <a:xfrm>
              <a:off x="3429001" y="2057400"/>
              <a:ext cx="1203524" cy="7244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NPN transistor</a:t>
              </a:r>
            </a:p>
          </p:txBody>
        </p:sp>
        <p:cxnSp>
          <p:nvCxnSpPr>
            <p:cNvPr id="35" name="Straight Connector 34"/>
            <p:cNvCxnSpPr/>
            <p:nvPr/>
          </p:nvCxnSpPr>
          <p:spPr>
            <a:xfrm flipV="1">
              <a:off x="3068330" y="2121877"/>
              <a:ext cx="294812" cy="9012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rot="10800000" flipH="1" flipV="1">
              <a:off x="3068330" y="2530719"/>
              <a:ext cx="294812" cy="9012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2614587" y="2393499"/>
              <a:ext cx="905608" cy="187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2762250" y="2361468"/>
              <a:ext cx="304201" cy="219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40"/>
          <p:cNvGrpSpPr>
            <a:grpSpLocks/>
          </p:cNvGrpSpPr>
          <p:nvPr/>
        </p:nvGrpSpPr>
        <p:grpSpPr bwMode="auto">
          <a:xfrm>
            <a:off x="5514975" y="4029075"/>
            <a:ext cx="3276600" cy="1143000"/>
            <a:chOff x="3124200" y="609600"/>
            <a:chExt cx="3333750" cy="1219199"/>
          </a:xfrm>
        </p:grpSpPr>
        <p:grpSp>
          <p:nvGrpSpPr>
            <p:cNvPr id="7" name="Group 158"/>
            <p:cNvGrpSpPr>
              <a:grpSpLocks/>
            </p:cNvGrpSpPr>
            <p:nvPr/>
          </p:nvGrpSpPr>
          <p:grpSpPr bwMode="auto">
            <a:xfrm rot="-5400000">
              <a:off x="4733994" y="635980"/>
              <a:ext cx="410634" cy="357835"/>
              <a:chOff x="8529638" y="3616325"/>
              <a:chExt cx="461962" cy="407988"/>
            </a:xfrm>
          </p:grpSpPr>
          <p:sp>
            <p:nvSpPr>
              <p:cNvPr id="56" name="Freeform 55"/>
              <p:cNvSpPr/>
              <p:nvPr/>
            </p:nvSpPr>
            <p:spPr bwMode="auto">
              <a:xfrm>
                <a:off x="8761073" y="3623684"/>
                <a:ext cx="135255" cy="401462"/>
              </a:xfrm>
              <a:custGeom>
                <a:avLst/>
                <a:gdLst>
                  <a:gd name="connsiteX0" fmla="*/ 0 w 544513"/>
                  <a:gd name="connsiteY0" fmla="*/ 0 h 1333500"/>
                  <a:gd name="connsiteX1" fmla="*/ 447675 w 544513"/>
                  <a:gd name="connsiteY1" fmla="*/ 714375 h 1333500"/>
                  <a:gd name="connsiteX2" fmla="*/ 476250 w 544513"/>
                  <a:gd name="connsiteY2" fmla="*/ 542925 h 1333500"/>
                  <a:gd name="connsiteX3" fmla="*/ 38100 w 544513"/>
                  <a:gd name="connsiteY3" fmla="*/ 1333500 h 1333500"/>
                  <a:gd name="connsiteX4" fmla="*/ 38100 w 544513"/>
                  <a:gd name="connsiteY4" fmla="*/ 1333500 h 1333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4513" h="1333500">
                    <a:moveTo>
                      <a:pt x="0" y="0"/>
                    </a:moveTo>
                    <a:cubicBezTo>
                      <a:pt x="184150" y="311944"/>
                      <a:pt x="368300" y="623888"/>
                      <a:pt x="447675" y="714375"/>
                    </a:cubicBezTo>
                    <a:cubicBezTo>
                      <a:pt x="527050" y="804862"/>
                      <a:pt x="544513" y="439738"/>
                      <a:pt x="476250" y="542925"/>
                    </a:cubicBezTo>
                    <a:cubicBezTo>
                      <a:pt x="407988" y="646113"/>
                      <a:pt x="38100" y="1333500"/>
                      <a:pt x="38100" y="1333500"/>
                    </a:cubicBezTo>
                    <a:lnTo>
                      <a:pt x="38100" y="1333500"/>
                    </a:lnTo>
                  </a:path>
                </a:pathLst>
              </a:cu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 bwMode="auto">
              <a:xfrm>
                <a:off x="8530570" y="3616317"/>
                <a:ext cx="461008" cy="408828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43" name="Elbow Connector 42"/>
            <p:cNvCxnSpPr/>
            <p:nvPr/>
          </p:nvCxnSpPr>
          <p:spPr>
            <a:xfrm rot="10800000" flipV="1">
              <a:off x="3623294" y="860213"/>
              <a:ext cx="1141938" cy="291253"/>
            </a:xfrm>
            <a:prstGeom prst="bentConnector3">
              <a:avLst>
                <a:gd name="adj1" fmla="val 100042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Elbow Connector 43"/>
            <p:cNvCxnSpPr/>
            <p:nvPr/>
          </p:nvCxnSpPr>
          <p:spPr>
            <a:xfrm rot="10800000" flipH="1" flipV="1">
              <a:off x="5117343" y="851747"/>
              <a:ext cx="1135478" cy="404706"/>
            </a:xfrm>
            <a:prstGeom prst="bentConnector3">
              <a:avLst>
                <a:gd name="adj1" fmla="val 100490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177"/>
            <p:cNvCxnSpPr/>
            <p:nvPr/>
          </p:nvCxnSpPr>
          <p:spPr>
            <a:xfrm rot="16200000" flipH="1">
              <a:off x="4826024" y="390696"/>
              <a:ext cx="235373" cy="2640833"/>
            </a:xfrm>
            <a:prstGeom prst="bentConnector2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6057383" y="1259839"/>
              <a:ext cx="395722" cy="169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6144603" y="1329267"/>
              <a:ext cx="221281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6060614" y="1407160"/>
              <a:ext cx="39733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6149449" y="1481666"/>
              <a:ext cx="219666" cy="169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6089141" y="1651885"/>
              <a:ext cx="338666" cy="161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455" name="TextBox 50"/>
            <p:cNvSpPr txBox="1">
              <a:spLocks noChangeArrowheads="1"/>
            </p:cNvSpPr>
            <p:nvPr/>
          </p:nvSpPr>
          <p:spPr bwMode="auto">
            <a:xfrm>
              <a:off x="3687878" y="1083733"/>
              <a:ext cx="101747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PNP transistor</a:t>
              </a:r>
            </a:p>
          </p:txBody>
        </p:sp>
        <p:cxnSp>
          <p:nvCxnSpPr>
            <p:cNvPr id="52" name="Straight Connector 51"/>
            <p:cNvCxnSpPr/>
            <p:nvPr/>
          </p:nvCxnSpPr>
          <p:spPr>
            <a:xfrm flipH="1" flipV="1">
              <a:off x="3371324" y="1510453"/>
              <a:ext cx="250354" cy="8128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rot="10800000" flipV="1">
              <a:off x="3382630" y="1148080"/>
              <a:ext cx="248739" cy="8128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5400000">
              <a:off x="2978810" y="1382645"/>
              <a:ext cx="806026" cy="161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3124200" y="1354666"/>
              <a:ext cx="258430" cy="169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57"/>
          <p:cNvGrpSpPr>
            <a:grpSpLocks/>
          </p:cNvGrpSpPr>
          <p:nvPr/>
        </p:nvGrpSpPr>
        <p:grpSpPr bwMode="auto">
          <a:xfrm>
            <a:off x="5114925" y="5334000"/>
            <a:ext cx="3657600" cy="962025"/>
            <a:chOff x="2362200" y="685800"/>
            <a:chExt cx="4019550" cy="990600"/>
          </a:xfrm>
        </p:grpSpPr>
        <p:grpSp>
          <p:nvGrpSpPr>
            <p:cNvPr id="9" name="Group 158"/>
            <p:cNvGrpSpPr>
              <a:grpSpLocks/>
            </p:cNvGrpSpPr>
            <p:nvPr/>
          </p:nvGrpSpPr>
          <p:grpSpPr bwMode="auto">
            <a:xfrm rot="-5400000">
              <a:off x="4696291" y="673721"/>
              <a:ext cx="333638" cy="357835"/>
              <a:chOff x="8529638" y="3616325"/>
              <a:chExt cx="461962" cy="407988"/>
            </a:xfrm>
          </p:grpSpPr>
          <p:sp>
            <p:nvSpPr>
              <p:cNvPr id="79" name="Freeform 78"/>
              <p:cNvSpPr/>
              <p:nvPr/>
            </p:nvSpPr>
            <p:spPr bwMode="auto">
              <a:xfrm>
                <a:off x="8767552" y="3624357"/>
                <a:ext cx="138066" cy="399811"/>
              </a:xfrm>
              <a:custGeom>
                <a:avLst/>
                <a:gdLst>
                  <a:gd name="connsiteX0" fmla="*/ 0 w 544513"/>
                  <a:gd name="connsiteY0" fmla="*/ 0 h 1333500"/>
                  <a:gd name="connsiteX1" fmla="*/ 447675 w 544513"/>
                  <a:gd name="connsiteY1" fmla="*/ 714375 h 1333500"/>
                  <a:gd name="connsiteX2" fmla="*/ 476250 w 544513"/>
                  <a:gd name="connsiteY2" fmla="*/ 542925 h 1333500"/>
                  <a:gd name="connsiteX3" fmla="*/ 38100 w 544513"/>
                  <a:gd name="connsiteY3" fmla="*/ 1333500 h 1333500"/>
                  <a:gd name="connsiteX4" fmla="*/ 38100 w 544513"/>
                  <a:gd name="connsiteY4" fmla="*/ 1333500 h 1333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4513" h="1333500">
                    <a:moveTo>
                      <a:pt x="0" y="0"/>
                    </a:moveTo>
                    <a:cubicBezTo>
                      <a:pt x="184150" y="311944"/>
                      <a:pt x="368300" y="623888"/>
                      <a:pt x="447675" y="714375"/>
                    </a:cubicBezTo>
                    <a:cubicBezTo>
                      <a:pt x="527050" y="804862"/>
                      <a:pt x="544513" y="439738"/>
                      <a:pt x="476250" y="542925"/>
                    </a:cubicBezTo>
                    <a:cubicBezTo>
                      <a:pt x="407988" y="646113"/>
                      <a:pt x="38100" y="1333500"/>
                      <a:pt x="38100" y="1333500"/>
                    </a:cubicBezTo>
                    <a:lnTo>
                      <a:pt x="38100" y="1333500"/>
                    </a:lnTo>
                  </a:path>
                </a:pathLst>
              </a:cu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 bwMode="auto">
              <a:xfrm>
                <a:off x="8529899" y="3616400"/>
                <a:ext cx="461728" cy="407767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60" name="Elbow Connector 59"/>
            <p:cNvCxnSpPr/>
            <p:nvPr/>
          </p:nvCxnSpPr>
          <p:spPr>
            <a:xfrm rot="10800000" flipV="1">
              <a:off x="3546781" y="888497"/>
              <a:ext cx="1142710" cy="237025"/>
            </a:xfrm>
            <a:prstGeom prst="bentConnector3">
              <a:avLst>
                <a:gd name="adj1" fmla="val 100042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Elbow Connector 60"/>
            <p:cNvCxnSpPr/>
            <p:nvPr/>
          </p:nvCxnSpPr>
          <p:spPr>
            <a:xfrm rot="10800000" flipH="1" flipV="1">
              <a:off x="5040156" y="883594"/>
              <a:ext cx="1137477" cy="328565"/>
            </a:xfrm>
            <a:prstGeom prst="bentConnector3">
              <a:avLst>
                <a:gd name="adj1" fmla="val 100490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Elbow Connector 177"/>
            <p:cNvCxnSpPr/>
            <p:nvPr/>
          </p:nvCxnSpPr>
          <p:spPr>
            <a:xfrm rot="16200000" flipH="1">
              <a:off x="4771814" y="260114"/>
              <a:ext cx="191254" cy="2641319"/>
            </a:xfrm>
            <a:prstGeom prst="bentConnector2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5980493" y="1213794"/>
              <a:ext cx="396024" cy="163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6069468" y="1269372"/>
              <a:ext cx="219819" cy="163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5985727" y="1333123"/>
              <a:ext cx="396023" cy="163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6072957" y="1395240"/>
              <a:ext cx="219819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6043866" y="1532496"/>
              <a:ext cx="276257" cy="174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433" name="TextBox 67"/>
            <p:cNvSpPr txBox="1">
              <a:spLocks noChangeArrowheads="1"/>
            </p:cNvSpPr>
            <p:nvPr/>
          </p:nvSpPr>
          <p:spPr bwMode="auto">
            <a:xfrm>
              <a:off x="2487728" y="1305580"/>
              <a:ext cx="101747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Switch</a:t>
              </a:r>
            </a:p>
          </p:txBody>
        </p:sp>
        <p:cxnSp>
          <p:nvCxnSpPr>
            <p:cNvPr id="69" name="Straight Connector 68"/>
            <p:cNvCxnSpPr/>
            <p:nvPr/>
          </p:nvCxnSpPr>
          <p:spPr>
            <a:xfrm flipV="1">
              <a:off x="3306027" y="1117349"/>
              <a:ext cx="249477" cy="6538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rot="10800000" flipH="1" flipV="1">
              <a:off x="3306027" y="1413221"/>
              <a:ext cx="249477" cy="6538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5400000">
              <a:off x="2977406" y="1313452"/>
              <a:ext cx="655497" cy="174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3047827" y="1290622"/>
              <a:ext cx="258200" cy="163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 bwMode="auto">
            <a:xfrm>
              <a:off x="3009446" y="1275910"/>
              <a:ext cx="41870" cy="3596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74" name="Elbow Connector 73"/>
            <p:cNvCxnSpPr/>
            <p:nvPr/>
          </p:nvCxnSpPr>
          <p:spPr>
            <a:xfrm rot="10800000" flipV="1">
              <a:off x="2362200" y="885228"/>
              <a:ext cx="1181092" cy="410299"/>
            </a:xfrm>
            <a:prstGeom prst="bentConnector3">
              <a:avLst>
                <a:gd name="adj1" fmla="val 100000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/>
            <p:nvPr/>
          </p:nvSpPr>
          <p:spPr bwMode="auto">
            <a:xfrm>
              <a:off x="3520612" y="867247"/>
              <a:ext cx="41870" cy="343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76" name="Straight Connector 75"/>
            <p:cNvCxnSpPr/>
            <p:nvPr/>
          </p:nvCxnSpPr>
          <p:spPr>
            <a:xfrm>
              <a:off x="2362200" y="1295526"/>
              <a:ext cx="228543" cy="163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/>
            <p:cNvSpPr/>
            <p:nvPr/>
          </p:nvSpPr>
          <p:spPr bwMode="auto">
            <a:xfrm>
              <a:off x="2599465" y="1266102"/>
              <a:ext cx="41870" cy="3596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78" name="Straight Connector 77"/>
            <p:cNvCxnSpPr>
              <a:stCxn id="77" idx="6"/>
            </p:cNvCxnSpPr>
            <p:nvPr/>
          </p:nvCxnSpPr>
          <p:spPr>
            <a:xfrm flipV="1">
              <a:off x="2641335" y="1143503"/>
              <a:ext cx="329729" cy="14058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D03D98-B933-4F16-AC1E-2821F5BA733F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Rectangle 101"/>
          <p:cNvSpPr>
            <a:spLocks noChangeArrowheads="1"/>
          </p:cNvSpPr>
          <p:nvPr/>
        </p:nvSpPr>
        <p:spPr bwMode="auto">
          <a:xfrm>
            <a:off x="2409825" y="5133975"/>
            <a:ext cx="2162175" cy="4572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70C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/>
          </a:p>
        </p:txBody>
      </p:sp>
      <p:sp>
        <p:nvSpPr>
          <p:cNvPr id="218" name="Rectangle 101"/>
          <p:cNvSpPr>
            <a:spLocks noChangeArrowheads="1"/>
          </p:cNvSpPr>
          <p:nvPr/>
        </p:nvSpPr>
        <p:spPr bwMode="auto">
          <a:xfrm>
            <a:off x="2590800" y="4495800"/>
            <a:ext cx="1752600" cy="4572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70C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/>
          </a:p>
        </p:txBody>
      </p:sp>
      <p:sp>
        <p:nvSpPr>
          <p:cNvPr id="213" name="Rectangle 101"/>
          <p:cNvSpPr>
            <a:spLocks noChangeArrowheads="1"/>
          </p:cNvSpPr>
          <p:nvPr/>
        </p:nvSpPr>
        <p:spPr bwMode="auto">
          <a:xfrm>
            <a:off x="485775" y="4724400"/>
            <a:ext cx="1752600" cy="6096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70C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/>
          </a:p>
        </p:txBody>
      </p:sp>
      <p:sp>
        <p:nvSpPr>
          <p:cNvPr id="264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Inverter</a:t>
            </a:r>
          </a:p>
        </p:txBody>
      </p:sp>
      <p:sp>
        <p:nvSpPr>
          <p:cNvPr id="264200" name="TextBox 7"/>
          <p:cNvSpPr txBox="1">
            <a:spLocks noChangeArrowheads="1"/>
          </p:cNvSpPr>
          <p:nvPr/>
        </p:nvSpPr>
        <p:spPr bwMode="auto">
          <a:xfrm>
            <a:off x="685800" y="5791200"/>
            <a:ext cx="36718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0 input = open switch = output 1 </a:t>
            </a:r>
          </a:p>
        </p:txBody>
      </p:sp>
      <p:sp>
        <p:nvSpPr>
          <p:cNvPr id="264201" name="TextBox 10"/>
          <p:cNvSpPr txBox="1">
            <a:spLocks noChangeArrowheads="1"/>
          </p:cNvSpPr>
          <p:nvPr/>
        </p:nvSpPr>
        <p:spPr bwMode="auto">
          <a:xfrm>
            <a:off x="685800" y="6172200"/>
            <a:ext cx="36433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 input = close circuit = output 0 </a:t>
            </a:r>
          </a:p>
        </p:txBody>
      </p:sp>
      <p:grpSp>
        <p:nvGrpSpPr>
          <p:cNvPr id="2" name="Group 219"/>
          <p:cNvGrpSpPr/>
          <p:nvPr/>
        </p:nvGrpSpPr>
        <p:grpSpPr>
          <a:xfrm>
            <a:off x="895350" y="2057400"/>
            <a:ext cx="3124200" cy="2305050"/>
            <a:chOff x="895350" y="2057400"/>
            <a:chExt cx="3124200" cy="2305050"/>
          </a:xfrm>
        </p:grpSpPr>
        <p:sp>
          <p:nvSpPr>
            <p:cNvPr id="210" name="Rectangle 101"/>
            <p:cNvSpPr>
              <a:spLocks noChangeArrowheads="1"/>
            </p:cNvSpPr>
            <p:nvPr/>
          </p:nvSpPr>
          <p:spPr bwMode="auto">
            <a:xfrm>
              <a:off x="895350" y="2057400"/>
              <a:ext cx="3124200" cy="2305050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/>
            </a:p>
          </p:txBody>
        </p:sp>
        <p:cxnSp>
          <p:nvCxnSpPr>
            <p:cNvPr id="172" name="Straight Connector 171"/>
            <p:cNvCxnSpPr>
              <a:stCxn id="173" idx="4"/>
            </p:cNvCxnSpPr>
            <p:nvPr/>
          </p:nvCxnSpPr>
          <p:spPr>
            <a:xfrm rot="16200000" flipH="1">
              <a:off x="2679639" y="2526099"/>
              <a:ext cx="31943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Oval 172"/>
            <p:cNvSpPr/>
            <p:nvPr/>
          </p:nvSpPr>
          <p:spPr>
            <a:xfrm>
              <a:off x="2810116" y="2313234"/>
              <a:ext cx="58482" cy="53147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14"/>
            <p:cNvGrpSpPr/>
            <p:nvPr/>
          </p:nvGrpSpPr>
          <p:grpSpPr>
            <a:xfrm rot="5400000">
              <a:off x="2633018" y="2828505"/>
              <a:ext cx="395832" cy="105998"/>
              <a:chOff x="3544887" y="3124201"/>
              <a:chExt cx="567532" cy="138112"/>
            </a:xfrm>
          </p:grpSpPr>
          <p:cxnSp>
            <p:nvCxnSpPr>
              <p:cNvPr id="203" name="Straight Connector 202"/>
              <p:cNvCxnSpPr/>
              <p:nvPr/>
            </p:nvCxnSpPr>
            <p:spPr bwMode="auto">
              <a:xfrm rot="5400000" flipH="1" flipV="1">
                <a:off x="3549649" y="3119439"/>
                <a:ext cx="60325" cy="6985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auto">
              <a:xfrm rot="16200000" flipH="1">
                <a:off x="3582194" y="3156744"/>
                <a:ext cx="138112" cy="73025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9"/>
              <p:cNvCxnSpPr/>
              <p:nvPr/>
            </p:nvCxnSpPr>
            <p:spPr bwMode="auto">
              <a:xfrm rot="5400000" flipH="1" flipV="1">
                <a:off x="3672681" y="3139282"/>
                <a:ext cx="138112" cy="10795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auto">
              <a:xfrm rot="16200000" flipH="1">
                <a:off x="3762375" y="3157538"/>
                <a:ext cx="138112" cy="7143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 bwMode="auto">
              <a:xfrm rot="5400000" flipH="1" flipV="1">
                <a:off x="3852069" y="3139282"/>
                <a:ext cx="138112" cy="10795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16"/>
              <p:cNvCxnSpPr/>
              <p:nvPr/>
            </p:nvCxnSpPr>
            <p:spPr bwMode="auto">
              <a:xfrm rot="16200000" flipH="1">
                <a:off x="3942556" y="3158332"/>
                <a:ext cx="138112" cy="6985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 bwMode="auto">
              <a:xfrm flipV="1">
                <a:off x="4045744" y="3185320"/>
                <a:ext cx="66675" cy="7143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5" name="Straight Connector 174"/>
            <p:cNvCxnSpPr/>
            <p:nvPr/>
          </p:nvCxnSpPr>
          <p:spPr>
            <a:xfrm rot="5400000">
              <a:off x="2651515" y="3264897"/>
              <a:ext cx="372029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/>
            <p:cNvSpPr/>
            <p:nvPr/>
          </p:nvSpPr>
          <p:spPr>
            <a:xfrm>
              <a:off x="2808288" y="3243639"/>
              <a:ext cx="58482" cy="53147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7" name="Straight Connector 176"/>
            <p:cNvCxnSpPr/>
            <p:nvPr/>
          </p:nvCxnSpPr>
          <p:spPr>
            <a:xfrm flipH="1">
              <a:off x="2843377" y="3270212"/>
              <a:ext cx="351499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Oval 177"/>
            <p:cNvSpPr/>
            <p:nvPr/>
          </p:nvSpPr>
          <p:spPr>
            <a:xfrm>
              <a:off x="3194266" y="3243639"/>
              <a:ext cx="58482" cy="53147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9" name="Straight Connector 178"/>
            <p:cNvCxnSpPr/>
            <p:nvPr/>
          </p:nvCxnSpPr>
          <p:spPr>
            <a:xfrm rot="10800000" flipH="1">
              <a:off x="1445742" y="3627424"/>
              <a:ext cx="351499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Oval 179"/>
            <p:cNvSpPr/>
            <p:nvPr/>
          </p:nvSpPr>
          <p:spPr>
            <a:xfrm rot="16200000">
              <a:off x="1392363" y="3595967"/>
              <a:ext cx="53147" cy="58482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76"/>
            <p:cNvGrpSpPr/>
            <p:nvPr/>
          </p:nvGrpSpPr>
          <p:grpSpPr>
            <a:xfrm>
              <a:off x="1796644" y="3583569"/>
              <a:ext cx="430088" cy="98543"/>
              <a:chOff x="3560757" y="3121027"/>
              <a:chExt cx="560393" cy="141287"/>
            </a:xfrm>
          </p:grpSpPr>
          <p:cxnSp>
            <p:nvCxnSpPr>
              <p:cNvPr id="196" name="Straight Connector 195"/>
              <p:cNvCxnSpPr/>
              <p:nvPr/>
            </p:nvCxnSpPr>
            <p:spPr bwMode="auto">
              <a:xfrm rot="5400000" flipH="1" flipV="1">
                <a:off x="3565519" y="3119441"/>
                <a:ext cx="60325" cy="6985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auto">
              <a:xfrm rot="16200000" flipH="1">
                <a:off x="3594890" y="3156745"/>
                <a:ext cx="138112" cy="73025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auto">
              <a:xfrm rot="5400000" flipH="1" flipV="1">
                <a:off x="3685377" y="3139283"/>
                <a:ext cx="138112" cy="10795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auto">
              <a:xfrm rot="16200000" flipH="1">
                <a:off x="3771896" y="3157539"/>
                <a:ext cx="138112" cy="7143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auto">
              <a:xfrm rot="5400000" flipH="1" flipV="1">
                <a:off x="3861590" y="3139283"/>
                <a:ext cx="138112" cy="10795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16"/>
              <p:cNvCxnSpPr/>
              <p:nvPr/>
            </p:nvCxnSpPr>
            <p:spPr bwMode="auto">
              <a:xfrm rot="16200000" flipH="1">
                <a:off x="3948904" y="3155158"/>
                <a:ext cx="138112" cy="6985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 bwMode="auto">
              <a:xfrm flipV="1">
                <a:off x="4054475" y="3182938"/>
                <a:ext cx="66675" cy="7143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2" name="Straight Connector 181"/>
            <p:cNvCxnSpPr/>
            <p:nvPr/>
          </p:nvCxnSpPr>
          <p:spPr>
            <a:xfrm>
              <a:off x="2223060" y="3628311"/>
              <a:ext cx="409371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2671221" y="3983909"/>
              <a:ext cx="31943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 bwMode="auto">
            <a:xfrm>
              <a:off x="2701182" y="4143960"/>
              <a:ext cx="26073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 bwMode="auto">
            <a:xfrm>
              <a:off x="2809617" y="4214821"/>
              <a:ext cx="52389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 bwMode="auto">
            <a:xfrm>
              <a:off x="2758446" y="4184925"/>
              <a:ext cx="15838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7" name="Object 1"/>
            <p:cNvGraphicFramePr>
              <a:graphicFrameLocks noChangeAspect="1"/>
            </p:cNvGraphicFramePr>
            <p:nvPr/>
          </p:nvGraphicFramePr>
          <p:xfrm>
            <a:off x="1901825" y="3387861"/>
            <a:ext cx="233926" cy="212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88" name="Equation" r:id="rId3" imgW="215619" imgH="215619" progId="Equation.3">
                    <p:embed/>
                  </p:oleObj>
                </mc:Choice>
                <mc:Fallback>
                  <p:oleObj name="Equation" r:id="rId3" imgW="215619" imgH="215619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1825" y="3387861"/>
                          <a:ext cx="233926" cy="2125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8" name="Object 1"/>
            <p:cNvGraphicFramePr>
              <a:graphicFrameLocks noChangeAspect="1"/>
            </p:cNvGraphicFramePr>
            <p:nvPr/>
          </p:nvGraphicFramePr>
          <p:xfrm>
            <a:off x="2874080" y="2799640"/>
            <a:ext cx="219306" cy="2247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89" name="Equation" r:id="rId5" imgW="203040" imgH="228600" progId="Equation.3">
                    <p:embed/>
                  </p:oleObj>
                </mc:Choice>
                <mc:Fallback>
                  <p:oleObj name="Equation" r:id="rId5" imgW="203040" imgH="228600" progId="Equation.3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4080" y="2799640"/>
                          <a:ext cx="219306" cy="22476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9" name="Object 4"/>
            <p:cNvGraphicFramePr>
              <a:graphicFrameLocks noChangeAspect="1"/>
            </p:cNvGraphicFramePr>
            <p:nvPr/>
          </p:nvGraphicFramePr>
          <p:xfrm>
            <a:off x="2659344" y="2076450"/>
            <a:ext cx="412112" cy="2304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90" name="Equation" r:id="rId7" imgW="368300" imgH="228600" progId="Equation.3">
                    <p:embed/>
                  </p:oleObj>
                </mc:Choice>
                <mc:Fallback>
                  <p:oleObj name="Equation" r:id="rId7" imgW="368300" imgH="22860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9344" y="2076450"/>
                          <a:ext cx="412112" cy="2304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0" name="Object 4"/>
            <p:cNvGraphicFramePr>
              <a:graphicFrameLocks noChangeAspect="1"/>
            </p:cNvGraphicFramePr>
            <p:nvPr/>
          </p:nvGraphicFramePr>
          <p:xfrm>
            <a:off x="1047751" y="3429653"/>
            <a:ext cx="363073" cy="2458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91" name="Equation" r:id="rId9" imgW="304560" imgH="228600" progId="Equation.3">
                    <p:embed/>
                  </p:oleObj>
                </mc:Choice>
                <mc:Fallback>
                  <p:oleObj name="Equation" r:id="rId9" imgW="304560" imgH="2286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7751" y="3429653"/>
                          <a:ext cx="363073" cy="24580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1" name="Object 4"/>
            <p:cNvGraphicFramePr>
              <a:graphicFrameLocks noChangeAspect="1"/>
            </p:cNvGraphicFramePr>
            <p:nvPr/>
          </p:nvGraphicFramePr>
          <p:xfrm>
            <a:off x="3294415" y="3132346"/>
            <a:ext cx="420336" cy="244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92" name="Equation" r:id="rId11" imgW="355320" imgH="228600" progId="Equation.3">
                    <p:embed/>
                  </p:oleObj>
                </mc:Choice>
                <mc:Fallback>
                  <p:oleObj name="Equation" r:id="rId11" imgW="355320" imgH="22860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4415" y="3132346"/>
                          <a:ext cx="420336" cy="24416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2" name="Oval 191"/>
            <p:cNvSpPr/>
            <p:nvPr/>
          </p:nvSpPr>
          <p:spPr bwMode="auto">
            <a:xfrm>
              <a:off x="2508250" y="3400427"/>
              <a:ext cx="417512" cy="449263"/>
            </a:xfrm>
            <a:prstGeom prst="ellipse">
              <a:avLst/>
            </a:prstGeom>
            <a:solidFill>
              <a:srgbClr val="FFD85D">
                <a:alpha val="29804"/>
              </a:srgb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93" name="Straight Connector 192"/>
            <p:cNvCxnSpPr/>
            <p:nvPr/>
          </p:nvCxnSpPr>
          <p:spPr bwMode="auto">
            <a:xfrm flipV="1">
              <a:off x="2630488" y="3444875"/>
              <a:ext cx="207962" cy="15081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 bwMode="auto">
            <a:xfrm rot="5400000">
              <a:off x="2480469" y="3604420"/>
              <a:ext cx="30003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/>
            <p:nvPr/>
          </p:nvCxnSpPr>
          <p:spPr bwMode="auto">
            <a:xfrm>
              <a:off x="2627313" y="3679826"/>
              <a:ext cx="207962" cy="14922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2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51" name="Object 27"/>
          <p:cNvGraphicFramePr>
            <a:graphicFrameLocks noChangeAspect="1"/>
          </p:cNvGraphicFramePr>
          <p:nvPr/>
        </p:nvGraphicFramePr>
        <p:xfrm>
          <a:off x="685800" y="4724400"/>
          <a:ext cx="1323975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93" name="Equation" r:id="rId13" imgW="888614" imgH="431613" progId="Equation.3">
                  <p:embed/>
                </p:oleObj>
              </mc:Choice>
              <mc:Fallback>
                <p:oleObj name="Equation" r:id="rId13" imgW="888614" imgH="431613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724400"/>
                        <a:ext cx="1323975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53" name="Object 29"/>
          <p:cNvGraphicFramePr>
            <a:graphicFrameLocks noChangeAspect="1"/>
          </p:cNvGraphicFramePr>
          <p:nvPr/>
        </p:nvGraphicFramePr>
        <p:xfrm>
          <a:off x="2771775" y="4495800"/>
          <a:ext cx="13430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94" name="Equation" r:id="rId15" imgW="685800" imgH="228600" progId="Equation.3">
                  <p:embed/>
                </p:oleObj>
              </mc:Choice>
              <mc:Fallback>
                <p:oleObj name="Equation" r:id="rId15" imgW="685800" imgH="2286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4495800"/>
                        <a:ext cx="1343025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6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55" name="Object 31"/>
          <p:cNvGraphicFramePr>
            <a:graphicFrameLocks noChangeAspect="1"/>
          </p:cNvGraphicFramePr>
          <p:nvPr/>
        </p:nvGraphicFramePr>
        <p:xfrm>
          <a:off x="2438400" y="5114925"/>
          <a:ext cx="21145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95" name="Equation" r:id="rId17" imgW="1079500" imgH="228600" progId="Equation.3">
                  <p:embed/>
                </p:oleObj>
              </mc:Choice>
              <mc:Fallback>
                <p:oleObj name="Equation" r:id="rId17" imgW="1079500" imgH="2286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114925"/>
                        <a:ext cx="2114550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54"/>
          <p:cNvGrpSpPr/>
          <p:nvPr/>
        </p:nvGrpSpPr>
        <p:grpSpPr>
          <a:xfrm>
            <a:off x="4876800" y="2133600"/>
            <a:ext cx="3962400" cy="4114800"/>
            <a:chOff x="2640106" y="762000"/>
            <a:chExt cx="3886200" cy="4800600"/>
          </a:xfrm>
        </p:grpSpPr>
        <p:sp>
          <p:nvSpPr>
            <p:cNvPr id="56" name="Rectangle 101"/>
            <p:cNvSpPr>
              <a:spLocks noChangeArrowheads="1"/>
            </p:cNvSpPr>
            <p:nvPr/>
          </p:nvSpPr>
          <p:spPr bwMode="auto">
            <a:xfrm>
              <a:off x="2640106" y="762000"/>
              <a:ext cx="3886200" cy="4800600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dirty="0"/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>
              <a:off x="2743200" y="2397869"/>
              <a:ext cx="3436587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rot="16200000">
              <a:off x="2356039" y="1934184"/>
              <a:ext cx="177043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/>
            <p:nvPr/>
          </p:nvSpPr>
          <p:spPr>
            <a:xfrm>
              <a:off x="3210577" y="1373419"/>
              <a:ext cx="38225" cy="294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/>
            <p:cNvCxnSpPr>
              <a:stCxn id="59" idx="6"/>
            </p:cNvCxnSpPr>
            <p:nvPr/>
          </p:nvCxnSpPr>
          <p:spPr>
            <a:xfrm>
              <a:off x="3248802" y="1388120"/>
              <a:ext cx="2613039" cy="100711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5842729" y="2390843"/>
              <a:ext cx="38225" cy="294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62" name="Object 61"/>
            <p:cNvGraphicFramePr>
              <a:graphicFrameLocks noChangeAspect="1"/>
            </p:cNvGraphicFramePr>
            <p:nvPr/>
          </p:nvGraphicFramePr>
          <p:xfrm>
            <a:off x="2863640" y="1156084"/>
            <a:ext cx="324520" cy="4060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96" name="Equation" r:id="rId19" imgW="291960" imgH="431640" progId="Equation.3">
                    <p:embed/>
                  </p:oleObj>
                </mc:Choice>
                <mc:Fallback>
                  <p:oleObj name="Equation" r:id="rId19" imgW="291960" imgH="431640" progId="Equation.3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3640" y="1156084"/>
                          <a:ext cx="324520" cy="4060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" name="Object 62"/>
            <p:cNvGraphicFramePr>
              <a:graphicFrameLocks noChangeAspect="1"/>
            </p:cNvGraphicFramePr>
            <p:nvPr/>
          </p:nvGraphicFramePr>
          <p:xfrm>
            <a:off x="3116733" y="784226"/>
            <a:ext cx="271455" cy="295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97" name="Equation" r:id="rId21" imgW="177480" imgH="228600" progId="Equation.3">
                    <p:embed/>
                  </p:oleObj>
                </mc:Choice>
                <mc:Fallback>
                  <p:oleObj name="Equation" r:id="rId21" imgW="177480" imgH="2286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6733" y="784226"/>
                          <a:ext cx="271455" cy="2953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" name="Object 63"/>
            <p:cNvGraphicFramePr>
              <a:graphicFrameLocks noChangeAspect="1"/>
            </p:cNvGraphicFramePr>
            <p:nvPr/>
          </p:nvGraphicFramePr>
          <p:xfrm>
            <a:off x="5715000" y="2448804"/>
            <a:ext cx="284721" cy="218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98" name="Equation" r:id="rId23" imgW="253800" imgH="228600" progId="Equation.3">
                    <p:embed/>
                  </p:oleObj>
                </mc:Choice>
                <mc:Fallback>
                  <p:oleObj name="Equation" r:id="rId23" imgW="253800" imgH="228600" progId="Equation.3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15000" y="2448804"/>
                          <a:ext cx="284721" cy="2181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" name="Object 64"/>
            <p:cNvGraphicFramePr>
              <a:graphicFrameLocks noChangeAspect="1"/>
            </p:cNvGraphicFramePr>
            <p:nvPr/>
          </p:nvGraphicFramePr>
          <p:xfrm>
            <a:off x="6202615" y="2286000"/>
            <a:ext cx="274385" cy="221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99" name="Equation" r:id="rId25" imgW="241200" imgH="228600" progId="Equation.3">
                    <p:embed/>
                  </p:oleObj>
                </mc:Choice>
                <mc:Fallback>
                  <p:oleObj name="Equation" r:id="rId25" imgW="241200" imgH="228600" progId="Equation.3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02615" y="2286000"/>
                          <a:ext cx="274385" cy="2212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" name="TextBox 65"/>
            <p:cNvSpPr txBox="1"/>
            <p:nvPr/>
          </p:nvSpPr>
          <p:spPr>
            <a:xfrm>
              <a:off x="5473945" y="1875366"/>
              <a:ext cx="712763" cy="1702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Open switch</a:t>
              </a:r>
              <a:endParaRPr lang="en-US" sz="14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338879" y="970621"/>
              <a:ext cx="771438" cy="1702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Closed switch</a:t>
              </a:r>
              <a:endParaRPr lang="en-US" sz="1400" dirty="0"/>
            </a:p>
          </p:txBody>
        </p:sp>
        <p:cxnSp>
          <p:nvCxnSpPr>
            <p:cNvPr id="68" name="Straight Arrow Connector 67"/>
            <p:cNvCxnSpPr>
              <a:endCxn id="61" idx="7"/>
            </p:cNvCxnSpPr>
            <p:nvPr/>
          </p:nvCxnSpPr>
          <p:spPr>
            <a:xfrm rot="5400000">
              <a:off x="5852667" y="2167639"/>
              <a:ext cx="250199" cy="20482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endCxn id="59" idx="7"/>
            </p:cNvCxnSpPr>
            <p:nvPr/>
          </p:nvCxnSpPr>
          <p:spPr>
            <a:xfrm rot="10800000" flipV="1">
              <a:off x="3243205" y="1259732"/>
              <a:ext cx="247080" cy="1179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2790508" y="3764280"/>
              <a:ext cx="36576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71" name="Object 70"/>
            <p:cNvGraphicFramePr>
              <a:graphicFrameLocks noChangeAspect="1"/>
            </p:cNvGraphicFramePr>
            <p:nvPr/>
          </p:nvGraphicFramePr>
          <p:xfrm>
            <a:off x="2784475" y="3262313"/>
            <a:ext cx="396875" cy="217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400" name="Equation" r:id="rId27" imgW="355320" imgH="228600" progId="Equation.3">
                    <p:embed/>
                  </p:oleObj>
                </mc:Choice>
                <mc:Fallback>
                  <p:oleObj name="Equation" r:id="rId27" imgW="355320" imgH="228600" progId="Equation.3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475" y="3262313"/>
                          <a:ext cx="396875" cy="2174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72" name="Straight Connector 71"/>
            <p:cNvCxnSpPr/>
            <p:nvPr/>
          </p:nvCxnSpPr>
          <p:spPr bwMode="auto">
            <a:xfrm rot="10800000" flipH="1" flipV="1">
              <a:off x="2973223" y="3946524"/>
              <a:ext cx="46298" cy="48718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 bwMode="auto">
            <a:xfrm flipH="1">
              <a:off x="2913524" y="3995242"/>
              <a:ext cx="105998" cy="50932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9"/>
            <p:cNvCxnSpPr/>
            <p:nvPr/>
          </p:nvCxnSpPr>
          <p:spPr bwMode="auto">
            <a:xfrm rot="10800000" flipH="1" flipV="1">
              <a:off x="2913524" y="4046174"/>
              <a:ext cx="105998" cy="75291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 bwMode="auto">
            <a:xfrm flipH="1">
              <a:off x="2913524" y="4121465"/>
              <a:ext cx="105998" cy="49825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 bwMode="auto">
            <a:xfrm rot="10800000" flipH="1" flipV="1">
              <a:off x="2913524" y="4171290"/>
              <a:ext cx="105998" cy="75291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16"/>
            <p:cNvCxnSpPr/>
            <p:nvPr/>
          </p:nvCxnSpPr>
          <p:spPr bwMode="auto">
            <a:xfrm flipH="1">
              <a:off x="2913524" y="4247688"/>
              <a:ext cx="105998" cy="48718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 bwMode="auto">
            <a:xfrm rot="5400000" flipV="1">
              <a:off x="2921949" y="4291691"/>
              <a:ext cx="46503" cy="54827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79" name="Object 1"/>
            <p:cNvGraphicFramePr>
              <a:graphicFrameLocks noChangeAspect="1"/>
            </p:cNvGraphicFramePr>
            <p:nvPr/>
          </p:nvGraphicFramePr>
          <p:xfrm>
            <a:off x="3036563" y="4049129"/>
            <a:ext cx="219306" cy="2247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401" name="Equation" r:id="rId29" imgW="203040" imgH="228600" progId="Equation.3">
                    <p:embed/>
                  </p:oleObj>
                </mc:Choice>
                <mc:Fallback>
                  <p:oleObj name="Equation" r:id="rId29" imgW="203040" imgH="228600" progId="Equation.3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6563" y="4049129"/>
                          <a:ext cx="219306" cy="22476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80" name="Straight Connector 79"/>
            <p:cNvCxnSpPr/>
            <p:nvPr/>
          </p:nvCxnSpPr>
          <p:spPr>
            <a:xfrm rot="5400000">
              <a:off x="2787610" y="4528113"/>
              <a:ext cx="372029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2944383" y="4506855"/>
              <a:ext cx="58482" cy="53147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/>
            <p:cNvCxnSpPr/>
            <p:nvPr/>
          </p:nvCxnSpPr>
          <p:spPr>
            <a:xfrm flipH="1">
              <a:off x="2979472" y="4533428"/>
              <a:ext cx="351499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/>
            <p:cNvSpPr/>
            <p:nvPr/>
          </p:nvSpPr>
          <p:spPr>
            <a:xfrm>
              <a:off x="3330361" y="4506855"/>
              <a:ext cx="58482" cy="53147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84" name="Object 4"/>
            <p:cNvGraphicFramePr>
              <a:graphicFrameLocks noChangeAspect="1"/>
            </p:cNvGraphicFramePr>
            <p:nvPr/>
          </p:nvGraphicFramePr>
          <p:xfrm>
            <a:off x="3398760" y="4405087"/>
            <a:ext cx="420336" cy="244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402" name="Equation" r:id="rId30" imgW="355320" imgH="228600" progId="Equation.3">
                    <p:embed/>
                  </p:oleObj>
                </mc:Choice>
                <mc:Fallback>
                  <p:oleObj name="Equation" r:id="rId30" imgW="355320" imgH="228600" progId="Equation.3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8760" y="4405087"/>
                          <a:ext cx="420336" cy="24416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5" name="Oval 84"/>
            <p:cNvSpPr/>
            <p:nvPr/>
          </p:nvSpPr>
          <p:spPr>
            <a:xfrm>
              <a:off x="2941896" y="3528253"/>
              <a:ext cx="58482" cy="53147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/>
            <p:cNvCxnSpPr/>
            <p:nvPr/>
          </p:nvCxnSpPr>
          <p:spPr>
            <a:xfrm rot="5400000">
              <a:off x="5035233" y="3753167"/>
              <a:ext cx="36576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87" name="Object 86"/>
            <p:cNvGraphicFramePr>
              <a:graphicFrameLocks noChangeAspect="1"/>
            </p:cNvGraphicFramePr>
            <p:nvPr/>
          </p:nvGraphicFramePr>
          <p:xfrm>
            <a:off x="5029200" y="3238500"/>
            <a:ext cx="396875" cy="217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403" name="Equation" r:id="rId31" imgW="355320" imgH="228600" progId="Equation.3">
                    <p:embed/>
                  </p:oleObj>
                </mc:Choice>
                <mc:Fallback>
                  <p:oleObj name="Equation" r:id="rId31" imgW="355320" imgH="228600" progId="Equation.3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9200" y="3238500"/>
                          <a:ext cx="396875" cy="2174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88" name="Straight Connector 87"/>
            <p:cNvCxnSpPr/>
            <p:nvPr/>
          </p:nvCxnSpPr>
          <p:spPr bwMode="auto">
            <a:xfrm rot="10800000" flipH="1" flipV="1">
              <a:off x="5217948" y="3935411"/>
              <a:ext cx="46298" cy="48718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 bwMode="auto">
            <a:xfrm flipH="1">
              <a:off x="5158249" y="3984129"/>
              <a:ext cx="105998" cy="50932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9"/>
            <p:cNvCxnSpPr/>
            <p:nvPr/>
          </p:nvCxnSpPr>
          <p:spPr bwMode="auto">
            <a:xfrm rot="10800000" flipH="1" flipV="1">
              <a:off x="5158249" y="4035061"/>
              <a:ext cx="105998" cy="75291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 bwMode="auto">
            <a:xfrm flipH="1">
              <a:off x="5158249" y="4110352"/>
              <a:ext cx="105998" cy="49825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 bwMode="auto">
            <a:xfrm rot="10800000" flipH="1" flipV="1">
              <a:off x="5158249" y="4160177"/>
              <a:ext cx="105998" cy="75291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16"/>
            <p:cNvCxnSpPr/>
            <p:nvPr/>
          </p:nvCxnSpPr>
          <p:spPr bwMode="auto">
            <a:xfrm flipH="1">
              <a:off x="5158249" y="4236575"/>
              <a:ext cx="105998" cy="48718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 bwMode="auto">
            <a:xfrm rot="5400000" flipV="1">
              <a:off x="5166674" y="4280578"/>
              <a:ext cx="46503" cy="54827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95" name="Object 1"/>
            <p:cNvGraphicFramePr>
              <a:graphicFrameLocks noChangeAspect="1"/>
            </p:cNvGraphicFramePr>
            <p:nvPr/>
          </p:nvGraphicFramePr>
          <p:xfrm>
            <a:off x="5294735" y="4038016"/>
            <a:ext cx="219306" cy="2247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404" name="Equation" r:id="rId32" imgW="203040" imgH="228600" progId="Equation.3">
                    <p:embed/>
                  </p:oleObj>
                </mc:Choice>
                <mc:Fallback>
                  <p:oleObj name="Equation" r:id="rId32" imgW="203040" imgH="228600" progId="Equation.3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94735" y="4038016"/>
                          <a:ext cx="219306" cy="22476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6" name="Straight Connector 95"/>
            <p:cNvCxnSpPr/>
            <p:nvPr/>
          </p:nvCxnSpPr>
          <p:spPr>
            <a:xfrm rot="5400000">
              <a:off x="5032335" y="4517000"/>
              <a:ext cx="372029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Oval 96"/>
            <p:cNvSpPr/>
            <p:nvPr/>
          </p:nvSpPr>
          <p:spPr>
            <a:xfrm>
              <a:off x="5189108" y="4495742"/>
              <a:ext cx="58482" cy="53147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Connector 97"/>
            <p:cNvCxnSpPr/>
            <p:nvPr/>
          </p:nvCxnSpPr>
          <p:spPr>
            <a:xfrm flipH="1">
              <a:off x="5224197" y="4522315"/>
              <a:ext cx="351499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Oval 98"/>
            <p:cNvSpPr/>
            <p:nvPr/>
          </p:nvSpPr>
          <p:spPr>
            <a:xfrm>
              <a:off x="5575086" y="4495742"/>
              <a:ext cx="58482" cy="53147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00" name="Object 4"/>
            <p:cNvGraphicFramePr>
              <a:graphicFrameLocks noChangeAspect="1"/>
            </p:cNvGraphicFramePr>
            <p:nvPr/>
          </p:nvGraphicFramePr>
          <p:xfrm>
            <a:off x="5643485" y="4393974"/>
            <a:ext cx="420336" cy="244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405" name="Equation" r:id="rId33" imgW="355320" imgH="228600" progId="Equation.3">
                    <p:embed/>
                  </p:oleObj>
                </mc:Choice>
                <mc:Fallback>
                  <p:oleObj name="Equation" r:id="rId33" imgW="355320" imgH="2286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43485" y="4393974"/>
                          <a:ext cx="420336" cy="24416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1" name="Oval 100"/>
            <p:cNvSpPr/>
            <p:nvPr/>
          </p:nvSpPr>
          <p:spPr>
            <a:xfrm>
              <a:off x="5186621" y="3517140"/>
              <a:ext cx="58482" cy="53147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5187950" y="4679892"/>
              <a:ext cx="58482" cy="53147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 rot="16200000" flipH="1">
              <a:off x="5128260" y="4829810"/>
              <a:ext cx="182880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Oval 103"/>
            <p:cNvSpPr/>
            <p:nvPr/>
          </p:nvSpPr>
          <p:spPr>
            <a:xfrm>
              <a:off x="5187950" y="4906203"/>
              <a:ext cx="58482" cy="53147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05" name="Object 1"/>
            <p:cNvGraphicFramePr>
              <a:graphicFrameLocks noChangeAspect="1"/>
            </p:cNvGraphicFramePr>
            <p:nvPr/>
          </p:nvGraphicFramePr>
          <p:xfrm>
            <a:off x="5011738" y="4605338"/>
            <a:ext cx="163512" cy="176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406" name="Equation" r:id="rId34" imgW="152280" imgH="177480" progId="Equation.3">
                    <p:embed/>
                  </p:oleObj>
                </mc:Choice>
                <mc:Fallback>
                  <p:oleObj name="Equation" r:id="rId34" imgW="152280" imgH="177480" progId="Equation.3">
                    <p:embed/>
                    <p:pic>
                      <p:nvPicPr>
                        <p:cNvPr id="0" name="Picture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1738" y="4605338"/>
                          <a:ext cx="163512" cy="1762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" name="Object 1"/>
            <p:cNvGraphicFramePr>
              <a:graphicFrameLocks noChangeAspect="1"/>
            </p:cNvGraphicFramePr>
            <p:nvPr/>
          </p:nvGraphicFramePr>
          <p:xfrm>
            <a:off x="5030788" y="4846638"/>
            <a:ext cx="163512" cy="163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407" name="Equation" r:id="rId36" imgW="152280" imgH="164880" progId="Equation.3">
                    <p:embed/>
                  </p:oleObj>
                </mc:Choice>
                <mc:Fallback>
                  <p:oleObj name="Equation" r:id="rId36" imgW="152280" imgH="164880" progId="Equation.3">
                    <p:embed/>
                    <p:pic>
                      <p:nvPicPr>
                        <p:cNvPr id="0" name="Picture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30788" y="4846638"/>
                          <a:ext cx="163512" cy="1635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07" name="Straight Connector 106"/>
            <p:cNvCxnSpPr/>
            <p:nvPr/>
          </p:nvCxnSpPr>
          <p:spPr>
            <a:xfrm rot="5400000">
              <a:off x="5128259" y="5044441"/>
              <a:ext cx="18288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Oval 107"/>
            <p:cNvSpPr/>
            <p:nvPr/>
          </p:nvSpPr>
          <p:spPr>
            <a:xfrm>
              <a:off x="2943230" y="4716411"/>
              <a:ext cx="58482" cy="53147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09" name="Object 1"/>
            <p:cNvGraphicFramePr>
              <a:graphicFrameLocks noChangeAspect="1"/>
            </p:cNvGraphicFramePr>
            <p:nvPr/>
          </p:nvGraphicFramePr>
          <p:xfrm>
            <a:off x="2732088" y="4648200"/>
            <a:ext cx="163512" cy="176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408" name="Equation" r:id="rId38" imgW="152280" imgH="177480" progId="Equation.3">
                    <p:embed/>
                  </p:oleObj>
                </mc:Choice>
                <mc:Fallback>
                  <p:oleObj name="Equation" r:id="rId38" imgW="152280" imgH="177480" progId="Equation.3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2088" y="4648200"/>
                          <a:ext cx="163512" cy="1762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10" name="Straight Arrow Connector 109"/>
            <p:cNvCxnSpPr>
              <a:stCxn id="108" idx="5"/>
            </p:cNvCxnSpPr>
            <p:nvPr/>
          </p:nvCxnSpPr>
          <p:spPr>
            <a:xfrm rot="16200000" flipH="1">
              <a:off x="3034499" y="4720424"/>
              <a:ext cx="89625" cy="17232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/>
            <p:nvPr/>
          </p:nvSpPr>
          <p:spPr>
            <a:xfrm>
              <a:off x="2943225" y="4976053"/>
              <a:ext cx="58482" cy="53147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12" name="Object 1"/>
            <p:cNvGraphicFramePr>
              <a:graphicFrameLocks noChangeAspect="1"/>
            </p:cNvGraphicFramePr>
            <p:nvPr/>
          </p:nvGraphicFramePr>
          <p:xfrm>
            <a:off x="2695575" y="4933950"/>
            <a:ext cx="163512" cy="163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409" name="Equation" r:id="rId39" imgW="152280" imgH="164880" progId="Equation.3">
                    <p:embed/>
                  </p:oleObj>
                </mc:Choice>
                <mc:Fallback>
                  <p:oleObj name="Equation" r:id="rId39" imgW="152280" imgH="164880" progId="Equation.3">
                    <p:embed/>
                    <p:pic>
                      <p:nvPicPr>
                        <p:cNvPr id="0" name="Picture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5575" y="4933950"/>
                          <a:ext cx="163512" cy="1635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13" name="Straight Connector 112"/>
            <p:cNvCxnSpPr/>
            <p:nvPr/>
          </p:nvCxnSpPr>
          <p:spPr>
            <a:xfrm rot="5400000">
              <a:off x="2880360" y="5120640"/>
              <a:ext cx="18288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 bwMode="auto">
            <a:xfrm>
              <a:off x="2819400" y="5219700"/>
              <a:ext cx="26073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 bwMode="auto">
            <a:xfrm>
              <a:off x="2934185" y="5290561"/>
              <a:ext cx="52389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 bwMode="auto">
            <a:xfrm>
              <a:off x="2876664" y="5260665"/>
              <a:ext cx="15838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 bwMode="auto">
            <a:xfrm>
              <a:off x="5079620" y="5142489"/>
              <a:ext cx="26073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 bwMode="auto">
            <a:xfrm>
              <a:off x="5194405" y="5213350"/>
              <a:ext cx="52389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 bwMode="auto">
            <a:xfrm>
              <a:off x="5136884" y="5183454"/>
              <a:ext cx="15838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D03D98-B933-4F16-AC1E-2821F5BA733F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NOR Gate</a:t>
            </a:r>
          </a:p>
        </p:txBody>
      </p:sp>
      <p:grpSp>
        <p:nvGrpSpPr>
          <p:cNvPr id="2" name="Group 64"/>
          <p:cNvGrpSpPr/>
          <p:nvPr/>
        </p:nvGrpSpPr>
        <p:grpSpPr>
          <a:xfrm>
            <a:off x="2057400" y="2495550"/>
            <a:ext cx="4800600" cy="3371850"/>
            <a:chOff x="2057400" y="2495550"/>
            <a:chExt cx="4800600" cy="3371850"/>
          </a:xfrm>
        </p:grpSpPr>
        <p:sp>
          <p:nvSpPr>
            <p:cNvPr id="61" name="Rectangle 101"/>
            <p:cNvSpPr>
              <a:spLocks noChangeArrowheads="1"/>
            </p:cNvSpPr>
            <p:nvPr/>
          </p:nvSpPr>
          <p:spPr bwMode="auto">
            <a:xfrm>
              <a:off x="2057400" y="2495550"/>
              <a:ext cx="4800600" cy="3371850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dirty="0"/>
            </a:p>
          </p:txBody>
        </p:sp>
        <p:cxnSp>
          <p:nvCxnSpPr>
            <p:cNvPr id="5" name="Straight Connector 4"/>
            <p:cNvCxnSpPr>
              <a:stCxn id="6" idx="4"/>
            </p:cNvCxnSpPr>
            <p:nvPr/>
          </p:nvCxnSpPr>
          <p:spPr>
            <a:xfrm rot="16200000" flipH="1">
              <a:off x="4105090" y="2959486"/>
              <a:ext cx="31943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4235567" y="2746621"/>
              <a:ext cx="58482" cy="53147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/>
            <p:nvPr/>
          </p:nvCxnSpPr>
          <p:spPr bwMode="auto">
            <a:xfrm rot="10800000" flipH="1" flipV="1">
              <a:off x="4263085" y="3116975"/>
              <a:ext cx="46298" cy="48718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 bwMode="auto">
            <a:xfrm flipH="1">
              <a:off x="4203386" y="3165693"/>
              <a:ext cx="105998" cy="50932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9"/>
            <p:cNvCxnSpPr/>
            <p:nvPr/>
          </p:nvCxnSpPr>
          <p:spPr bwMode="auto">
            <a:xfrm rot="10800000" flipH="1" flipV="1">
              <a:off x="4203386" y="3216625"/>
              <a:ext cx="105998" cy="75291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 bwMode="auto">
            <a:xfrm flipH="1">
              <a:off x="4203386" y="3291916"/>
              <a:ext cx="105998" cy="49825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 bwMode="auto">
            <a:xfrm rot="10800000" flipH="1" flipV="1">
              <a:off x="4203386" y="3341741"/>
              <a:ext cx="105998" cy="75291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16"/>
            <p:cNvCxnSpPr/>
            <p:nvPr/>
          </p:nvCxnSpPr>
          <p:spPr bwMode="auto">
            <a:xfrm flipH="1">
              <a:off x="4203386" y="3418139"/>
              <a:ext cx="105998" cy="48718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 bwMode="auto">
            <a:xfrm rot="5400000" flipV="1">
              <a:off x="4211811" y="3462142"/>
              <a:ext cx="46503" cy="54827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8" name="Object 4"/>
            <p:cNvGraphicFramePr>
              <a:graphicFrameLocks noChangeAspect="1"/>
            </p:cNvGraphicFramePr>
            <p:nvPr/>
          </p:nvGraphicFramePr>
          <p:xfrm>
            <a:off x="4092575" y="2509838"/>
            <a:ext cx="396875" cy="231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265" name="Equation" r:id="rId3" imgW="355320" imgH="228600" progId="Equation.3">
                    <p:embed/>
                  </p:oleObj>
                </mc:Choice>
                <mc:Fallback>
                  <p:oleObj name="Equation" r:id="rId3" imgW="355320" imgH="22860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2575" y="2509838"/>
                          <a:ext cx="396875" cy="2317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" name="Straight Connector 8"/>
            <p:cNvCxnSpPr/>
            <p:nvPr/>
          </p:nvCxnSpPr>
          <p:spPr>
            <a:xfrm rot="16200000" flipH="1">
              <a:off x="4104185" y="3674093"/>
              <a:ext cx="31943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4237170" y="3825114"/>
              <a:ext cx="58482" cy="53147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473327" y="3843336"/>
              <a:ext cx="27432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5351595" y="3833811"/>
              <a:ext cx="58482" cy="53147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 rot="16200000" flipH="1">
              <a:off x="3333374" y="3993895"/>
              <a:ext cx="29260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6221545" y="3814761"/>
              <a:ext cx="58482" cy="53147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3152652" y="4116385"/>
              <a:ext cx="475488" cy="50292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3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6" name="Straight Connector 15"/>
            <p:cNvCxnSpPr/>
            <p:nvPr/>
          </p:nvCxnSpPr>
          <p:spPr bwMode="auto">
            <a:xfrm flipV="1">
              <a:off x="3279653" y="4133844"/>
              <a:ext cx="207962" cy="15081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auto">
            <a:xfrm rot="5400000">
              <a:off x="3095185" y="4361182"/>
              <a:ext cx="36576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 bwMode="auto">
            <a:xfrm>
              <a:off x="3281241" y="4445003"/>
              <a:ext cx="207962" cy="14922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3344105" y="4729797"/>
              <a:ext cx="27432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481266" y="4868861"/>
              <a:ext cx="27432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4713420" y="4838574"/>
              <a:ext cx="58482" cy="53147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>
              <a:stCxn id="12" idx="4"/>
            </p:cNvCxnSpPr>
            <p:nvPr/>
          </p:nvCxnSpPr>
          <p:spPr>
            <a:xfrm rot="16200000" flipH="1">
              <a:off x="5242137" y="4025656"/>
              <a:ext cx="27739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16200000" flipH="1">
              <a:off x="5248915" y="4741514"/>
              <a:ext cx="26517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/>
            <p:nvPr/>
          </p:nvCxnSpPr>
          <p:spPr>
            <a:xfrm rot="10800000" flipV="1">
              <a:off x="3518730" y="4388011"/>
              <a:ext cx="1653223" cy="999966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 bwMode="auto">
            <a:xfrm rot="16200000" flipH="1" flipV="1">
              <a:off x="3476638" y="5380130"/>
              <a:ext cx="46298" cy="48718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 bwMode="auto">
            <a:xfrm rot="5400000" flipH="1">
              <a:off x="3396963" y="5349173"/>
              <a:ext cx="105998" cy="50932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9"/>
            <p:cNvCxnSpPr/>
            <p:nvPr/>
          </p:nvCxnSpPr>
          <p:spPr bwMode="auto">
            <a:xfrm rot="16200000" flipH="1" flipV="1">
              <a:off x="3333852" y="5336993"/>
              <a:ext cx="105998" cy="75291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 bwMode="auto">
            <a:xfrm rot="5400000" flipH="1">
              <a:off x="3271293" y="5349726"/>
              <a:ext cx="105998" cy="49825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 bwMode="auto">
            <a:xfrm rot="16200000" flipH="1" flipV="1">
              <a:off x="3208735" y="5336993"/>
              <a:ext cx="105998" cy="75291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6"/>
            <p:cNvCxnSpPr/>
            <p:nvPr/>
          </p:nvCxnSpPr>
          <p:spPr bwMode="auto">
            <a:xfrm rot="5400000" flipH="1">
              <a:off x="3145624" y="5350280"/>
              <a:ext cx="105998" cy="48718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 bwMode="auto">
            <a:xfrm rot="10800000" flipV="1">
              <a:off x="3128314" y="5325903"/>
              <a:ext cx="46503" cy="54827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2807817" y="5386386"/>
              <a:ext cx="31943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4377566" y="5253990"/>
              <a:ext cx="73152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4578227" y="5621957"/>
              <a:ext cx="31943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4642997" y="5676900"/>
              <a:ext cx="18288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4690622" y="5734050"/>
              <a:ext cx="9144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2961185" y="4364036"/>
              <a:ext cx="31943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 bwMode="auto">
            <a:xfrm rot="16200000" flipH="1" flipV="1">
              <a:off x="2910449" y="4363766"/>
              <a:ext cx="46298" cy="48718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 bwMode="auto">
            <a:xfrm rot="5400000" flipH="1">
              <a:off x="2830774" y="4332809"/>
              <a:ext cx="105998" cy="50932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9"/>
            <p:cNvCxnSpPr/>
            <p:nvPr/>
          </p:nvCxnSpPr>
          <p:spPr bwMode="auto">
            <a:xfrm rot="16200000" flipH="1" flipV="1">
              <a:off x="2767663" y="4320629"/>
              <a:ext cx="105998" cy="75291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 bwMode="auto">
            <a:xfrm rot="5400000" flipH="1">
              <a:off x="2705104" y="4333362"/>
              <a:ext cx="105998" cy="49825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 bwMode="auto">
            <a:xfrm rot="16200000" flipH="1" flipV="1">
              <a:off x="2642546" y="4320629"/>
              <a:ext cx="105998" cy="75291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16"/>
            <p:cNvCxnSpPr/>
            <p:nvPr/>
          </p:nvCxnSpPr>
          <p:spPr bwMode="auto">
            <a:xfrm rot="5400000" flipH="1">
              <a:off x="2579435" y="4333916"/>
              <a:ext cx="105998" cy="48718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 bwMode="auto">
            <a:xfrm rot="10800000" flipV="1">
              <a:off x="2562125" y="4309539"/>
              <a:ext cx="46503" cy="54827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6245102" y="363910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5048888" y="4140199"/>
              <a:ext cx="475488" cy="50292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3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33" name="Straight Connector 32"/>
            <p:cNvCxnSpPr/>
            <p:nvPr/>
          </p:nvCxnSpPr>
          <p:spPr bwMode="auto">
            <a:xfrm flipV="1">
              <a:off x="5175889" y="4157658"/>
              <a:ext cx="207962" cy="15081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 bwMode="auto">
            <a:xfrm rot="5400000">
              <a:off x="4991421" y="4384996"/>
              <a:ext cx="36576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5177477" y="4468817"/>
              <a:ext cx="207962" cy="14922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2344476" y="504086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192076" y="3962400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cxnSp>
          <p:nvCxnSpPr>
            <p:cNvPr id="63" name="Straight Connector 62"/>
            <p:cNvCxnSpPr/>
            <p:nvPr/>
          </p:nvCxnSpPr>
          <p:spPr>
            <a:xfrm flipH="1">
              <a:off x="2252664" y="4367209"/>
              <a:ext cx="31943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6229350" y="4842703"/>
              <a:ext cx="58482" cy="53147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D03D98-B933-4F16-AC1E-2821F5BA733F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Transistor Mode of Operation</a:t>
            </a:r>
          </a:p>
        </p:txBody>
      </p:sp>
      <p:sp>
        <p:nvSpPr>
          <p:cNvPr id="15367" name="TextBox 4"/>
          <p:cNvSpPr txBox="1">
            <a:spLocks noChangeArrowheads="1"/>
          </p:cNvSpPr>
          <p:nvPr/>
        </p:nvSpPr>
        <p:spPr bwMode="auto">
          <a:xfrm>
            <a:off x="838200" y="3810000"/>
            <a:ext cx="48085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Biasing an NPN transistor for active operation</a:t>
            </a:r>
          </a:p>
        </p:txBody>
      </p:sp>
      <p:sp>
        <p:nvSpPr>
          <p:cNvPr id="15368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36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10" name="Table 209"/>
          <p:cNvGraphicFramePr>
            <a:graphicFrameLocks noGrp="1"/>
          </p:cNvGraphicFramePr>
          <p:nvPr/>
        </p:nvGraphicFramePr>
        <p:xfrm>
          <a:off x="276225" y="2000250"/>
          <a:ext cx="8686800" cy="1809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7775"/>
                <a:gridCol w="3451380"/>
                <a:gridCol w="2606040"/>
                <a:gridCol w="1411605"/>
              </a:tblGrid>
              <a:tr h="53505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Condition</a:t>
                      </a:r>
                      <a:endParaRPr lang="en-US" sz="14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Emitter</a:t>
                      </a:r>
                      <a:r>
                        <a:rPr lang="en-US" sz="1400" baseline="0" dirty="0" smtClean="0"/>
                        <a:t> junction</a:t>
                      </a:r>
                      <a:endParaRPr lang="en-US" sz="14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Collector</a:t>
                      </a:r>
                      <a:r>
                        <a:rPr lang="en-US" sz="1400" baseline="0" dirty="0" smtClean="0"/>
                        <a:t> junction</a:t>
                      </a:r>
                      <a:endParaRPr lang="en-US" sz="14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Region of operation</a:t>
                      </a:r>
                      <a:endParaRPr lang="en-US" sz="14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147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FR</a:t>
                      </a:r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Forward-biased</a:t>
                      </a:r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Reverse-biased</a:t>
                      </a:r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Active</a:t>
                      </a:r>
                      <a:endParaRPr lang="en-US" sz="1400" dirty="0"/>
                    </a:p>
                  </a:txBody>
                  <a:tcPr>
                    <a:noFill/>
                  </a:tcPr>
                </a:tc>
              </a:tr>
              <a:tr h="3304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FF</a:t>
                      </a:r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Forward-biased</a:t>
                      </a:r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Forward-biased</a:t>
                      </a:r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Saturation</a:t>
                      </a:r>
                      <a:endParaRPr lang="en-US" sz="1400" dirty="0"/>
                    </a:p>
                  </a:txBody>
                  <a:tcPr>
                    <a:noFill/>
                  </a:tcPr>
                </a:tc>
              </a:tr>
              <a:tr h="3147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RR</a:t>
                      </a:r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Reverse-biased</a:t>
                      </a:r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Reverse-biased</a:t>
                      </a:r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Cutoff</a:t>
                      </a:r>
                      <a:endParaRPr lang="en-US" sz="1400" dirty="0"/>
                    </a:p>
                  </a:txBody>
                  <a:tcPr>
                    <a:noFill/>
                  </a:tcPr>
                </a:tc>
              </a:tr>
              <a:tr h="3147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RF</a:t>
                      </a:r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Reverse-biased</a:t>
                      </a:r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Forward-biased</a:t>
                      </a:r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Inverted</a:t>
                      </a:r>
                      <a:endParaRPr lang="en-US" sz="14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pSp>
        <p:nvGrpSpPr>
          <p:cNvPr id="15402" name="Group 211"/>
          <p:cNvGrpSpPr>
            <a:grpSpLocks/>
          </p:cNvGrpSpPr>
          <p:nvPr/>
        </p:nvGrpSpPr>
        <p:grpSpPr bwMode="auto">
          <a:xfrm>
            <a:off x="1752600" y="4251326"/>
            <a:ext cx="4927600" cy="2150144"/>
            <a:chOff x="1727200" y="4191000"/>
            <a:chExt cx="4927600" cy="2149469"/>
          </a:xfrm>
        </p:grpSpPr>
        <p:grpSp>
          <p:nvGrpSpPr>
            <p:cNvPr id="15403" name="Group 211"/>
            <p:cNvGrpSpPr>
              <a:grpSpLocks/>
            </p:cNvGrpSpPr>
            <p:nvPr/>
          </p:nvGrpSpPr>
          <p:grpSpPr bwMode="auto">
            <a:xfrm>
              <a:off x="1727200" y="4206869"/>
              <a:ext cx="4927600" cy="2133600"/>
              <a:chOff x="1723796" y="4035098"/>
              <a:chExt cx="5257800" cy="2602550"/>
            </a:xfrm>
          </p:grpSpPr>
          <p:sp>
            <p:nvSpPr>
              <p:cNvPr id="15410" name="Rectangle 210"/>
              <p:cNvSpPr>
                <a:spLocks noChangeArrowheads="1"/>
              </p:cNvSpPr>
              <p:nvPr/>
            </p:nvSpPr>
            <p:spPr bwMode="auto">
              <a:xfrm>
                <a:off x="1723796" y="4035098"/>
                <a:ext cx="5257800" cy="2602550"/>
              </a:xfrm>
              <a:prstGeom prst="rect">
                <a:avLst/>
              </a:prstGeom>
              <a:solidFill>
                <a:schemeClr val="bg1"/>
              </a:solidFill>
              <a:ln w="3175" algn="ctr">
                <a:solidFill>
                  <a:srgbClr val="0070C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342900" indent="-342900" algn="ctr"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en-US"/>
              </a:p>
            </p:txBody>
          </p:sp>
          <p:sp>
            <p:nvSpPr>
              <p:cNvPr id="15411" name="Rectangle 6"/>
              <p:cNvSpPr>
                <a:spLocks noChangeArrowheads="1"/>
              </p:cNvSpPr>
              <p:nvPr/>
            </p:nvSpPr>
            <p:spPr bwMode="auto">
              <a:xfrm>
                <a:off x="2743200" y="4402138"/>
                <a:ext cx="3429000" cy="914400"/>
              </a:xfrm>
              <a:prstGeom prst="rect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342900" indent="-342900" algn="ctr"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en-US"/>
              </a:p>
            </p:txBody>
          </p:sp>
          <p:cxnSp>
            <p:nvCxnSpPr>
              <p:cNvPr id="10" name="Straight Connector 9"/>
              <p:cNvCxnSpPr/>
              <p:nvPr/>
            </p:nvCxnSpPr>
            <p:spPr bwMode="auto">
              <a:xfrm rot="5400000">
                <a:off x="3050720" y="4852132"/>
                <a:ext cx="911767" cy="1694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 bwMode="auto">
              <a:xfrm rot="5400000">
                <a:off x="3830630" y="4851164"/>
                <a:ext cx="913704" cy="1693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 bwMode="auto">
              <a:xfrm rot="5400000">
                <a:off x="4191426" y="4858907"/>
                <a:ext cx="913704" cy="1694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 bwMode="auto">
              <a:xfrm rot="5400000">
                <a:off x="4973151" y="4852011"/>
                <a:ext cx="913704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 bwMode="auto">
              <a:xfrm rot="5400000">
                <a:off x="3447814" y="4858907"/>
                <a:ext cx="913704" cy="1693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 bwMode="auto">
              <a:xfrm rot="5400000">
                <a:off x="4584406" y="4851164"/>
                <a:ext cx="913704" cy="1694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418" name="Group 102"/>
              <p:cNvGrpSpPr>
                <a:grpSpLocks/>
              </p:cNvGrpSpPr>
              <p:nvPr/>
            </p:nvGrpSpPr>
            <p:grpSpPr bwMode="auto">
              <a:xfrm>
                <a:off x="3562350" y="4519613"/>
                <a:ext cx="114300" cy="98425"/>
                <a:chOff x="4495800" y="5646739"/>
                <a:chExt cx="152400" cy="152400"/>
              </a:xfrm>
            </p:grpSpPr>
            <p:cxnSp>
              <p:nvCxnSpPr>
                <p:cNvPr id="22" name="Straight Connector 21"/>
                <p:cNvCxnSpPr/>
                <p:nvPr/>
              </p:nvCxnSpPr>
              <p:spPr bwMode="auto">
                <a:xfrm rot="5400000">
                  <a:off x="4534954" y="5720804"/>
                  <a:ext cx="77932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 bwMode="auto">
                <a:xfrm>
                  <a:off x="4537785" y="5720804"/>
                  <a:ext cx="70014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Oval 23"/>
                <p:cNvSpPr/>
                <p:nvPr/>
              </p:nvSpPr>
              <p:spPr bwMode="auto">
                <a:xfrm>
                  <a:off x="4494874" y="5645869"/>
                  <a:ext cx="153578" cy="152868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/>
                </a:p>
              </p:txBody>
            </p:sp>
          </p:grpSp>
          <p:grpSp>
            <p:nvGrpSpPr>
              <p:cNvPr id="15419" name="Group 102"/>
              <p:cNvGrpSpPr>
                <a:grpSpLocks/>
              </p:cNvGrpSpPr>
              <p:nvPr/>
            </p:nvGrpSpPr>
            <p:grpSpPr bwMode="auto">
              <a:xfrm>
                <a:off x="3746500" y="4516438"/>
                <a:ext cx="114300" cy="98425"/>
                <a:chOff x="4495800" y="5646739"/>
                <a:chExt cx="152400" cy="152400"/>
              </a:xfrm>
            </p:grpSpPr>
            <p:cxnSp>
              <p:nvCxnSpPr>
                <p:cNvPr id="74" name="Straight Connector 73"/>
                <p:cNvCxnSpPr/>
                <p:nvPr/>
              </p:nvCxnSpPr>
              <p:spPr bwMode="auto">
                <a:xfrm rot="5400000">
                  <a:off x="4537097" y="5721226"/>
                  <a:ext cx="74934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 bwMode="auto">
                <a:xfrm>
                  <a:off x="4538429" y="5722723"/>
                  <a:ext cx="70013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Oval 75"/>
                <p:cNvSpPr/>
                <p:nvPr/>
              </p:nvSpPr>
              <p:spPr bwMode="auto">
                <a:xfrm>
                  <a:off x="4495517" y="5647789"/>
                  <a:ext cx="153578" cy="149870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/>
                </a:p>
              </p:txBody>
            </p:sp>
          </p:grpSp>
          <p:grpSp>
            <p:nvGrpSpPr>
              <p:cNvPr id="15420" name="Group 102"/>
              <p:cNvGrpSpPr>
                <a:grpSpLocks/>
              </p:cNvGrpSpPr>
              <p:nvPr/>
            </p:nvGrpSpPr>
            <p:grpSpPr bwMode="auto">
              <a:xfrm>
                <a:off x="3740150" y="4672013"/>
                <a:ext cx="114300" cy="98425"/>
                <a:chOff x="4495800" y="5646739"/>
                <a:chExt cx="152400" cy="152400"/>
              </a:xfrm>
            </p:grpSpPr>
            <p:cxnSp>
              <p:nvCxnSpPr>
                <p:cNvPr id="78" name="Straight Connector 77"/>
                <p:cNvCxnSpPr/>
                <p:nvPr/>
              </p:nvCxnSpPr>
              <p:spPr bwMode="auto">
                <a:xfrm rot="5400000">
                  <a:off x="4535031" y="5721626"/>
                  <a:ext cx="77932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 bwMode="auto">
                <a:xfrm>
                  <a:off x="4537861" y="5721624"/>
                  <a:ext cx="70013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" name="Oval 79"/>
                <p:cNvSpPr/>
                <p:nvPr/>
              </p:nvSpPr>
              <p:spPr bwMode="auto">
                <a:xfrm>
                  <a:off x="4494949" y="5646690"/>
                  <a:ext cx="153578" cy="152866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/>
                </a:p>
              </p:txBody>
            </p:sp>
          </p:grpSp>
          <p:grpSp>
            <p:nvGrpSpPr>
              <p:cNvPr id="15421" name="Group 102"/>
              <p:cNvGrpSpPr>
                <a:grpSpLocks/>
              </p:cNvGrpSpPr>
              <p:nvPr/>
            </p:nvGrpSpPr>
            <p:grpSpPr bwMode="auto">
              <a:xfrm>
                <a:off x="3575050" y="4675188"/>
                <a:ext cx="114300" cy="98425"/>
                <a:chOff x="4495800" y="5646739"/>
                <a:chExt cx="152400" cy="152400"/>
              </a:xfrm>
            </p:grpSpPr>
            <p:cxnSp>
              <p:nvCxnSpPr>
                <p:cNvPr id="82" name="Straight Connector 81"/>
                <p:cNvCxnSpPr/>
                <p:nvPr/>
              </p:nvCxnSpPr>
              <p:spPr bwMode="auto">
                <a:xfrm rot="5400000">
                  <a:off x="4535329" y="5721205"/>
                  <a:ext cx="74934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 bwMode="auto">
                <a:xfrm>
                  <a:off x="4538918" y="5722702"/>
                  <a:ext cx="67755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4" name="Oval 83"/>
                <p:cNvSpPr/>
                <p:nvPr/>
              </p:nvSpPr>
              <p:spPr bwMode="auto">
                <a:xfrm>
                  <a:off x="4496008" y="5647768"/>
                  <a:ext cx="151319" cy="149870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/>
                </a:p>
              </p:txBody>
            </p:sp>
          </p:grpSp>
          <p:grpSp>
            <p:nvGrpSpPr>
              <p:cNvPr id="15422" name="Group 102"/>
              <p:cNvGrpSpPr>
                <a:grpSpLocks/>
              </p:cNvGrpSpPr>
              <p:nvPr/>
            </p:nvGrpSpPr>
            <p:grpSpPr bwMode="auto">
              <a:xfrm>
                <a:off x="3752850" y="4833938"/>
                <a:ext cx="114300" cy="98425"/>
                <a:chOff x="4495800" y="5646739"/>
                <a:chExt cx="152400" cy="152400"/>
              </a:xfrm>
            </p:grpSpPr>
            <p:cxnSp>
              <p:nvCxnSpPr>
                <p:cNvPr id="86" name="Straight Connector 85"/>
                <p:cNvCxnSpPr/>
                <p:nvPr/>
              </p:nvCxnSpPr>
              <p:spPr bwMode="auto">
                <a:xfrm rot="5400000">
                  <a:off x="4535404" y="5721184"/>
                  <a:ext cx="74934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 bwMode="auto">
                <a:xfrm>
                  <a:off x="4538995" y="5722681"/>
                  <a:ext cx="67755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8" name="Oval 87"/>
                <p:cNvSpPr/>
                <p:nvPr/>
              </p:nvSpPr>
              <p:spPr bwMode="auto">
                <a:xfrm>
                  <a:off x="4496083" y="5647747"/>
                  <a:ext cx="151320" cy="149870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/>
                </a:p>
              </p:txBody>
            </p:sp>
          </p:grpSp>
          <p:grpSp>
            <p:nvGrpSpPr>
              <p:cNvPr id="15423" name="Group 102"/>
              <p:cNvGrpSpPr>
                <a:grpSpLocks/>
              </p:cNvGrpSpPr>
              <p:nvPr/>
            </p:nvGrpSpPr>
            <p:grpSpPr bwMode="auto">
              <a:xfrm>
                <a:off x="3581400" y="4837113"/>
                <a:ext cx="114300" cy="98425"/>
                <a:chOff x="4495800" y="5646739"/>
                <a:chExt cx="152400" cy="152400"/>
              </a:xfrm>
            </p:grpSpPr>
            <p:cxnSp>
              <p:nvCxnSpPr>
                <p:cNvPr id="90" name="Straight Connector 89"/>
                <p:cNvCxnSpPr/>
                <p:nvPr/>
              </p:nvCxnSpPr>
              <p:spPr bwMode="auto">
                <a:xfrm rot="5400000">
                  <a:off x="4534397" y="5720765"/>
                  <a:ext cx="77932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 bwMode="auto">
                <a:xfrm>
                  <a:off x="4539486" y="5720765"/>
                  <a:ext cx="67755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Oval 91"/>
                <p:cNvSpPr/>
                <p:nvPr/>
              </p:nvSpPr>
              <p:spPr bwMode="auto">
                <a:xfrm>
                  <a:off x="4496575" y="5645829"/>
                  <a:ext cx="151319" cy="152868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/>
                </a:p>
              </p:txBody>
            </p:sp>
          </p:grpSp>
          <p:grpSp>
            <p:nvGrpSpPr>
              <p:cNvPr id="15424" name="Group 102"/>
              <p:cNvGrpSpPr>
                <a:grpSpLocks/>
              </p:cNvGrpSpPr>
              <p:nvPr/>
            </p:nvGrpSpPr>
            <p:grpSpPr bwMode="auto">
              <a:xfrm>
                <a:off x="3759200" y="5002213"/>
                <a:ext cx="114300" cy="98425"/>
                <a:chOff x="4495800" y="5646739"/>
                <a:chExt cx="152400" cy="152400"/>
              </a:xfrm>
            </p:grpSpPr>
            <p:cxnSp>
              <p:nvCxnSpPr>
                <p:cNvPr id="94" name="Straight Connector 93"/>
                <p:cNvCxnSpPr/>
                <p:nvPr/>
              </p:nvCxnSpPr>
              <p:spPr bwMode="auto">
                <a:xfrm rot="5400000">
                  <a:off x="4517987" y="5703417"/>
                  <a:ext cx="110905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 bwMode="auto">
                <a:xfrm>
                  <a:off x="4539563" y="5686932"/>
                  <a:ext cx="67755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6" name="Oval 95"/>
                <p:cNvSpPr/>
                <p:nvPr/>
              </p:nvSpPr>
              <p:spPr bwMode="auto">
                <a:xfrm>
                  <a:off x="4496651" y="5611996"/>
                  <a:ext cx="151320" cy="185839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/>
                </a:p>
              </p:txBody>
            </p:sp>
          </p:grpSp>
          <p:grpSp>
            <p:nvGrpSpPr>
              <p:cNvPr id="15425" name="Group 102"/>
              <p:cNvGrpSpPr>
                <a:grpSpLocks/>
              </p:cNvGrpSpPr>
              <p:nvPr/>
            </p:nvGrpSpPr>
            <p:grpSpPr bwMode="auto">
              <a:xfrm>
                <a:off x="3575050" y="4999038"/>
                <a:ext cx="114300" cy="98425"/>
                <a:chOff x="4495800" y="5646739"/>
                <a:chExt cx="152400" cy="152400"/>
              </a:xfrm>
            </p:grpSpPr>
            <p:cxnSp>
              <p:nvCxnSpPr>
                <p:cNvPr id="98" name="Straight Connector 97"/>
                <p:cNvCxnSpPr/>
                <p:nvPr/>
              </p:nvCxnSpPr>
              <p:spPr bwMode="auto">
                <a:xfrm rot="5400000">
                  <a:off x="4533830" y="5721822"/>
                  <a:ext cx="77932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 bwMode="auto">
                <a:xfrm>
                  <a:off x="4538918" y="5721822"/>
                  <a:ext cx="67755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Oval 99"/>
                <p:cNvSpPr/>
                <p:nvPr/>
              </p:nvSpPr>
              <p:spPr bwMode="auto">
                <a:xfrm>
                  <a:off x="4496008" y="5646886"/>
                  <a:ext cx="151319" cy="152868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/>
                </a:p>
              </p:txBody>
            </p:sp>
          </p:grpSp>
          <p:grpSp>
            <p:nvGrpSpPr>
              <p:cNvPr id="15426" name="Group 102"/>
              <p:cNvGrpSpPr>
                <a:grpSpLocks/>
              </p:cNvGrpSpPr>
              <p:nvPr/>
            </p:nvGrpSpPr>
            <p:grpSpPr bwMode="auto">
              <a:xfrm>
                <a:off x="3752850" y="5164138"/>
                <a:ext cx="114300" cy="98425"/>
                <a:chOff x="4495800" y="5646739"/>
                <a:chExt cx="152400" cy="152400"/>
              </a:xfrm>
            </p:grpSpPr>
            <p:cxnSp>
              <p:nvCxnSpPr>
                <p:cNvPr id="102" name="Straight Connector 101"/>
                <p:cNvCxnSpPr/>
                <p:nvPr/>
              </p:nvCxnSpPr>
              <p:spPr bwMode="auto">
                <a:xfrm rot="5400000">
                  <a:off x="4533905" y="5720963"/>
                  <a:ext cx="77932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/>
                <p:nvPr/>
              </p:nvCxnSpPr>
              <p:spPr bwMode="auto">
                <a:xfrm>
                  <a:off x="4538995" y="5720961"/>
                  <a:ext cx="67755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Oval 103"/>
                <p:cNvSpPr/>
                <p:nvPr/>
              </p:nvSpPr>
              <p:spPr bwMode="auto">
                <a:xfrm>
                  <a:off x="4496083" y="5646027"/>
                  <a:ext cx="151320" cy="152866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/>
                </a:p>
              </p:txBody>
            </p:sp>
          </p:grpSp>
          <p:grpSp>
            <p:nvGrpSpPr>
              <p:cNvPr id="15427" name="Group 102"/>
              <p:cNvGrpSpPr>
                <a:grpSpLocks/>
              </p:cNvGrpSpPr>
              <p:nvPr/>
            </p:nvGrpSpPr>
            <p:grpSpPr bwMode="auto">
              <a:xfrm>
                <a:off x="3575050" y="5157788"/>
                <a:ext cx="114300" cy="98425"/>
                <a:chOff x="4495800" y="5646739"/>
                <a:chExt cx="152400" cy="152400"/>
              </a:xfrm>
            </p:grpSpPr>
            <p:cxnSp>
              <p:nvCxnSpPr>
                <p:cNvPr id="106" name="Straight Connector 105"/>
                <p:cNvCxnSpPr/>
                <p:nvPr/>
              </p:nvCxnSpPr>
              <p:spPr bwMode="auto">
                <a:xfrm rot="5400000">
                  <a:off x="4533830" y="5721801"/>
                  <a:ext cx="77932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/>
                <p:nvPr/>
              </p:nvCxnSpPr>
              <p:spPr bwMode="auto">
                <a:xfrm>
                  <a:off x="4538918" y="5721801"/>
                  <a:ext cx="67755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Oval 107"/>
                <p:cNvSpPr/>
                <p:nvPr/>
              </p:nvSpPr>
              <p:spPr bwMode="auto">
                <a:xfrm>
                  <a:off x="4496008" y="5646866"/>
                  <a:ext cx="151319" cy="152868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/>
                </a:p>
              </p:txBody>
            </p:sp>
          </p:grpSp>
          <p:grpSp>
            <p:nvGrpSpPr>
              <p:cNvPr id="15428" name="Group 102"/>
              <p:cNvGrpSpPr>
                <a:grpSpLocks/>
              </p:cNvGrpSpPr>
              <p:nvPr/>
            </p:nvGrpSpPr>
            <p:grpSpPr bwMode="auto">
              <a:xfrm>
                <a:off x="5270500" y="5157788"/>
                <a:ext cx="114300" cy="98425"/>
                <a:chOff x="4495800" y="5646739"/>
                <a:chExt cx="152400" cy="152400"/>
              </a:xfrm>
            </p:grpSpPr>
            <p:cxnSp>
              <p:nvCxnSpPr>
                <p:cNvPr id="110" name="Straight Connector 109"/>
                <p:cNvCxnSpPr/>
                <p:nvPr/>
              </p:nvCxnSpPr>
              <p:spPr bwMode="auto">
                <a:xfrm rot="5400000">
                  <a:off x="4533993" y="5721801"/>
                  <a:ext cx="77932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/>
                <p:cNvCxnSpPr/>
                <p:nvPr/>
              </p:nvCxnSpPr>
              <p:spPr bwMode="auto">
                <a:xfrm>
                  <a:off x="4539084" y="5721801"/>
                  <a:ext cx="67755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Oval 111"/>
                <p:cNvSpPr/>
                <p:nvPr/>
              </p:nvSpPr>
              <p:spPr bwMode="auto">
                <a:xfrm>
                  <a:off x="4496171" y="5646866"/>
                  <a:ext cx="151320" cy="152868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/>
                </a:p>
              </p:txBody>
            </p:sp>
          </p:grpSp>
          <p:grpSp>
            <p:nvGrpSpPr>
              <p:cNvPr id="15429" name="Group 102"/>
              <p:cNvGrpSpPr>
                <a:grpSpLocks/>
              </p:cNvGrpSpPr>
              <p:nvPr/>
            </p:nvGrpSpPr>
            <p:grpSpPr bwMode="auto">
              <a:xfrm>
                <a:off x="5276850" y="4986338"/>
                <a:ext cx="114300" cy="98425"/>
                <a:chOff x="4495800" y="5646739"/>
                <a:chExt cx="152400" cy="152400"/>
              </a:xfrm>
            </p:grpSpPr>
            <p:cxnSp>
              <p:nvCxnSpPr>
                <p:cNvPr id="114" name="Straight Connector 113"/>
                <p:cNvCxnSpPr/>
                <p:nvPr/>
              </p:nvCxnSpPr>
              <p:spPr bwMode="auto">
                <a:xfrm rot="5400000">
                  <a:off x="4534561" y="5720506"/>
                  <a:ext cx="77932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/>
                <p:cNvCxnSpPr/>
                <p:nvPr/>
              </p:nvCxnSpPr>
              <p:spPr bwMode="auto">
                <a:xfrm>
                  <a:off x="4539651" y="5720504"/>
                  <a:ext cx="67755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Oval 115"/>
                <p:cNvSpPr/>
                <p:nvPr/>
              </p:nvSpPr>
              <p:spPr bwMode="auto">
                <a:xfrm>
                  <a:off x="4496739" y="5645570"/>
                  <a:ext cx="151320" cy="152866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/>
                </a:p>
              </p:txBody>
            </p:sp>
          </p:grpSp>
          <p:grpSp>
            <p:nvGrpSpPr>
              <p:cNvPr id="15430" name="Group 102"/>
              <p:cNvGrpSpPr>
                <a:grpSpLocks/>
              </p:cNvGrpSpPr>
              <p:nvPr/>
            </p:nvGrpSpPr>
            <p:grpSpPr bwMode="auto">
              <a:xfrm>
                <a:off x="5276850" y="4827588"/>
                <a:ext cx="114300" cy="98425"/>
                <a:chOff x="4495800" y="5646739"/>
                <a:chExt cx="152400" cy="152400"/>
              </a:xfrm>
            </p:grpSpPr>
            <p:cxnSp>
              <p:nvCxnSpPr>
                <p:cNvPr id="118" name="Straight Connector 117"/>
                <p:cNvCxnSpPr/>
                <p:nvPr/>
              </p:nvCxnSpPr>
              <p:spPr bwMode="auto">
                <a:xfrm rot="5400000">
                  <a:off x="4534561" y="5720527"/>
                  <a:ext cx="77932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/>
                <p:cNvCxnSpPr/>
                <p:nvPr/>
              </p:nvCxnSpPr>
              <p:spPr bwMode="auto">
                <a:xfrm>
                  <a:off x="4539651" y="5720525"/>
                  <a:ext cx="67755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0" name="Oval 119"/>
                <p:cNvSpPr/>
                <p:nvPr/>
              </p:nvSpPr>
              <p:spPr bwMode="auto">
                <a:xfrm>
                  <a:off x="4496739" y="5645591"/>
                  <a:ext cx="151320" cy="152866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/>
                </a:p>
              </p:txBody>
            </p:sp>
          </p:grpSp>
          <p:grpSp>
            <p:nvGrpSpPr>
              <p:cNvPr id="15431" name="Group 102"/>
              <p:cNvGrpSpPr>
                <a:grpSpLocks/>
              </p:cNvGrpSpPr>
              <p:nvPr/>
            </p:nvGrpSpPr>
            <p:grpSpPr bwMode="auto">
              <a:xfrm>
                <a:off x="5276850" y="4662488"/>
                <a:ext cx="114300" cy="98425"/>
                <a:chOff x="4495800" y="5646739"/>
                <a:chExt cx="152400" cy="152400"/>
              </a:xfrm>
            </p:grpSpPr>
            <p:cxnSp>
              <p:nvCxnSpPr>
                <p:cNvPr id="122" name="Straight Connector 121"/>
                <p:cNvCxnSpPr/>
                <p:nvPr/>
              </p:nvCxnSpPr>
              <p:spPr bwMode="auto">
                <a:xfrm rot="5400000">
                  <a:off x="4534561" y="5721386"/>
                  <a:ext cx="77932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 bwMode="auto">
                <a:xfrm>
                  <a:off x="4539651" y="5721386"/>
                  <a:ext cx="67755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4" name="Oval 123"/>
                <p:cNvSpPr/>
                <p:nvPr/>
              </p:nvSpPr>
              <p:spPr bwMode="auto">
                <a:xfrm>
                  <a:off x="4496739" y="5646450"/>
                  <a:ext cx="151320" cy="152868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/>
                </a:p>
              </p:txBody>
            </p:sp>
          </p:grpSp>
          <p:grpSp>
            <p:nvGrpSpPr>
              <p:cNvPr id="15432" name="Group 102"/>
              <p:cNvGrpSpPr>
                <a:grpSpLocks/>
              </p:cNvGrpSpPr>
              <p:nvPr/>
            </p:nvGrpSpPr>
            <p:grpSpPr bwMode="auto">
              <a:xfrm>
                <a:off x="5276850" y="4510088"/>
                <a:ext cx="114300" cy="98425"/>
                <a:chOff x="4495800" y="5646739"/>
                <a:chExt cx="152400" cy="152400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auto">
                <a:xfrm rot="5400000">
                  <a:off x="4534561" y="5720568"/>
                  <a:ext cx="77932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auto">
                <a:xfrm>
                  <a:off x="4539651" y="5720567"/>
                  <a:ext cx="67755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8" name="Oval 127"/>
                <p:cNvSpPr/>
                <p:nvPr/>
              </p:nvSpPr>
              <p:spPr bwMode="auto">
                <a:xfrm>
                  <a:off x="4496739" y="5645633"/>
                  <a:ext cx="151320" cy="152866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/>
                </a:p>
              </p:txBody>
            </p:sp>
          </p:grpSp>
          <p:grpSp>
            <p:nvGrpSpPr>
              <p:cNvPr id="15433" name="Group 102"/>
              <p:cNvGrpSpPr>
                <a:grpSpLocks/>
              </p:cNvGrpSpPr>
              <p:nvPr/>
            </p:nvGrpSpPr>
            <p:grpSpPr bwMode="auto">
              <a:xfrm>
                <a:off x="5092700" y="4503738"/>
                <a:ext cx="114300" cy="98425"/>
                <a:chOff x="4495800" y="5646739"/>
                <a:chExt cx="152400" cy="152400"/>
              </a:xfrm>
            </p:grpSpPr>
            <p:cxnSp>
              <p:nvCxnSpPr>
                <p:cNvPr id="130" name="Straight Connector 129"/>
                <p:cNvCxnSpPr/>
                <p:nvPr/>
              </p:nvCxnSpPr>
              <p:spPr bwMode="auto">
                <a:xfrm rot="5400000">
                  <a:off x="4533918" y="5721407"/>
                  <a:ext cx="77932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/>
                <p:cNvCxnSpPr/>
                <p:nvPr/>
              </p:nvCxnSpPr>
              <p:spPr bwMode="auto">
                <a:xfrm>
                  <a:off x="4539007" y="5721407"/>
                  <a:ext cx="67755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2" name="Oval 131"/>
                <p:cNvSpPr/>
                <p:nvPr/>
              </p:nvSpPr>
              <p:spPr bwMode="auto">
                <a:xfrm>
                  <a:off x="4496096" y="5646471"/>
                  <a:ext cx="151319" cy="152868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/>
                </a:p>
              </p:txBody>
            </p:sp>
          </p:grpSp>
          <p:grpSp>
            <p:nvGrpSpPr>
              <p:cNvPr id="15434" name="Group 102"/>
              <p:cNvGrpSpPr>
                <a:grpSpLocks/>
              </p:cNvGrpSpPr>
              <p:nvPr/>
            </p:nvGrpSpPr>
            <p:grpSpPr bwMode="auto">
              <a:xfrm>
                <a:off x="5099050" y="4672013"/>
                <a:ext cx="114300" cy="98425"/>
                <a:chOff x="4495800" y="5646739"/>
                <a:chExt cx="152400" cy="152400"/>
              </a:xfrm>
            </p:grpSpPr>
            <p:cxnSp>
              <p:nvCxnSpPr>
                <p:cNvPr id="134" name="Straight Connector 133"/>
                <p:cNvCxnSpPr/>
                <p:nvPr/>
              </p:nvCxnSpPr>
              <p:spPr bwMode="auto">
                <a:xfrm rot="5400000">
                  <a:off x="4534484" y="5721626"/>
                  <a:ext cx="77932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/>
                <p:nvPr/>
              </p:nvCxnSpPr>
              <p:spPr bwMode="auto">
                <a:xfrm>
                  <a:off x="4539573" y="5721624"/>
                  <a:ext cx="67755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6" name="Oval 135"/>
                <p:cNvSpPr/>
                <p:nvPr/>
              </p:nvSpPr>
              <p:spPr bwMode="auto">
                <a:xfrm>
                  <a:off x="4496662" y="5646690"/>
                  <a:ext cx="151319" cy="152866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/>
                </a:p>
              </p:txBody>
            </p:sp>
          </p:grpSp>
          <p:grpSp>
            <p:nvGrpSpPr>
              <p:cNvPr id="15435" name="Group 102"/>
              <p:cNvGrpSpPr>
                <a:grpSpLocks/>
              </p:cNvGrpSpPr>
              <p:nvPr/>
            </p:nvGrpSpPr>
            <p:grpSpPr bwMode="auto">
              <a:xfrm>
                <a:off x="5099050" y="4819650"/>
                <a:ext cx="114300" cy="100013"/>
                <a:chOff x="4495800" y="5646739"/>
                <a:chExt cx="152400" cy="152400"/>
              </a:xfrm>
            </p:grpSpPr>
            <p:cxnSp>
              <p:nvCxnSpPr>
                <p:cNvPr id="138" name="Straight Connector 137"/>
                <p:cNvCxnSpPr/>
                <p:nvPr/>
              </p:nvCxnSpPr>
              <p:spPr bwMode="auto">
                <a:xfrm rot="5400000">
                  <a:off x="4535103" y="5722599"/>
                  <a:ext cx="76694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/>
                <p:cNvCxnSpPr/>
                <p:nvPr/>
              </p:nvCxnSpPr>
              <p:spPr bwMode="auto">
                <a:xfrm>
                  <a:off x="4539573" y="5722599"/>
                  <a:ext cx="67755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0" name="Oval 139"/>
                <p:cNvSpPr/>
                <p:nvPr/>
              </p:nvSpPr>
              <p:spPr bwMode="auto">
                <a:xfrm>
                  <a:off x="4496662" y="5645905"/>
                  <a:ext cx="151319" cy="153389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/>
                </a:p>
              </p:txBody>
            </p:sp>
          </p:grpSp>
          <p:grpSp>
            <p:nvGrpSpPr>
              <p:cNvPr id="15436" name="Group 102"/>
              <p:cNvGrpSpPr>
                <a:grpSpLocks/>
              </p:cNvGrpSpPr>
              <p:nvPr/>
            </p:nvGrpSpPr>
            <p:grpSpPr bwMode="auto">
              <a:xfrm>
                <a:off x="5099050" y="4987925"/>
                <a:ext cx="114300" cy="98425"/>
                <a:chOff x="4495800" y="5646739"/>
                <a:chExt cx="152400" cy="152400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auto">
                <a:xfrm rot="5400000">
                  <a:off x="4534484" y="5721044"/>
                  <a:ext cx="77932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auto">
                <a:xfrm>
                  <a:off x="4539573" y="5724041"/>
                  <a:ext cx="67755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4" name="Oval 143"/>
                <p:cNvSpPr/>
                <p:nvPr/>
              </p:nvSpPr>
              <p:spPr bwMode="auto">
                <a:xfrm>
                  <a:off x="4496662" y="5646108"/>
                  <a:ext cx="151319" cy="152868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/>
                </a:p>
              </p:txBody>
            </p:sp>
          </p:grpSp>
          <p:grpSp>
            <p:nvGrpSpPr>
              <p:cNvPr id="15437" name="Group 102"/>
              <p:cNvGrpSpPr>
                <a:grpSpLocks/>
              </p:cNvGrpSpPr>
              <p:nvPr/>
            </p:nvGrpSpPr>
            <p:grpSpPr bwMode="auto">
              <a:xfrm>
                <a:off x="5092700" y="5154613"/>
                <a:ext cx="114300" cy="100012"/>
                <a:chOff x="4495800" y="5646739"/>
                <a:chExt cx="152400" cy="152400"/>
              </a:xfrm>
            </p:grpSpPr>
            <p:cxnSp>
              <p:nvCxnSpPr>
                <p:cNvPr id="146" name="Straight Connector 145"/>
                <p:cNvCxnSpPr/>
                <p:nvPr/>
              </p:nvCxnSpPr>
              <p:spPr bwMode="auto">
                <a:xfrm rot="5400000">
                  <a:off x="4534537" y="5722500"/>
                  <a:ext cx="76695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/>
                <p:cNvCxnSpPr/>
                <p:nvPr/>
              </p:nvCxnSpPr>
              <p:spPr bwMode="auto">
                <a:xfrm>
                  <a:off x="4539007" y="5722498"/>
                  <a:ext cx="67755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8" name="Oval 147"/>
                <p:cNvSpPr/>
                <p:nvPr/>
              </p:nvSpPr>
              <p:spPr bwMode="auto">
                <a:xfrm>
                  <a:off x="4496096" y="5645802"/>
                  <a:ext cx="151319" cy="153390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/>
                </a:p>
              </p:txBody>
            </p:sp>
          </p:grpSp>
          <p:grpSp>
            <p:nvGrpSpPr>
              <p:cNvPr id="15438" name="Group 102"/>
              <p:cNvGrpSpPr>
                <a:grpSpLocks/>
              </p:cNvGrpSpPr>
              <p:nvPr/>
            </p:nvGrpSpPr>
            <p:grpSpPr bwMode="auto">
              <a:xfrm>
                <a:off x="4895850" y="4503738"/>
                <a:ext cx="114300" cy="98425"/>
                <a:chOff x="4495800" y="5646739"/>
                <a:chExt cx="152400" cy="152400"/>
              </a:xfrm>
            </p:grpSpPr>
            <p:cxnSp>
              <p:nvCxnSpPr>
                <p:cNvPr id="151" name="Straight Connector 150"/>
                <p:cNvCxnSpPr/>
                <p:nvPr/>
              </p:nvCxnSpPr>
              <p:spPr bwMode="auto">
                <a:xfrm>
                  <a:off x="4539486" y="5736393"/>
                  <a:ext cx="67755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2" name="Oval 151"/>
                <p:cNvSpPr/>
                <p:nvPr/>
              </p:nvSpPr>
              <p:spPr bwMode="auto">
                <a:xfrm>
                  <a:off x="4496575" y="5646471"/>
                  <a:ext cx="151319" cy="152868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/>
                </a:p>
              </p:txBody>
            </p:sp>
          </p:grpSp>
          <p:grpSp>
            <p:nvGrpSpPr>
              <p:cNvPr id="15439" name="Group 102"/>
              <p:cNvGrpSpPr>
                <a:grpSpLocks/>
              </p:cNvGrpSpPr>
              <p:nvPr/>
            </p:nvGrpSpPr>
            <p:grpSpPr bwMode="auto">
              <a:xfrm>
                <a:off x="4718050" y="4503738"/>
                <a:ext cx="114300" cy="98425"/>
                <a:chOff x="4495800" y="5646739"/>
                <a:chExt cx="152400" cy="152400"/>
              </a:xfrm>
            </p:grpSpPr>
            <p:cxnSp>
              <p:nvCxnSpPr>
                <p:cNvPr id="154" name="Straight Connector 153"/>
                <p:cNvCxnSpPr/>
                <p:nvPr/>
              </p:nvCxnSpPr>
              <p:spPr bwMode="auto">
                <a:xfrm>
                  <a:off x="4539411" y="5736393"/>
                  <a:ext cx="67755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5" name="Oval 154"/>
                <p:cNvSpPr/>
                <p:nvPr/>
              </p:nvSpPr>
              <p:spPr bwMode="auto">
                <a:xfrm>
                  <a:off x="4496499" y="5646471"/>
                  <a:ext cx="151320" cy="152868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/>
                </a:p>
              </p:txBody>
            </p:sp>
          </p:grpSp>
          <p:grpSp>
            <p:nvGrpSpPr>
              <p:cNvPr id="15440" name="Group 102"/>
              <p:cNvGrpSpPr>
                <a:grpSpLocks/>
              </p:cNvGrpSpPr>
              <p:nvPr/>
            </p:nvGrpSpPr>
            <p:grpSpPr bwMode="auto">
              <a:xfrm>
                <a:off x="4889500" y="4672013"/>
                <a:ext cx="114300" cy="98425"/>
                <a:chOff x="4495800" y="5646739"/>
                <a:chExt cx="152400" cy="152400"/>
              </a:xfrm>
            </p:grpSpPr>
            <p:cxnSp>
              <p:nvCxnSpPr>
                <p:cNvPr id="157" name="Straight Connector 156"/>
                <p:cNvCxnSpPr/>
                <p:nvPr/>
              </p:nvCxnSpPr>
              <p:spPr bwMode="auto">
                <a:xfrm>
                  <a:off x="4538918" y="5736612"/>
                  <a:ext cx="67755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8" name="Oval 157"/>
                <p:cNvSpPr/>
                <p:nvPr/>
              </p:nvSpPr>
              <p:spPr bwMode="auto">
                <a:xfrm>
                  <a:off x="4496008" y="5646690"/>
                  <a:ext cx="151319" cy="152866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/>
                </a:p>
              </p:txBody>
            </p:sp>
          </p:grpSp>
          <p:grpSp>
            <p:nvGrpSpPr>
              <p:cNvPr id="15441" name="Group 102"/>
              <p:cNvGrpSpPr>
                <a:grpSpLocks/>
              </p:cNvGrpSpPr>
              <p:nvPr/>
            </p:nvGrpSpPr>
            <p:grpSpPr bwMode="auto">
              <a:xfrm>
                <a:off x="4711700" y="4668838"/>
                <a:ext cx="114300" cy="98425"/>
                <a:chOff x="4495800" y="5646739"/>
                <a:chExt cx="152400" cy="152400"/>
              </a:xfrm>
            </p:grpSpPr>
            <p:cxnSp>
              <p:nvCxnSpPr>
                <p:cNvPr id="160" name="Straight Connector 159"/>
                <p:cNvCxnSpPr/>
                <p:nvPr/>
              </p:nvCxnSpPr>
              <p:spPr bwMode="auto">
                <a:xfrm>
                  <a:off x="4538843" y="5735534"/>
                  <a:ext cx="67755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1" name="Oval 160"/>
                <p:cNvSpPr/>
                <p:nvPr/>
              </p:nvSpPr>
              <p:spPr bwMode="auto">
                <a:xfrm>
                  <a:off x="4495931" y="5645612"/>
                  <a:ext cx="151320" cy="152866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/>
                </a:p>
              </p:txBody>
            </p:sp>
          </p:grpSp>
          <p:grpSp>
            <p:nvGrpSpPr>
              <p:cNvPr id="15442" name="Group 102"/>
              <p:cNvGrpSpPr>
                <a:grpSpLocks/>
              </p:cNvGrpSpPr>
              <p:nvPr/>
            </p:nvGrpSpPr>
            <p:grpSpPr bwMode="auto">
              <a:xfrm>
                <a:off x="4889500" y="4824413"/>
                <a:ext cx="114300" cy="98425"/>
                <a:chOff x="4495800" y="5646739"/>
                <a:chExt cx="152400" cy="152400"/>
              </a:xfrm>
            </p:grpSpPr>
            <p:cxnSp>
              <p:nvCxnSpPr>
                <p:cNvPr id="163" name="Straight Connector 162"/>
                <p:cNvCxnSpPr/>
                <p:nvPr/>
              </p:nvCxnSpPr>
              <p:spPr bwMode="auto">
                <a:xfrm>
                  <a:off x="4538918" y="5734433"/>
                  <a:ext cx="67755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4" name="Oval 163"/>
                <p:cNvSpPr/>
                <p:nvPr/>
              </p:nvSpPr>
              <p:spPr bwMode="auto">
                <a:xfrm>
                  <a:off x="4496008" y="5647507"/>
                  <a:ext cx="151319" cy="134884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/>
                </a:p>
              </p:txBody>
            </p:sp>
          </p:grpSp>
          <p:grpSp>
            <p:nvGrpSpPr>
              <p:cNvPr id="15443" name="Group 102"/>
              <p:cNvGrpSpPr>
                <a:grpSpLocks/>
              </p:cNvGrpSpPr>
              <p:nvPr/>
            </p:nvGrpSpPr>
            <p:grpSpPr bwMode="auto">
              <a:xfrm>
                <a:off x="4718050" y="4827588"/>
                <a:ext cx="114300" cy="98425"/>
                <a:chOff x="4495800" y="5646739"/>
                <a:chExt cx="152400" cy="152400"/>
              </a:xfrm>
            </p:grpSpPr>
            <p:cxnSp>
              <p:nvCxnSpPr>
                <p:cNvPr id="166" name="Straight Connector 165"/>
                <p:cNvCxnSpPr/>
                <p:nvPr/>
              </p:nvCxnSpPr>
              <p:spPr bwMode="auto">
                <a:xfrm>
                  <a:off x="4539411" y="5735513"/>
                  <a:ext cx="67755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7" name="Oval 166"/>
                <p:cNvSpPr/>
                <p:nvPr/>
              </p:nvSpPr>
              <p:spPr bwMode="auto">
                <a:xfrm>
                  <a:off x="4496499" y="5645591"/>
                  <a:ext cx="151320" cy="152866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/>
                </a:p>
              </p:txBody>
            </p:sp>
          </p:grpSp>
          <p:grpSp>
            <p:nvGrpSpPr>
              <p:cNvPr id="15444" name="Group 102"/>
              <p:cNvGrpSpPr>
                <a:grpSpLocks/>
              </p:cNvGrpSpPr>
              <p:nvPr/>
            </p:nvGrpSpPr>
            <p:grpSpPr bwMode="auto">
              <a:xfrm>
                <a:off x="4895850" y="4989513"/>
                <a:ext cx="114300" cy="98425"/>
                <a:chOff x="4495800" y="5646739"/>
                <a:chExt cx="152400" cy="152400"/>
              </a:xfrm>
            </p:grpSpPr>
            <p:cxnSp>
              <p:nvCxnSpPr>
                <p:cNvPr id="169" name="Straight Connector 168"/>
                <p:cNvCxnSpPr/>
                <p:nvPr/>
              </p:nvCxnSpPr>
              <p:spPr bwMode="auto">
                <a:xfrm>
                  <a:off x="4539486" y="5736570"/>
                  <a:ext cx="67755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0" name="Oval 169"/>
                <p:cNvSpPr/>
                <p:nvPr/>
              </p:nvSpPr>
              <p:spPr bwMode="auto">
                <a:xfrm>
                  <a:off x="4496575" y="5646648"/>
                  <a:ext cx="151319" cy="152866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/>
                </a:p>
              </p:txBody>
            </p:sp>
          </p:grpSp>
          <p:grpSp>
            <p:nvGrpSpPr>
              <p:cNvPr id="15445" name="Group 102"/>
              <p:cNvGrpSpPr>
                <a:grpSpLocks/>
              </p:cNvGrpSpPr>
              <p:nvPr/>
            </p:nvGrpSpPr>
            <p:grpSpPr bwMode="auto">
              <a:xfrm>
                <a:off x="4718050" y="4986338"/>
                <a:ext cx="114300" cy="98425"/>
                <a:chOff x="4495800" y="5646739"/>
                <a:chExt cx="152400" cy="152400"/>
              </a:xfrm>
            </p:grpSpPr>
            <p:cxnSp>
              <p:nvCxnSpPr>
                <p:cNvPr id="172" name="Straight Connector 171"/>
                <p:cNvCxnSpPr/>
                <p:nvPr/>
              </p:nvCxnSpPr>
              <p:spPr bwMode="auto">
                <a:xfrm>
                  <a:off x="4539411" y="5735492"/>
                  <a:ext cx="67755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3" name="Oval 172"/>
                <p:cNvSpPr/>
                <p:nvPr/>
              </p:nvSpPr>
              <p:spPr bwMode="auto">
                <a:xfrm>
                  <a:off x="4496499" y="5645570"/>
                  <a:ext cx="151320" cy="152866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/>
                </a:p>
              </p:txBody>
            </p:sp>
          </p:grpSp>
          <p:grpSp>
            <p:nvGrpSpPr>
              <p:cNvPr id="15446" name="Group 102"/>
              <p:cNvGrpSpPr>
                <a:grpSpLocks/>
              </p:cNvGrpSpPr>
              <p:nvPr/>
            </p:nvGrpSpPr>
            <p:grpSpPr bwMode="auto">
              <a:xfrm>
                <a:off x="4883150" y="5154613"/>
                <a:ext cx="114300" cy="98425"/>
                <a:chOff x="4495800" y="5646739"/>
                <a:chExt cx="152400" cy="152400"/>
              </a:xfrm>
            </p:grpSpPr>
            <p:cxnSp>
              <p:nvCxnSpPr>
                <p:cNvPr id="175" name="Straight Connector 174"/>
                <p:cNvCxnSpPr/>
                <p:nvPr/>
              </p:nvCxnSpPr>
              <p:spPr bwMode="auto">
                <a:xfrm>
                  <a:off x="4538351" y="5735709"/>
                  <a:ext cx="70014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6" name="Oval 175"/>
                <p:cNvSpPr/>
                <p:nvPr/>
              </p:nvSpPr>
              <p:spPr bwMode="auto">
                <a:xfrm>
                  <a:off x="4495440" y="5645787"/>
                  <a:ext cx="153578" cy="152868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/>
                </a:p>
              </p:txBody>
            </p:sp>
          </p:grpSp>
          <p:grpSp>
            <p:nvGrpSpPr>
              <p:cNvPr id="15447" name="Group 102"/>
              <p:cNvGrpSpPr>
                <a:grpSpLocks/>
              </p:cNvGrpSpPr>
              <p:nvPr/>
            </p:nvGrpSpPr>
            <p:grpSpPr bwMode="auto">
              <a:xfrm>
                <a:off x="4724400" y="5151438"/>
                <a:ext cx="114300" cy="98425"/>
                <a:chOff x="4495800" y="5646739"/>
                <a:chExt cx="152400" cy="152400"/>
              </a:xfrm>
            </p:grpSpPr>
            <p:cxnSp>
              <p:nvCxnSpPr>
                <p:cNvPr id="178" name="Straight Connector 177"/>
                <p:cNvCxnSpPr/>
                <p:nvPr/>
              </p:nvCxnSpPr>
              <p:spPr bwMode="auto">
                <a:xfrm>
                  <a:off x="4537719" y="5701659"/>
                  <a:ext cx="70014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9" name="Oval 178"/>
                <p:cNvSpPr/>
                <p:nvPr/>
              </p:nvSpPr>
              <p:spPr bwMode="auto">
                <a:xfrm>
                  <a:off x="4494808" y="5611737"/>
                  <a:ext cx="153578" cy="152866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/>
                </a:p>
              </p:txBody>
            </p:sp>
          </p:grpSp>
          <p:grpSp>
            <p:nvGrpSpPr>
              <p:cNvPr id="15448" name="Group 102"/>
              <p:cNvGrpSpPr>
                <a:grpSpLocks/>
              </p:cNvGrpSpPr>
              <p:nvPr/>
            </p:nvGrpSpPr>
            <p:grpSpPr bwMode="auto">
              <a:xfrm>
                <a:off x="3943350" y="4510088"/>
                <a:ext cx="114300" cy="98425"/>
                <a:chOff x="4495800" y="5646739"/>
                <a:chExt cx="152400" cy="152400"/>
              </a:xfrm>
            </p:grpSpPr>
            <p:cxnSp>
              <p:nvCxnSpPr>
                <p:cNvPr id="181" name="Straight Connector 180"/>
                <p:cNvCxnSpPr/>
                <p:nvPr/>
              </p:nvCxnSpPr>
              <p:spPr bwMode="auto">
                <a:xfrm>
                  <a:off x="4537948" y="5735555"/>
                  <a:ext cx="70013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2" name="Oval 181"/>
                <p:cNvSpPr/>
                <p:nvPr/>
              </p:nvSpPr>
              <p:spPr bwMode="auto">
                <a:xfrm>
                  <a:off x="4495036" y="5645633"/>
                  <a:ext cx="153578" cy="152866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/>
                </a:p>
              </p:txBody>
            </p:sp>
          </p:grpSp>
          <p:grpSp>
            <p:nvGrpSpPr>
              <p:cNvPr id="15449" name="Group 102"/>
              <p:cNvGrpSpPr>
                <a:grpSpLocks/>
              </p:cNvGrpSpPr>
              <p:nvPr/>
            </p:nvGrpSpPr>
            <p:grpSpPr bwMode="auto">
              <a:xfrm>
                <a:off x="4127500" y="4503738"/>
                <a:ext cx="114300" cy="98425"/>
                <a:chOff x="4495800" y="5646739"/>
                <a:chExt cx="152400" cy="152400"/>
              </a:xfrm>
            </p:grpSpPr>
            <p:cxnSp>
              <p:nvCxnSpPr>
                <p:cNvPr id="184" name="Straight Connector 183"/>
                <p:cNvCxnSpPr/>
                <p:nvPr/>
              </p:nvCxnSpPr>
              <p:spPr bwMode="auto">
                <a:xfrm>
                  <a:off x="4538591" y="5736393"/>
                  <a:ext cx="70014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5" name="Oval 184"/>
                <p:cNvSpPr/>
                <p:nvPr/>
              </p:nvSpPr>
              <p:spPr bwMode="auto">
                <a:xfrm>
                  <a:off x="4495680" y="5646471"/>
                  <a:ext cx="153578" cy="152868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/>
                </a:p>
              </p:txBody>
            </p:sp>
          </p:grpSp>
          <p:grpSp>
            <p:nvGrpSpPr>
              <p:cNvPr id="15450" name="Group 102"/>
              <p:cNvGrpSpPr>
                <a:grpSpLocks/>
              </p:cNvGrpSpPr>
              <p:nvPr/>
            </p:nvGrpSpPr>
            <p:grpSpPr bwMode="auto">
              <a:xfrm>
                <a:off x="4121150" y="4665663"/>
                <a:ext cx="114300" cy="98425"/>
                <a:chOff x="4495800" y="5646739"/>
                <a:chExt cx="152400" cy="152400"/>
              </a:xfrm>
            </p:grpSpPr>
            <p:cxnSp>
              <p:nvCxnSpPr>
                <p:cNvPr id="187" name="Straight Connector 186"/>
                <p:cNvCxnSpPr/>
                <p:nvPr/>
              </p:nvCxnSpPr>
              <p:spPr bwMode="auto">
                <a:xfrm>
                  <a:off x="4538024" y="5734454"/>
                  <a:ext cx="70014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8" name="Oval 187"/>
                <p:cNvSpPr/>
                <p:nvPr/>
              </p:nvSpPr>
              <p:spPr bwMode="auto">
                <a:xfrm>
                  <a:off x="4495113" y="5647528"/>
                  <a:ext cx="153578" cy="134884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/>
                </a:p>
              </p:txBody>
            </p:sp>
          </p:grpSp>
          <p:grpSp>
            <p:nvGrpSpPr>
              <p:cNvPr id="15451" name="Group 102"/>
              <p:cNvGrpSpPr>
                <a:grpSpLocks/>
              </p:cNvGrpSpPr>
              <p:nvPr/>
            </p:nvGrpSpPr>
            <p:grpSpPr bwMode="auto">
              <a:xfrm>
                <a:off x="3943350" y="4668838"/>
                <a:ext cx="114300" cy="98425"/>
                <a:chOff x="4495800" y="5646739"/>
                <a:chExt cx="152400" cy="152400"/>
              </a:xfrm>
            </p:grpSpPr>
            <p:cxnSp>
              <p:nvCxnSpPr>
                <p:cNvPr id="190" name="Straight Connector 189"/>
                <p:cNvCxnSpPr/>
                <p:nvPr/>
              </p:nvCxnSpPr>
              <p:spPr bwMode="auto">
                <a:xfrm>
                  <a:off x="4537948" y="5735534"/>
                  <a:ext cx="70013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1" name="Oval 190"/>
                <p:cNvSpPr/>
                <p:nvPr/>
              </p:nvSpPr>
              <p:spPr bwMode="auto">
                <a:xfrm>
                  <a:off x="4495036" y="5645612"/>
                  <a:ext cx="153578" cy="152866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/>
                </a:p>
              </p:txBody>
            </p:sp>
          </p:grpSp>
          <p:grpSp>
            <p:nvGrpSpPr>
              <p:cNvPr id="15452" name="Group 102"/>
              <p:cNvGrpSpPr>
                <a:grpSpLocks/>
              </p:cNvGrpSpPr>
              <p:nvPr/>
            </p:nvGrpSpPr>
            <p:grpSpPr bwMode="auto">
              <a:xfrm>
                <a:off x="4133850" y="4830763"/>
                <a:ext cx="114300" cy="98425"/>
                <a:chOff x="4495800" y="5646739"/>
                <a:chExt cx="152400" cy="152400"/>
              </a:xfrm>
            </p:grpSpPr>
            <p:cxnSp>
              <p:nvCxnSpPr>
                <p:cNvPr id="193" name="Straight Connector 192"/>
                <p:cNvCxnSpPr/>
                <p:nvPr/>
              </p:nvCxnSpPr>
              <p:spPr bwMode="auto">
                <a:xfrm>
                  <a:off x="4539159" y="5736591"/>
                  <a:ext cx="67755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4" name="Oval 193"/>
                <p:cNvSpPr/>
                <p:nvPr/>
              </p:nvSpPr>
              <p:spPr bwMode="auto">
                <a:xfrm>
                  <a:off x="4496248" y="5646669"/>
                  <a:ext cx="151319" cy="152866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/>
                </a:p>
              </p:txBody>
            </p:sp>
          </p:grpSp>
          <p:grpSp>
            <p:nvGrpSpPr>
              <p:cNvPr id="15453" name="Group 102"/>
              <p:cNvGrpSpPr>
                <a:grpSpLocks/>
              </p:cNvGrpSpPr>
              <p:nvPr/>
            </p:nvGrpSpPr>
            <p:grpSpPr bwMode="auto">
              <a:xfrm>
                <a:off x="3949700" y="4827588"/>
                <a:ext cx="114300" cy="98425"/>
                <a:chOff x="4495800" y="5646739"/>
                <a:chExt cx="152400" cy="152400"/>
              </a:xfrm>
            </p:grpSpPr>
            <p:cxnSp>
              <p:nvCxnSpPr>
                <p:cNvPr id="196" name="Straight Connector 195"/>
                <p:cNvCxnSpPr/>
                <p:nvPr/>
              </p:nvCxnSpPr>
              <p:spPr bwMode="auto">
                <a:xfrm>
                  <a:off x="4538516" y="5735513"/>
                  <a:ext cx="70013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7" name="Oval 196"/>
                <p:cNvSpPr/>
                <p:nvPr/>
              </p:nvSpPr>
              <p:spPr bwMode="auto">
                <a:xfrm>
                  <a:off x="4495604" y="5645591"/>
                  <a:ext cx="153578" cy="152866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/>
                </a:p>
              </p:txBody>
            </p:sp>
          </p:grpSp>
          <p:grpSp>
            <p:nvGrpSpPr>
              <p:cNvPr id="15454" name="Group 102"/>
              <p:cNvGrpSpPr>
                <a:grpSpLocks/>
              </p:cNvGrpSpPr>
              <p:nvPr/>
            </p:nvGrpSpPr>
            <p:grpSpPr bwMode="auto">
              <a:xfrm>
                <a:off x="4133850" y="4992688"/>
                <a:ext cx="114300" cy="98425"/>
                <a:chOff x="4495800" y="5646739"/>
                <a:chExt cx="152400" cy="152400"/>
              </a:xfrm>
            </p:grpSpPr>
            <p:cxnSp>
              <p:nvCxnSpPr>
                <p:cNvPr id="199" name="Straight Connector 198"/>
                <p:cNvCxnSpPr/>
                <p:nvPr/>
              </p:nvCxnSpPr>
              <p:spPr bwMode="auto">
                <a:xfrm>
                  <a:off x="4539159" y="5734650"/>
                  <a:ext cx="67755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0" name="Oval 199"/>
                <p:cNvSpPr/>
                <p:nvPr/>
              </p:nvSpPr>
              <p:spPr bwMode="auto">
                <a:xfrm>
                  <a:off x="4496248" y="5647726"/>
                  <a:ext cx="151319" cy="146872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/>
                </a:p>
              </p:txBody>
            </p:sp>
          </p:grpSp>
          <p:grpSp>
            <p:nvGrpSpPr>
              <p:cNvPr id="15455" name="Group 102"/>
              <p:cNvGrpSpPr>
                <a:grpSpLocks/>
              </p:cNvGrpSpPr>
              <p:nvPr/>
            </p:nvGrpSpPr>
            <p:grpSpPr bwMode="auto">
              <a:xfrm>
                <a:off x="3956050" y="4992688"/>
                <a:ext cx="114300" cy="98425"/>
                <a:chOff x="4495800" y="5646739"/>
                <a:chExt cx="152400" cy="152400"/>
              </a:xfrm>
            </p:grpSpPr>
            <p:cxnSp>
              <p:nvCxnSpPr>
                <p:cNvPr id="202" name="Straight Connector 201"/>
                <p:cNvCxnSpPr/>
                <p:nvPr/>
              </p:nvCxnSpPr>
              <p:spPr bwMode="auto">
                <a:xfrm>
                  <a:off x="4539084" y="5734650"/>
                  <a:ext cx="67755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3" name="Oval 202"/>
                <p:cNvSpPr/>
                <p:nvPr/>
              </p:nvSpPr>
              <p:spPr bwMode="auto">
                <a:xfrm>
                  <a:off x="4496171" y="5647726"/>
                  <a:ext cx="151320" cy="146872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/>
                </a:p>
              </p:txBody>
            </p:sp>
          </p:grpSp>
          <p:grpSp>
            <p:nvGrpSpPr>
              <p:cNvPr id="15456" name="Group 102"/>
              <p:cNvGrpSpPr>
                <a:grpSpLocks/>
              </p:cNvGrpSpPr>
              <p:nvPr/>
            </p:nvGrpSpPr>
            <p:grpSpPr bwMode="auto">
              <a:xfrm>
                <a:off x="3956050" y="5160963"/>
                <a:ext cx="114300" cy="98425"/>
                <a:chOff x="4495800" y="5646739"/>
                <a:chExt cx="152400" cy="152400"/>
              </a:xfrm>
            </p:grpSpPr>
            <p:cxnSp>
              <p:nvCxnSpPr>
                <p:cNvPr id="205" name="Straight Connector 204"/>
                <p:cNvCxnSpPr/>
                <p:nvPr/>
              </p:nvCxnSpPr>
              <p:spPr bwMode="auto">
                <a:xfrm>
                  <a:off x="4539084" y="5701897"/>
                  <a:ext cx="67755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6" name="Oval 205"/>
                <p:cNvSpPr/>
                <p:nvPr/>
              </p:nvSpPr>
              <p:spPr bwMode="auto">
                <a:xfrm>
                  <a:off x="4496171" y="5611975"/>
                  <a:ext cx="151320" cy="185839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/>
                </a:p>
              </p:txBody>
            </p:sp>
          </p:grpSp>
          <p:grpSp>
            <p:nvGrpSpPr>
              <p:cNvPr id="15457" name="Group 102"/>
              <p:cNvGrpSpPr>
                <a:grpSpLocks/>
              </p:cNvGrpSpPr>
              <p:nvPr/>
            </p:nvGrpSpPr>
            <p:grpSpPr bwMode="auto">
              <a:xfrm>
                <a:off x="4140200" y="5157788"/>
                <a:ext cx="114300" cy="98425"/>
                <a:chOff x="4495800" y="5646739"/>
                <a:chExt cx="152400" cy="152400"/>
              </a:xfrm>
            </p:grpSpPr>
            <p:cxnSp>
              <p:nvCxnSpPr>
                <p:cNvPr id="208" name="Straight Connector 207"/>
                <p:cNvCxnSpPr/>
                <p:nvPr/>
              </p:nvCxnSpPr>
              <p:spPr bwMode="auto">
                <a:xfrm>
                  <a:off x="4539727" y="5736787"/>
                  <a:ext cx="67755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9" name="Oval 208"/>
                <p:cNvSpPr/>
                <p:nvPr/>
              </p:nvSpPr>
              <p:spPr bwMode="auto">
                <a:xfrm>
                  <a:off x="4496816" y="5646866"/>
                  <a:ext cx="151319" cy="152868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/>
                </a:p>
              </p:txBody>
            </p:sp>
          </p:grpSp>
          <p:sp>
            <p:nvSpPr>
              <p:cNvPr id="15458" name="TextBox 209"/>
              <p:cNvSpPr txBox="1">
                <a:spLocks noChangeArrowheads="1"/>
              </p:cNvSpPr>
              <p:nvPr/>
            </p:nvSpPr>
            <p:spPr bwMode="auto">
              <a:xfrm>
                <a:off x="4240213" y="4751388"/>
                <a:ext cx="452437" cy="2460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/>
                  <a:t>Base</a:t>
                </a:r>
              </a:p>
            </p:txBody>
          </p:sp>
          <p:sp>
            <p:nvSpPr>
              <p:cNvPr id="15459" name="TextBox 210"/>
              <p:cNvSpPr txBox="1">
                <a:spLocks noChangeArrowheads="1"/>
              </p:cNvSpPr>
              <p:nvPr/>
            </p:nvSpPr>
            <p:spPr bwMode="auto">
              <a:xfrm>
                <a:off x="2803525" y="4757738"/>
                <a:ext cx="593725" cy="2460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/>
                  <a:t>Emitter</a:t>
                </a:r>
              </a:p>
            </p:txBody>
          </p:sp>
          <p:sp>
            <p:nvSpPr>
              <p:cNvPr id="15460" name="TextBox 211"/>
              <p:cNvSpPr txBox="1">
                <a:spLocks noChangeArrowheads="1"/>
              </p:cNvSpPr>
              <p:nvPr/>
            </p:nvSpPr>
            <p:spPr bwMode="auto">
              <a:xfrm>
                <a:off x="5448300" y="4746625"/>
                <a:ext cx="673100" cy="2460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/>
                  <a:t>Collector</a:t>
                </a:r>
              </a:p>
            </p:txBody>
          </p:sp>
          <p:cxnSp>
            <p:nvCxnSpPr>
              <p:cNvPr id="215" name="Straight Connector 214"/>
              <p:cNvCxnSpPr>
                <a:endCxn id="15462" idx="0"/>
              </p:cNvCxnSpPr>
              <p:nvPr/>
            </p:nvCxnSpPr>
            <p:spPr bwMode="auto">
              <a:xfrm rot="16200000" flipH="1">
                <a:off x="4393467" y="5383518"/>
                <a:ext cx="145439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62" name="Oval 216"/>
              <p:cNvSpPr>
                <a:spLocks noChangeArrowheads="1"/>
              </p:cNvSpPr>
              <p:nvPr/>
            </p:nvSpPr>
            <p:spPr bwMode="auto">
              <a:xfrm>
                <a:off x="4445000" y="5456238"/>
                <a:ext cx="46038" cy="46037"/>
              </a:xfrm>
              <a:prstGeom prst="ellips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342900" indent="-342900" algn="ctr"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en-US"/>
              </a:p>
            </p:txBody>
          </p:sp>
          <p:cxnSp>
            <p:nvCxnSpPr>
              <p:cNvPr id="218" name="Straight Connector 217"/>
              <p:cNvCxnSpPr>
                <a:stCxn id="15462" idx="4"/>
                <a:endCxn id="15503" idx="2"/>
              </p:cNvCxnSpPr>
              <p:nvPr/>
            </p:nvCxnSpPr>
            <p:spPr bwMode="auto">
              <a:xfrm rot="16200000" flipH="1">
                <a:off x="4125913" y="5844382"/>
                <a:ext cx="684215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 bwMode="auto">
              <a:xfrm rot="10800000">
                <a:off x="2597837" y="4834590"/>
                <a:ext cx="145674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65" name="Oval 227"/>
              <p:cNvSpPr>
                <a:spLocks noChangeArrowheads="1"/>
              </p:cNvSpPr>
              <p:nvPr/>
            </p:nvSpPr>
            <p:spPr bwMode="auto">
              <a:xfrm rot="5400000">
                <a:off x="2551113" y="4813300"/>
                <a:ext cx="46038" cy="46037"/>
              </a:xfrm>
              <a:prstGeom prst="ellips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342900" indent="-342900" algn="ctr"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en-US"/>
              </a:p>
            </p:txBody>
          </p:sp>
          <p:cxnSp>
            <p:nvCxnSpPr>
              <p:cNvPr id="229" name="Straight Connector 228"/>
              <p:cNvCxnSpPr/>
              <p:nvPr/>
            </p:nvCxnSpPr>
            <p:spPr bwMode="auto">
              <a:xfrm rot="10800000">
                <a:off x="2406430" y="4834590"/>
                <a:ext cx="145674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/>
              <p:nvPr/>
            </p:nvCxnSpPr>
            <p:spPr bwMode="auto">
              <a:xfrm rot="5400000">
                <a:off x="1716070" y="5519867"/>
                <a:ext cx="1370556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/>
              <p:cNvCxnSpPr/>
              <p:nvPr/>
            </p:nvCxnSpPr>
            <p:spPr bwMode="auto">
              <a:xfrm rot="10800000">
                <a:off x="2397960" y="6205145"/>
                <a:ext cx="498000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/>
              <p:cNvCxnSpPr/>
              <p:nvPr/>
            </p:nvCxnSpPr>
            <p:spPr bwMode="auto">
              <a:xfrm rot="5400000">
                <a:off x="2849988" y="6220631"/>
                <a:ext cx="247784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 bwMode="auto">
              <a:xfrm rot="10800000">
                <a:off x="2978961" y="6205145"/>
                <a:ext cx="145674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71" name="Oval 256"/>
              <p:cNvSpPr>
                <a:spLocks noChangeArrowheads="1"/>
              </p:cNvSpPr>
              <p:nvPr/>
            </p:nvSpPr>
            <p:spPr bwMode="auto">
              <a:xfrm rot="5400000">
                <a:off x="3124200" y="6184900"/>
                <a:ext cx="46038" cy="46038"/>
              </a:xfrm>
              <a:prstGeom prst="ellipse">
                <a:avLst/>
              </a:prstGeom>
              <a:solidFill>
                <a:schemeClr val="tx1"/>
              </a:solidFill>
              <a:ln w="63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342900" indent="-342900" algn="ctr"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en-US"/>
              </a:p>
            </p:txBody>
          </p:sp>
          <p:cxnSp>
            <p:nvCxnSpPr>
              <p:cNvPr id="262" name="Straight Connector 261"/>
              <p:cNvCxnSpPr/>
              <p:nvPr/>
            </p:nvCxnSpPr>
            <p:spPr>
              <a:xfrm rot="5400000" flipH="1" flipV="1">
                <a:off x="3142543" y="6064797"/>
                <a:ext cx="147122" cy="12195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73" name="Oval 263"/>
              <p:cNvSpPr>
                <a:spLocks noChangeArrowheads="1"/>
              </p:cNvSpPr>
              <p:nvPr/>
            </p:nvSpPr>
            <p:spPr bwMode="auto">
              <a:xfrm rot="5400000">
                <a:off x="3306763" y="6191250"/>
                <a:ext cx="46038" cy="46037"/>
              </a:xfrm>
              <a:prstGeom prst="ellips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342900" indent="-342900" algn="ctr"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en-US"/>
              </a:p>
            </p:txBody>
          </p:sp>
          <p:cxnSp>
            <p:nvCxnSpPr>
              <p:cNvPr id="265" name="Straight Connector 264"/>
              <p:cNvCxnSpPr/>
              <p:nvPr/>
            </p:nvCxnSpPr>
            <p:spPr bwMode="auto">
              <a:xfrm rot="10800000" flipV="1">
                <a:off x="3358390" y="6209016"/>
                <a:ext cx="1746389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75" name="Oval 289"/>
              <p:cNvSpPr>
                <a:spLocks noChangeArrowheads="1"/>
              </p:cNvSpPr>
              <p:nvPr/>
            </p:nvSpPr>
            <p:spPr bwMode="auto">
              <a:xfrm rot="5400000">
                <a:off x="5099050" y="6180138"/>
                <a:ext cx="46037" cy="46038"/>
              </a:xfrm>
              <a:prstGeom prst="ellipse">
                <a:avLst/>
              </a:prstGeom>
              <a:solidFill>
                <a:schemeClr val="tx1"/>
              </a:solidFill>
              <a:ln w="63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342900" indent="-342900" algn="ctr"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en-US"/>
              </a:p>
            </p:txBody>
          </p:sp>
          <p:cxnSp>
            <p:nvCxnSpPr>
              <p:cNvPr id="291" name="Straight Connector 290"/>
              <p:cNvCxnSpPr/>
              <p:nvPr/>
            </p:nvCxnSpPr>
            <p:spPr>
              <a:xfrm rot="5400000" flipH="1" flipV="1">
                <a:off x="5111677" y="6065643"/>
                <a:ext cx="147122" cy="120266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77" name="Oval 291"/>
              <p:cNvSpPr>
                <a:spLocks noChangeArrowheads="1"/>
              </p:cNvSpPr>
              <p:nvPr/>
            </p:nvSpPr>
            <p:spPr bwMode="auto">
              <a:xfrm rot="5400000">
                <a:off x="5293044" y="6186488"/>
                <a:ext cx="46038" cy="46037"/>
              </a:xfrm>
              <a:prstGeom prst="ellips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342900" indent="-342900" algn="ctr"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en-US"/>
              </a:p>
            </p:txBody>
          </p:sp>
          <p:cxnSp>
            <p:nvCxnSpPr>
              <p:cNvPr id="295" name="Straight Connector 294"/>
              <p:cNvCxnSpPr/>
              <p:nvPr/>
            </p:nvCxnSpPr>
            <p:spPr bwMode="auto">
              <a:xfrm rot="10800000">
                <a:off x="5338533" y="6207079"/>
                <a:ext cx="147367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/>
              <p:cNvCxnSpPr/>
              <p:nvPr/>
            </p:nvCxnSpPr>
            <p:spPr bwMode="auto">
              <a:xfrm rot="5400000">
                <a:off x="5441621" y="6220631"/>
                <a:ext cx="247784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/>
              <p:cNvCxnSpPr/>
              <p:nvPr/>
            </p:nvCxnSpPr>
            <p:spPr bwMode="auto">
              <a:xfrm rot="5400000">
                <a:off x="5597458" y="6214823"/>
                <a:ext cx="247784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/>
              <p:cNvCxnSpPr/>
              <p:nvPr/>
            </p:nvCxnSpPr>
            <p:spPr bwMode="auto">
              <a:xfrm rot="10800000">
                <a:off x="5728126" y="6207079"/>
                <a:ext cx="780879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/>
              <p:cNvCxnSpPr/>
              <p:nvPr/>
            </p:nvCxnSpPr>
            <p:spPr bwMode="auto">
              <a:xfrm rot="5400000">
                <a:off x="5827113" y="5525674"/>
                <a:ext cx="1370556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/>
              <p:cNvCxnSpPr/>
              <p:nvPr/>
            </p:nvCxnSpPr>
            <p:spPr bwMode="auto">
              <a:xfrm rot="10800000">
                <a:off x="6363331" y="4834590"/>
                <a:ext cx="145674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84" name="Oval 305"/>
              <p:cNvSpPr>
                <a:spLocks noChangeArrowheads="1"/>
              </p:cNvSpPr>
              <p:nvPr/>
            </p:nvSpPr>
            <p:spPr bwMode="auto">
              <a:xfrm rot="5400000">
                <a:off x="6316663" y="4814888"/>
                <a:ext cx="46037" cy="46037"/>
              </a:xfrm>
              <a:prstGeom prst="ellips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342900" indent="-342900" algn="ctr"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en-US"/>
              </a:p>
            </p:txBody>
          </p:sp>
          <p:cxnSp>
            <p:nvCxnSpPr>
              <p:cNvPr id="307" name="Straight Connector 306"/>
              <p:cNvCxnSpPr/>
              <p:nvPr/>
            </p:nvCxnSpPr>
            <p:spPr bwMode="auto">
              <a:xfrm rot="10800000">
                <a:off x="6171922" y="4836524"/>
                <a:ext cx="145674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86" name="TextBox 222"/>
              <p:cNvSpPr txBox="1">
                <a:spLocks noChangeArrowheads="1"/>
              </p:cNvSpPr>
              <p:nvPr/>
            </p:nvSpPr>
            <p:spPr bwMode="auto">
              <a:xfrm>
                <a:off x="2681124" y="5987017"/>
                <a:ext cx="231775" cy="246061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/>
                  <a:t>-</a:t>
                </a:r>
              </a:p>
            </p:txBody>
          </p:sp>
          <p:sp>
            <p:nvSpPr>
              <p:cNvPr id="15487" name="TextBox 221"/>
              <p:cNvSpPr txBox="1">
                <a:spLocks noChangeArrowheads="1"/>
              </p:cNvSpPr>
              <p:nvPr/>
            </p:nvSpPr>
            <p:spPr bwMode="auto">
              <a:xfrm>
                <a:off x="3302540" y="5994627"/>
                <a:ext cx="481013" cy="246063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+</a:t>
                </a:r>
              </a:p>
            </p:txBody>
          </p:sp>
          <p:sp>
            <p:nvSpPr>
              <p:cNvPr id="15488" name="TextBox 222"/>
              <p:cNvSpPr txBox="1">
                <a:spLocks noChangeArrowheads="1"/>
              </p:cNvSpPr>
              <p:nvPr/>
            </p:nvSpPr>
            <p:spPr bwMode="auto">
              <a:xfrm>
                <a:off x="5293993" y="6004577"/>
                <a:ext cx="231775" cy="246061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 dirty="0"/>
                  <a:t>-</a:t>
                </a:r>
              </a:p>
            </p:txBody>
          </p:sp>
          <p:sp>
            <p:nvSpPr>
              <p:cNvPr id="15489" name="TextBox 221"/>
              <p:cNvSpPr txBox="1">
                <a:spLocks noChangeArrowheads="1"/>
              </p:cNvSpPr>
              <p:nvPr/>
            </p:nvSpPr>
            <p:spPr bwMode="auto">
              <a:xfrm>
                <a:off x="5684838" y="5989330"/>
                <a:ext cx="481013" cy="246062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 dirty="0"/>
                  <a:t>+</a:t>
                </a:r>
              </a:p>
            </p:txBody>
          </p:sp>
          <p:sp>
            <p:nvSpPr>
              <p:cNvPr id="15490" name="TextBox 333"/>
              <p:cNvSpPr txBox="1">
                <a:spLocks noChangeArrowheads="1"/>
              </p:cNvSpPr>
              <p:nvPr/>
            </p:nvSpPr>
            <p:spPr bwMode="auto">
              <a:xfrm>
                <a:off x="2428875" y="4387532"/>
                <a:ext cx="304798" cy="3754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i="1"/>
                  <a:t>E</a:t>
                </a:r>
              </a:p>
            </p:txBody>
          </p:sp>
          <p:sp>
            <p:nvSpPr>
              <p:cNvPr id="15491" name="TextBox 334"/>
              <p:cNvSpPr txBox="1">
                <a:spLocks noChangeArrowheads="1"/>
              </p:cNvSpPr>
              <p:nvPr/>
            </p:nvSpPr>
            <p:spPr bwMode="auto">
              <a:xfrm>
                <a:off x="6172200" y="4480480"/>
                <a:ext cx="311640" cy="3754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i="1"/>
                  <a:t>C</a:t>
                </a:r>
              </a:p>
            </p:txBody>
          </p:sp>
          <p:cxnSp>
            <p:nvCxnSpPr>
              <p:cNvPr id="336" name="Straight Connector 335"/>
              <p:cNvCxnSpPr/>
              <p:nvPr/>
            </p:nvCxnSpPr>
            <p:spPr bwMode="auto">
              <a:xfrm rot="5400000">
                <a:off x="3387794" y="5489982"/>
                <a:ext cx="247784" cy="169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/>
              <p:cNvCxnSpPr/>
              <p:nvPr/>
            </p:nvCxnSpPr>
            <p:spPr bwMode="auto">
              <a:xfrm rot="5400000">
                <a:off x="4532009" y="5485023"/>
                <a:ext cx="247784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/>
              <p:cNvCxnSpPr/>
              <p:nvPr/>
            </p:nvCxnSpPr>
            <p:spPr bwMode="auto">
              <a:xfrm rot="5400000">
                <a:off x="4169519" y="5490830"/>
                <a:ext cx="247784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/>
              <p:cNvCxnSpPr/>
              <p:nvPr/>
            </p:nvCxnSpPr>
            <p:spPr bwMode="auto">
              <a:xfrm rot="5400000">
                <a:off x="5311193" y="5490830"/>
                <a:ext cx="247784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96" name="Straight Arrow Connector 340"/>
              <p:cNvCxnSpPr>
                <a:cxnSpLocks noChangeShapeType="1"/>
              </p:cNvCxnSpPr>
              <p:nvPr/>
            </p:nvCxnSpPr>
            <p:spPr bwMode="auto">
              <a:xfrm>
                <a:off x="4114800" y="5448300"/>
                <a:ext cx="152400" cy="158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15497" name="Straight Arrow Connector 341"/>
              <p:cNvCxnSpPr>
                <a:cxnSpLocks noChangeShapeType="1"/>
              </p:cNvCxnSpPr>
              <p:nvPr/>
            </p:nvCxnSpPr>
            <p:spPr bwMode="auto">
              <a:xfrm>
                <a:off x="5264150" y="5449888"/>
                <a:ext cx="152400" cy="1587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15498" name="Straight Arrow Connector 342"/>
              <p:cNvCxnSpPr>
                <a:cxnSpLocks noChangeShapeType="1"/>
              </p:cNvCxnSpPr>
              <p:nvPr/>
            </p:nvCxnSpPr>
            <p:spPr bwMode="auto">
              <a:xfrm flipH="1">
                <a:off x="4692650" y="5451475"/>
                <a:ext cx="152400" cy="158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15499" name="Straight Arrow Connector 343"/>
              <p:cNvCxnSpPr>
                <a:cxnSpLocks noChangeShapeType="1"/>
              </p:cNvCxnSpPr>
              <p:nvPr/>
            </p:nvCxnSpPr>
            <p:spPr bwMode="auto">
              <a:xfrm flipH="1">
                <a:off x="3543300" y="5446713"/>
                <a:ext cx="152400" cy="1587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sp>
            <p:nvSpPr>
              <p:cNvPr id="15500" name="TextBox 344"/>
              <p:cNvSpPr txBox="1">
                <a:spLocks noChangeArrowheads="1"/>
              </p:cNvSpPr>
              <p:nvPr/>
            </p:nvSpPr>
            <p:spPr bwMode="auto">
              <a:xfrm>
                <a:off x="3638550" y="5291138"/>
                <a:ext cx="568325" cy="4000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/>
                  <a:t>Space </a:t>
                </a:r>
              </a:p>
              <a:p>
                <a:r>
                  <a:rPr lang="en-US" sz="1000"/>
                  <a:t>charge</a:t>
                </a:r>
              </a:p>
            </p:txBody>
          </p:sp>
          <p:sp>
            <p:nvSpPr>
              <p:cNvPr id="15501" name="TextBox 345"/>
              <p:cNvSpPr txBox="1">
                <a:spLocks noChangeArrowheads="1"/>
              </p:cNvSpPr>
              <p:nvPr/>
            </p:nvSpPr>
            <p:spPr bwMode="auto">
              <a:xfrm>
                <a:off x="4791075" y="5310188"/>
                <a:ext cx="568325" cy="4000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/>
                  <a:t>Space </a:t>
                </a:r>
              </a:p>
              <a:p>
                <a:r>
                  <a:rPr lang="en-US" sz="1000"/>
                  <a:t>charge</a:t>
                </a:r>
              </a:p>
            </p:txBody>
          </p:sp>
          <p:sp>
            <p:nvSpPr>
              <p:cNvPr id="15502" name="TextBox 346"/>
              <p:cNvSpPr txBox="1">
                <a:spLocks noChangeArrowheads="1"/>
              </p:cNvSpPr>
              <p:nvPr/>
            </p:nvSpPr>
            <p:spPr bwMode="auto">
              <a:xfrm>
                <a:off x="4432300" y="5354638"/>
                <a:ext cx="260350" cy="2460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 i="1" dirty="0"/>
                  <a:t>B</a:t>
                </a:r>
              </a:p>
            </p:txBody>
          </p:sp>
          <p:graphicFrame>
            <p:nvGraphicFramePr>
              <p:cNvPr id="15362" name="Object 10"/>
              <p:cNvGraphicFramePr>
                <a:graphicFrameLocks noChangeAspect="1"/>
              </p:cNvGraphicFramePr>
              <p:nvPr/>
            </p:nvGraphicFramePr>
            <p:xfrm>
              <a:off x="2726572" y="6246497"/>
              <a:ext cx="403009" cy="3093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390" name="Equation" r:id="rId4" imgW="241091" imgH="215713" progId="Equation.3">
                      <p:embed/>
                    </p:oleObj>
                  </mc:Choice>
                  <mc:Fallback>
                    <p:oleObj name="Equation" r:id="rId4" imgW="241091" imgH="215713" progId="Equation.3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26572" y="6246497"/>
                            <a:ext cx="403009" cy="30938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63" name="Object 5"/>
              <p:cNvGraphicFramePr>
                <a:graphicFrameLocks noChangeAspect="1"/>
              </p:cNvGraphicFramePr>
              <p:nvPr/>
            </p:nvGraphicFramePr>
            <p:xfrm>
              <a:off x="5545187" y="6292973"/>
              <a:ext cx="406531" cy="3438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391" name="Equation" r:id="rId6" imgW="253890" imgH="228501" progId="Equation.3">
                      <p:embed/>
                    </p:oleObj>
                  </mc:Choice>
                  <mc:Fallback>
                    <p:oleObj name="Equation" r:id="rId6" imgW="253890" imgH="228501" progId="Equation.3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545187" y="6292973"/>
                            <a:ext cx="406531" cy="34385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64" name="Object 4"/>
              <p:cNvGraphicFramePr>
                <a:graphicFrameLocks noChangeAspect="1"/>
              </p:cNvGraphicFramePr>
              <p:nvPr/>
            </p:nvGraphicFramePr>
            <p:xfrm>
              <a:off x="3187700" y="6229859"/>
              <a:ext cx="226600" cy="3071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392" name="Equation" r:id="rId8" imgW="164885" imgH="215619" progId="Equation.3">
                      <p:embed/>
                    </p:oleObj>
                  </mc:Choice>
                  <mc:Fallback>
                    <p:oleObj name="Equation" r:id="rId8" imgW="164885" imgH="215619" progId="Equation.3">
                      <p:embed/>
                      <p:pic>
                        <p:nvPicPr>
                          <p:cNvPr id="0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87700" y="6229859"/>
                            <a:ext cx="226600" cy="30710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65" name="Object 12"/>
              <p:cNvGraphicFramePr>
                <a:graphicFrameLocks noChangeAspect="1"/>
              </p:cNvGraphicFramePr>
              <p:nvPr/>
            </p:nvGraphicFramePr>
            <p:xfrm>
              <a:off x="5056187" y="6229352"/>
              <a:ext cx="245209" cy="29599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393" name="Equation" r:id="rId10" imgW="177480" imgH="215640" progId="Equation.3">
                      <p:embed/>
                    </p:oleObj>
                  </mc:Choice>
                  <mc:Fallback>
                    <p:oleObj name="Equation" r:id="rId10" imgW="177480" imgH="215640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56187" y="6229352"/>
                            <a:ext cx="245209" cy="29599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503" name="Oval 354"/>
              <p:cNvSpPr>
                <a:spLocks noChangeArrowheads="1"/>
              </p:cNvSpPr>
              <p:nvPr/>
            </p:nvSpPr>
            <p:spPr bwMode="auto">
              <a:xfrm rot="5400000">
                <a:off x="4454911" y="6186489"/>
                <a:ext cx="46037" cy="46038"/>
              </a:xfrm>
              <a:prstGeom prst="ellipse">
                <a:avLst/>
              </a:prstGeom>
              <a:solidFill>
                <a:schemeClr val="tx1"/>
              </a:solidFill>
              <a:ln w="63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342900" indent="-342900" algn="ctr"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en-US"/>
              </a:p>
            </p:txBody>
          </p:sp>
        </p:grpSp>
        <p:sp>
          <p:nvSpPr>
            <p:cNvPr id="15404" name="Rectangle 92"/>
            <p:cNvSpPr>
              <a:spLocks noChangeArrowheads="1"/>
            </p:cNvSpPr>
            <p:nvPr/>
          </p:nvSpPr>
          <p:spPr bwMode="auto">
            <a:xfrm>
              <a:off x="3000375" y="4202113"/>
              <a:ext cx="30480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i="1"/>
                <a:t>N</a:t>
              </a:r>
            </a:p>
          </p:txBody>
        </p:sp>
        <p:sp>
          <p:nvSpPr>
            <p:cNvPr id="15405" name="TextBox 214"/>
            <p:cNvSpPr txBox="1">
              <a:spLocks noChangeArrowheads="1"/>
            </p:cNvSpPr>
            <p:nvPr/>
          </p:nvSpPr>
          <p:spPr bwMode="auto">
            <a:xfrm>
              <a:off x="4181475" y="4191000"/>
              <a:ext cx="334963" cy="307975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i="1"/>
                <a:t>P</a:t>
              </a:r>
            </a:p>
          </p:txBody>
        </p:sp>
        <p:sp>
          <p:nvSpPr>
            <p:cNvPr id="15406" name="Rectangle 92"/>
            <p:cNvSpPr>
              <a:spLocks noChangeArrowheads="1"/>
            </p:cNvSpPr>
            <p:nvPr/>
          </p:nvSpPr>
          <p:spPr bwMode="auto">
            <a:xfrm>
              <a:off x="5391150" y="4221163"/>
              <a:ext cx="30480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i="1"/>
                <a:t>N</a:t>
              </a:r>
            </a:p>
          </p:txBody>
        </p:sp>
        <p:cxnSp>
          <p:nvCxnSpPr>
            <p:cNvPr id="216" name="Straight Connector 215"/>
            <p:cNvCxnSpPr/>
            <p:nvPr/>
          </p:nvCxnSpPr>
          <p:spPr bwMode="auto">
            <a:xfrm rot="5400000" flipH="1" flipV="1">
              <a:off x="2767032" y="5997007"/>
              <a:ext cx="12061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 bwMode="auto">
            <a:xfrm rot="5400000" flipH="1" flipV="1">
              <a:off x="5199082" y="5995420"/>
              <a:ext cx="12061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 bwMode="auto">
            <a:xfrm rot="5400000" flipH="1" flipV="1">
              <a:off x="5343544" y="5987484"/>
              <a:ext cx="12061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D03D98-B933-4F16-AC1E-2821F5BA733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OR Gate</a:t>
            </a:r>
          </a:p>
        </p:txBody>
      </p:sp>
      <p:grpSp>
        <p:nvGrpSpPr>
          <p:cNvPr id="2" name="Group 89"/>
          <p:cNvGrpSpPr/>
          <p:nvPr/>
        </p:nvGrpSpPr>
        <p:grpSpPr>
          <a:xfrm>
            <a:off x="2362200" y="2438400"/>
            <a:ext cx="4953000" cy="3733800"/>
            <a:chOff x="2362200" y="2438400"/>
            <a:chExt cx="4953000" cy="3733800"/>
          </a:xfrm>
        </p:grpSpPr>
        <p:sp>
          <p:nvSpPr>
            <p:cNvPr id="89" name="Rectangle 101"/>
            <p:cNvSpPr>
              <a:spLocks noChangeArrowheads="1"/>
            </p:cNvSpPr>
            <p:nvPr/>
          </p:nvSpPr>
          <p:spPr bwMode="auto">
            <a:xfrm>
              <a:off x="2362200" y="2438400"/>
              <a:ext cx="4953000" cy="3733800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 rot="16200000" flipH="1">
              <a:off x="5198321" y="3257943"/>
              <a:ext cx="31943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 bwMode="auto">
            <a:xfrm rot="10800000" flipH="1" flipV="1">
              <a:off x="5358583" y="3415653"/>
              <a:ext cx="46298" cy="48718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 bwMode="auto">
            <a:xfrm flipH="1">
              <a:off x="5298884" y="3464371"/>
              <a:ext cx="105998" cy="50932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9"/>
            <p:cNvCxnSpPr/>
            <p:nvPr/>
          </p:nvCxnSpPr>
          <p:spPr bwMode="auto">
            <a:xfrm rot="10800000" flipH="1" flipV="1">
              <a:off x="5298884" y="3515303"/>
              <a:ext cx="105998" cy="75291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 bwMode="auto">
            <a:xfrm flipH="1">
              <a:off x="5298884" y="3590594"/>
              <a:ext cx="105998" cy="49825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 bwMode="auto">
            <a:xfrm rot="10800000" flipH="1" flipV="1">
              <a:off x="5298884" y="3640419"/>
              <a:ext cx="105998" cy="75291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16"/>
            <p:cNvCxnSpPr/>
            <p:nvPr/>
          </p:nvCxnSpPr>
          <p:spPr bwMode="auto">
            <a:xfrm flipH="1">
              <a:off x="5298884" y="3716817"/>
              <a:ext cx="105998" cy="48718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 bwMode="auto">
            <a:xfrm rot="5400000" flipV="1">
              <a:off x="5307309" y="3760820"/>
              <a:ext cx="46503" cy="54827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H="1">
              <a:off x="5758061" y="5617421"/>
              <a:ext cx="31943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5822831" y="5672364"/>
              <a:ext cx="18288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H="1">
              <a:off x="5870456" y="5729514"/>
              <a:ext cx="9144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778502" y="390071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5367111" y="3098800"/>
              <a:ext cx="109728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5016500" y="4162652"/>
              <a:ext cx="69532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 bwMode="auto">
            <a:xfrm>
              <a:off x="6121400" y="4418874"/>
              <a:ext cx="475488" cy="50292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3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 flipV="1">
              <a:off x="6248401" y="4453479"/>
              <a:ext cx="207962" cy="15081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auto">
            <a:xfrm rot="5400000">
              <a:off x="6063933" y="4663671"/>
              <a:ext cx="36576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 bwMode="auto">
            <a:xfrm>
              <a:off x="6249989" y="4747492"/>
              <a:ext cx="207962" cy="14922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5332668" y="4110264"/>
              <a:ext cx="58482" cy="53147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4145280" y="4138839"/>
              <a:ext cx="118872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>
              <a:stCxn id="17" idx="6"/>
            </p:cNvCxnSpPr>
            <p:nvPr/>
          </p:nvCxnSpPr>
          <p:spPr>
            <a:xfrm>
              <a:off x="5391150" y="4136838"/>
              <a:ext cx="857250" cy="525876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6295821" y="3260332"/>
              <a:ext cx="31943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 bwMode="auto">
            <a:xfrm rot="10800000" flipH="1" flipV="1">
              <a:off x="6456083" y="3424392"/>
              <a:ext cx="46298" cy="48718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 bwMode="auto">
            <a:xfrm flipH="1">
              <a:off x="6396384" y="3473110"/>
              <a:ext cx="105998" cy="50932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9"/>
            <p:cNvCxnSpPr/>
            <p:nvPr/>
          </p:nvCxnSpPr>
          <p:spPr bwMode="auto">
            <a:xfrm rot="10800000" flipH="1" flipV="1">
              <a:off x="6396384" y="3524042"/>
              <a:ext cx="105998" cy="75291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 bwMode="auto">
            <a:xfrm flipH="1">
              <a:off x="6396384" y="3599333"/>
              <a:ext cx="105998" cy="49825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 bwMode="auto">
            <a:xfrm rot="10800000" flipH="1" flipV="1">
              <a:off x="6396384" y="3649158"/>
              <a:ext cx="105998" cy="75291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16"/>
            <p:cNvCxnSpPr/>
            <p:nvPr/>
          </p:nvCxnSpPr>
          <p:spPr bwMode="auto">
            <a:xfrm flipH="1">
              <a:off x="6396384" y="3725556"/>
              <a:ext cx="105998" cy="48718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 bwMode="auto">
            <a:xfrm rot="5400000" flipV="1">
              <a:off x="6404809" y="3769559"/>
              <a:ext cx="46503" cy="54827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16200000" flipH="1">
              <a:off x="6136860" y="4133124"/>
              <a:ext cx="64008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5894643" y="3067050"/>
              <a:ext cx="58482" cy="53147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 rot="16200000" flipH="1">
              <a:off x="5764832" y="2926957"/>
              <a:ext cx="31943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5895975" y="2714092"/>
              <a:ext cx="58482" cy="53147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 flipH="1">
              <a:off x="6457950" y="4091214"/>
              <a:ext cx="31943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6428043" y="4066642"/>
              <a:ext cx="58482" cy="53147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6770943" y="4062639"/>
              <a:ext cx="58482" cy="53147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 bwMode="auto">
            <a:xfrm>
              <a:off x="5038725" y="4481739"/>
              <a:ext cx="475488" cy="50292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3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31" name="Straight Connector 30"/>
            <p:cNvCxnSpPr/>
            <p:nvPr/>
          </p:nvCxnSpPr>
          <p:spPr bwMode="auto">
            <a:xfrm flipV="1">
              <a:off x="5165726" y="4506818"/>
              <a:ext cx="207962" cy="15081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 bwMode="auto">
            <a:xfrm rot="5400000">
              <a:off x="4981258" y="4726536"/>
              <a:ext cx="36576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 bwMode="auto">
            <a:xfrm>
              <a:off x="5167314" y="4810357"/>
              <a:ext cx="207962" cy="14922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16200000" flipH="1">
              <a:off x="3983656" y="4298208"/>
              <a:ext cx="31943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 bwMode="auto">
            <a:xfrm>
              <a:off x="3810000" y="4424589"/>
              <a:ext cx="475488" cy="50292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3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36" name="Straight Connector 35"/>
            <p:cNvCxnSpPr/>
            <p:nvPr/>
          </p:nvCxnSpPr>
          <p:spPr bwMode="auto">
            <a:xfrm flipV="1">
              <a:off x="3930651" y="4459194"/>
              <a:ext cx="207962" cy="15081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 bwMode="auto">
            <a:xfrm rot="5400000">
              <a:off x="3747771" y="4669386"/>
              <a:ext cx="36576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 bwMode="auto">
            <a:xfrm>
              <a:off x="3932239" y="4757970"/>
              <a:ext cx="207962" cy="14922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hape 198"/>
            <p:cNvCxnSpPr/>
            <p:nvPr/>
          </p:nvCxnSpPr>
          <p:spPr>
            <a:xfrm>
              <a:off x="4125534" y="4887820"/>
              <a:ext cx="2338766" cy="282894"/>
            </a:xfrm>
            <a:prstGeom prst="bentConnector3">
              <a:avLst>
                <a:gd name="adj1" fmla="val 42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6322377" y="5028475"/>
              <a:ext cx="27432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16200000" flipH="1">
              <a:off x="5253228" y="5067717"/>
              <a:ext cx="23774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3617565" y="4700814"/>
              <a:ext cx="31943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 bwMode="auto">
            <a:xfrm rot="16200000" flipH="1" flipV="1">
              <a:off x="3572011" y="4697733"/>
              <a:ext cx="46298" cy="48718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 bwMode="auto">
            <a:xfrm rot="5400000" flipH="1">
              <a:off x="3492336" y="4666776"/>
              <a:ext cx="105998" cy="50932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9"/>
            <p:cNvCxnSpPr/>
            <p:nvPr/>
          </p:nvCxnSpPr>
          <p:spPr bwMode="auto">
            <a:xfrm rot="16200000" flipH="1" flipV="1">
              <a:off x="3429225" y="4654596"/>
              <a:ext cx="105998" cy="75291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 bwMode="auto">
            <a:xfrm rot="5400000" flipH="1">
              <a:off x="3366666" y="4667329"/>
              <a:ext cx="105998" cy="49825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 bwMode="auto">
            <a:xfrm rot="16200000" flipH="1" flipV="1">
              <a:off x="3304108" y="4654596"/>
              <a:ext cx="105998" cy="75291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16"/>
            <p:cNvCxnSpPr/>
            <p:nvPr/>
          </p:nvCxnSpPr>
          <p:spPr bwMode="auto">
            <a:xfrm rot="5400000" flipH="1">
              <a:off x="3240997" y="4667883"/>
              <a:ext cx="105998" cy="48718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 bwMode="auto">
            <a:xfrm rot="10800000" flipV="1">
              <a:off x="3223687" y="4643506"/>
              <a:ext cx="46503" cy="54827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2906365" y="4700814"/>
              <a:ext cx="31943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2844800" y="4673067"/>
              <a:ext cx="58482" cy="53147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Elbow Connector 45"/>
            <p:cNvCxnSpPr/>
            <p:nvPr/>
          </p:nvCxnSpPr>
          <p:spPr>
            <a:xfrm rot="10800000" flipV="1">
              <a:off x="3665221" y="4745898"/>
              <a:ext cx="1501141" cy="907416"/>
            </a:xfrm>
            <a:prstGeom prst="bentConnector3">
              <a:avLst>
                <a:gd name="adj1" fmla="val 45770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 bwMode="auto">
            <a:xfrm rot="16200000" flipH="1" flipV="1">
              <a:off x="3617327" y="5651503"/>
              <a:ext cx="46298" cy="48718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 bwMode="auto">
            <a:xfrm rot="5400000" flipH="1">
              <a:off x="3537652" y="5620546"/>
              <a:ext cx="105998" cy="50932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9"/>
            <p:cNvCxnSpPr/>
            <p:nvPr/>
          </p:nvCxnSpPr>
          <p:spPr bwMode="auto">
            <a:xfrm rot="16200000" flipH="1" flipV="1">
              <a:off x="3474541" y="5608366"/>
              <a:ext cx="105998" cy="75291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 bwMode="auto">
            <a:xfrm rot="5400000" flipH="1">
              <a:off x="3411982" y="5621099"/>
              <a:ext cx="105998" cy="49825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 bwMode="auto">
            <a:xfrm rot="16200000" flipH="1" flipV="1">
              <a:off x="3349424" y="5608366"/>
              <a:ext cx="105998" cy="75291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16"/>
            <p:cNvCxnSpPr/>
            <p:nvPr/>
          </p:nvCxnSpPr>
          <p:spPr bwMode="auto">
            <a:xfrm rot="5400000" flipH="1">
              <a:off x="3286313" y="5621653"/>
              <a:ext cx="105998" cy="48718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 bwMode="auto">
            <a:xfrm rot="10800000" flipV="1">
              <a:off x="3269003" y="5597276"/>
              <a:ext cx="46503" cy="54827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2952750" y="5653314"/>
              <a:ext cx="31943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2895600" y="5628742"/>
              <a:ext cx="58482" cy="53147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5885118" y="5135790"/>
              <a:ext cx="58482" cy="53147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5340350" y="5137375"/>
              <a:ext cx="58482" cy="53147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52" name="Object 13"/>
            <p:cNvGraphicFramePr>
              <a:graphicFrameLocks noChangeAspect="1"/>
            </p:cNvGraphicFramePr>
            <p:nvPr/>
          </p:nvGraphicFramePr>
          <p:xfrm>
            <a:off x="4215864" y="4751614"/>
            <a:ext cx="289461" cy="3537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310" name="Equation" r:id="rId3" imgW="177569" imgH="215619" progId="Equation.3">
                    <p:embed/>
                  </p:oleObj>
                </mc:Choice>
                <mc:Fallback>
                  <p:oleObj name="Equation" r:id="rId3" imgW="177569" imgH="215619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5864" y="4751614"/>
                          <a:ext cx="289461" cy="3537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" name="Object 13"/>
            <p:cNvGraphicFramePr>
              <a:graphicFrameLocks noChangeAspect="1"/>
            </p:cNvGraphicFramePr>
            <p:nvPr/>
          </p:nvGraphicFramePr>
          <p:xfrm>
            <a:off x="5548313" y="4785368"/>
            <a:ext cx="290512" cy="3105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311" name="Equation" r:id="rId5" imgW="203040" imgH="215640" progId="Equation.3">
                    <p:embed/>
                  </p:oleObj>
                </mc:Choice>
                <mc:Fallback>
                  <p:oleObj name="Equation" r:id="rId5" imgW="203040" imgH="21564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48313" y="4785368"/>
                          <a:ext cx="290512" cy="3105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" name="Object 13"/>
            <p:cNvGraphicFramePr>
              <a:graphicFrameLocks noChangeAspect="1"/>
            </p:cNvGraphicFramePr>
            <p:nvPr/>
          </p:nvGraphicFramePr>
          <p:xfrm>
            <a:off x="6589565" y="4769077"/>
            <a:ext cx="271746" cy="3267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312" name="Equation" r:id="rId7" imgW="190440" imgH="228600" progId="Equation.3">
                    <p:embed/>
                  </p:oleObj>
                </mc:Choice>
                <mc:Fallback>
                  <p:oleObj name="Equation" r:id="rId7" imgW="190440" imgH="22860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89565" y="4769077"/>
                          <a:ext cx="271746" cy="3267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5" name="Straight Connector 54"/>
            <p:cNvCxnSpPr>
              <a:stCxn id="50" idx="4"/>
            </p:cNvCxnSpPr>
            <p:nvPr/>
          </p:nvCxnSpPr>
          <p:spPr>
            <a:xfrm rot="5400000">
              <a:off x="5701222" y="5402074"/>
              <a:ext cx="42627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2592398" y="447844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610542" y="546541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graphicFrame>
          <p:nvGraphicFramePr>
            <p:cNvPr id="96261" name="Object 5"/>
            <p:cNvGraphicFramePr>
              <a:graphicFrameLocks noChangeAspect="1"/>
            </p:cNvGraphicFramePr>
            <p:nvPr/>
          </p:nvGraphicFramePr>
          <p:xfrm>
            <a:off x="5718175" y="2505075"/>
            <a:ext cx="396875" cy="231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313" name="Equation" r:id="rId9" imgW="355320" imgH="228600" progId="Equation.3">
                    <p:embed/>
                  </p:oleObj>
                </mc:Choice>
                <mc:Fallback>
                  <p:oleObj name="Equation" r:id="rId9" imgW="355320" imgH="22860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18175" y="2505075"/>
                          <a:ext cx="396875" cy="2317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D03D98-B933-4F16-AC1E-2821F5BA733F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AND Gate</a:t>
            </a:r>
          </a:p>
        </p:txBody>
      </p:sp>
      <p:grpSp>
        <p:nvGrpSpPr>
          <p:cNvPr id="2" name="Group 94"/>
          <p:cNvGrpSpPr/>
          <p:nvPr/>
        </p:nvGrpSpPr>
        <p:grpSpPr>
          <a:xfrm>
            <a:off x="2057400" y="1981200"/>
            <a:ext cx="4965823" cy="4343400"/>
            <a:chOff x="2057400" y="1981200"/>
            <a:chExt cx="4965823" cy="4343400"/>
          </a:xfrm>
        </p:grpSpPr>
        <p:sp>
          <p:nvSpPr>
            <p:cNvPr id="92" name="Rectangle 101"/>
            <p:cNvSpPr>
              <a:spLocks noChangeArrowheads="1"/>
            </p:cNvSpPr>
            <p:nvPr/>
          </p:nvSpPr>
          <p:spPr bwMode="auto">
            <a:xfrm>
              <a:off x="2057400" y="1981200"/>
              <a:ext cx="4953000" cy="4343400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3733800" y="3904797"/>
              <a:ext cx="475488" cy="50292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3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7" name="Straight Connector 6"/>
            <p:cNvCxnSpPr/>
            <p:nvPr/>
          </p:nvCxnSpPr>
          <p:spPr bwMode="auto">
            <a:xfrm flipV="1">
              <a:off x="3854451" y="3947022"/>
              <a:ext cx="207962" cy="15081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 bwMode="auto">
            <a:xfrm rot="5400000">
              <a:off x="3671571" y="4149594"/>
              <a:ext cx="36576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 bwMode="auto">
            <a:xfrm>
              <a:off x="3856039" y="4238178"/>
              <a:ext cx="207962" cy="14922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3541365" y="4181022"/>
              <a:ext cx="31943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14"/>
            <p:cNvGrpSpPr/>
            <p:nvPr/>
          </p:nvGrpSpPr>
          <p:grpSpPr>
            <a:xfrm rot="10800000">
              <a:off x="3147487" y="4119451"/>
              <a:ext cx="395832" cy="105998"/>
              <a:chOff x="3544887" y="3124201"/>
              <a:chExt cx="567532" cy="138112"/>
            </a:xfrm>
          </p:grpSpPr>
          <p:cxnSp>
            <p:nvCxnSpPr>
              <p:cNvPr id="85" name="Straight Connector 84"/>
              <p:cNvCxnSpPr/>
              <p:nvPr/>
            </p:nvCxnSpPr>
            <p:spPr bwMode="auto">
              <a:xfrm rot="5400000" flipH="1" flipV="1">
                <a:off x="3549649" y="3119439"/>
                <a:ext cx="60325" cy="6985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 bwMode="auto">
              <a:xfrm rot="16200000" flipH="1">
                <a:off x="3582194" y="3156744"/>
                <a:ext cx="138112" cy="73025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9"/>
              <p:cNvCxnSpPr/>
              <p:nvPr/>
            </p:nvCxnSpPr>
            <p:spPr bwMode="auto">
              <a:xfrm rot="5400000" flipH="1" flipV="1">
                <a:off x="3672681" y="3139282"/>
                <a:ext cx="138112" cy="10795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 bwMode="auto">
              <a:xfrm rot="16200000" flipH="1">
                <a:off x="3762375" y="3157538"/>
                <a:ext cx="138112" cy="7143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 bwMode="auto">
              <a:xfrm rot="5400000" flipH="1" flipV="1">
                <a:off x="3852069" y="3139282"/>
                <a:ext cx="138112" cy="10795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16"/>
              <p:cNvCxnSpPr/>
              <p:nvPr/>
            </p:nvCxnSpPr>
            <p:spPr bwMode="auto">
              <a:xfrm rot="16200000" flipH="1">
                <a:off x="3942556" y="3158332"/>
                <a:ext cx="138112" cy="6985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 bwMode="auto">
              <a:xfrm flipV="1">
                <a:off x="4045744" y="3185320"/>
                <a:ext cx="66675" cy="7143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Straight Connector 11"/>
            <p:cNvCxnSpPr/>
            <p:nvPr/>
          </p:nvCxnSpPr>
          <p:spPr>
            <a:xfrm flipH="1">
              <a:off x="2830165" y="4181022"/>
              <a:ext cx="31943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2768600" y="4153275"/>
              <a:ext cx="58482" cy="53147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14"/>
            <p:cNvGrpSpPr/>
            <p:nvPr/>
          </p:nvGrpSpPr>
          <p:grpSpPr>
            <a:xfrm rot="10800000">
              <a:off x="3135653" y="4997021"/>
              <a:ext cx="395832" cy="105998"/>
              <a:chOff x="3544887" y="3124201"/>
              <a:chExt cx="567532" cy="138112"/>
            </a:xfrm>
          </p:grpSpPr>
          <p:cxnSp>
            <p:nvCxnSpPr>
              <p:cNvPr id="78" name="Straight Connector 77"/>
              <p:cNvCxnSpPr/>
              <p:nvPr/>
            </p:nvCxnSpPr>
            <p:spPr bwMode="auto">
              <a:xfrm rot="5400000" flipH="1" flipV="1">
                <a:off x="3549649" y="3119439"/>
                <a:ext cx="60325" cy="6985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 bwMode="auto">
              <a:xfrm rot="16200000" flipH="1">
                <a:off x="3582194" y="3156744"/>
                <a:ext cx="138112" cy="73025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9"/>
              <p:cNvCxnSpPr/>
              <p:nvPr/>
            </p:nvCxnSpPr>
            <p:spPr bwMode="auto">
              <a:xfrm rot="5400000" flipH="1" flipV="1">
                <a:off x="3672681" y="3139282"/>
                <a:ext cx="138112" cy="10795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 bwMode="auto">
              <a:xfrm rot="16200000" flipH="1">
                <a:off x="3762375" y="3157538"/>
                <a:ext cx="138112" cy="7143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 bwMode="auto">
              <a:xfrm rot="5400000" flipH="1" flipV="1">
                <a:off x="3852069" y="3139282"/>
                <a:ext cx="138112" cy="10795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16"/>
              <p:cNvCxnSpPr/>
              <p:nvPr/>
            </p:nvCxnSpPr>
            <p:spPr bwMode="auto">
              <a:xfrm rot="16200000" flipH="1">
                <a:off x="3942556" y="3158332"/>
                <a:ext cx="138112" cy="6985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 bwMode="auto">
              <a:xfrm flipV="1">
                <a:off x="4045744" y="3185320"/>
                <a:ext cx="66675" cy="7143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Connector 14"/>
            <p:cNvCxnSpPr/>
            <p:nvPr/>
          </p:nvCxnSpPr>
          <p:spPr>
            <a:xfrm flipH="1">
              <a:off x="2819400" y="5057322"/>
              <a:ext cx="31943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2762250" y="5032750"/>
              <a:ext cx="58482" cy="53147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7" name="Object 13"/>
            <p:cNvGraphicFramePr>
              <a:graphicFrameLocks noChangeAspect="1"/>
            </p:cNvGraphicFramePr>
            <p:nvPr/>
          </p:nvGraphicFramePr>
          <p:xfrm>
            <a:off x="4219575" y="3943350"/>
            <a:ext cx="327314" cy="400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334" name="Equation" r:id="rId3" imgW="177569" imgH="215619" progId="Equation.3">
                    <p:embed/>
                  </p:oleObj>
                </mc:Choice>
                <mc:Fallback>
                  <p:oleObj name="Equation" r:id="rId3" imgW="177569" imgH="215619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9575" y="3943350"/>
                          <a:ext cx="327314" cy="4000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TextBox 17"/>
            <p:cNvSpPr txBox="1"/>
            <p:nvPr/>
          </p:nvSpPr>
          <p:spPr>
            <a:xfrm>
              <a:off x="2516198" y="395864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3726210" y="4802505"/>
              <a:ext cx="475488" cy="50292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3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20" name="Straight Connector 19"/>
            <p:cNvCxnSpPr/>
            <p:nvPr/>
          </p:nvCxnSpPr>
          <p:spPr bwMode="auto">
            <a:xfrm flipV="1">
              <a:off x="3846861" y="4837110"/>
              <a:ext cx="207962" cy="15081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auto">
            <a:xfrm rot="5400000">
              <a:off x="3663981" y="5047302"/>
              <a:ext cx="36576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 bwMode="auto">
            <a:xfrm>
              <a:off x="3848449" y="5135886"/>
              <a:ext cx="207962" cy="14922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3533775" y="5059680"/>
              <a:ext cx="31943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 flipH="1">
              <a:off x="3829049" y="4614514"/>
              <a:ext cx="4572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5" name="Object 13"/>
            <p:cNvGraphicFramePr>
              <a:graphicFrameLocks noChangeAspect="1"/>
            </p:cNvGraphicFramePr>
            <p:nvPr/>
          </p:nvGraphicFramePr>
          <p:xfrm>
            <a:off x="4224338" y="4857751"/>
            <a:ext cx="309562" cy="3308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335" name="Equation" r:id="rId5" imgW="203040" imgH="215640" progId="Equation.3">
                    <p:embed/>
                  </p:oleObj>
                </mc:Choice>
                <mc:Fallback>
                  <p:oleObj name="Equation" r:id="rId5" imgW="203040" imgH="21564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338" y="4857751"/>
                          <a:ext cx="309562" cy="3308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6" name="Straight Connector 25"/>
            <p:cNvCxnSpPr/>
            <p:nvPr/>
          </p:nvCxnSpPr>
          <p:spPr>
            <a:xfrm rot="5400000" flipH="1">
              <a:off x="3783330" y="3674745"/>
              <a:ext cx="54864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14"/>
            <p:cNvGrpSpPr/>
            <p:nvPr/>
          </p:nvGrpSpPr>
          <p:grpSpPr>
            <a:xfrm rot="16200000">
              <a:off x="3862721" y="3153648"/>
              <a:ext cx="398213" cy="105998"/>
              <a:chOff x="3544887" y="3124201"/>
              <a:chExt cx="570946" cy="138112"/>
            </a:xfrm>
          </p:grpSpPr>
          <p:cxnSp>
            <p:nvCxnSpPr>
              <p:cNvPr id="71" name="Straight Connector 70"/>
              <p:cNvCxnSpPr/>
              <p:nvPr/>
            </p:nvCxnSpPr>
            <p:spPr bwMode="auto">
              <a:xfrm rot="5400000" flipH="1" flipV="1">
                <a:off x="3549649" y="3119439"/>
                <a:ext cx="60325" cy="6985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 bwMode="auto">
              <a:xfrm rot="16200000" flipH="1">
                <a:off x="3582194" y="3156744"/>
                <a:ext cx="138112" cy="73025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9"/>
              <p:cNvCxnSpPr/>
              <p:nvPr/>
            </p:nvCxnSpPr>
            <p:spPr bwMode="auto">
              <a:xfrm rot="5400000" flipH="1" flipV="1">
                <a:off x="3672681" y="3139282"/>
                <a:ext cx="138112" cy="10795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 bwMode="auto">
              <a:xfrm rot="16200000" flipH="1">
                <a:off x="3762375" y="3157538"/>
                <a:ext cx="138112" cy="7143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 bwMode="auto">
              <a:xfrm rot="5400000" flipH="1" flipV="1">
                <a:off x="3852069" y="3139282"/>
                <a:ext cx="138112" cy="10795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16"/>
              <p:cNvCxnSpPr/>
              <p:nvPr/>
            </p:nvCxnSpPr>
            <p:spPr bwMode="auto">
              <a:xfrm rot="16200000" flipH="1">
                <a:off x="3942556" y="3158332"/>
                <a:ext cx="138112" cy="6985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 bwMode="auto">
              <a:xfrm flipV="1">
                <a:off x="4049158" y="3185319"/>
                <a:ext cx="66675" cy="7143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Straight Connector 27"/>
            <p:cNvCxnSpPr/>
            <p:nvPr/>
          </p:nvCxnSpPr>
          <p:spPr>
            <a:xfrm rot="5400000" flipH="1">
              <a:off x="3896661" y="2848149"/>
              <a:ext cx="31943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059602" y="2685370"/>
              <a:ext cx="234086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 flipH="1">
              <a:off x="5721894" y="4078152"/>
              <a:ext cx="13716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4"/>
            <p:cNvGrpSpPr/>
            <p:nvPr/>
          </p:nvGrpSpPr>
          <p:grpSpPr>
            <a:xfrm rot="16200000">
              <a:off x="6209182" y="3146761"/>
              <a:ext cx="395834" cy="106007"/>
              <a:chOff x="3531245" y="3117979"/>
              <a:chExt cx="567537" cy="138124"/>
            </a:xfrm>
          </p:grpSpPr>
          <p:cxnSp>
            <p:nvCxnSpPr>
              <p:cNvPr id="64" name="Straight Connector 63"/>
              <p:cNvCxnSpPr/>
              <p:nvPr/>
            </p:nvCxnSpPr>
            <p:spPr bwMode="auto">
              <a:xfrm rot="5400000" flipH="1" flipV="1">
                <a:off x="3536008" y="3113235"/>
                <a:ext cx="60325" cy="69851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 bwMode="auto">
              <a:xfrm rot="16200000" flipH="1">
                <a:off x="3568554" y="3150534"/>
                <a:ext cx="138112" cy="73025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9"/>
              <p:cNvCxnSpPr/>
              <p:nvPr/>
            </p:nvCxnSpPr>
            <p:spPr bwMode="auto">
              <a:xfrm rot="5400000" flipH="1" flipV="1">
                <a:off x="3659042" y="3133071"/>
                <a:ext cx="138112" cy="10795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auto">
              <a:xfrm rot="16200000" flipH="1">
                <a:off x="3748736" y="3151327"/>
                <a:ext cx="138112" cy="7143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 bwMode="auto">
              <a:xfrm rot="5400000" flipH="1" flipV="1">
                <a:off x="3838430" y="3133071"/>
                <a:ext cx="138112" cy="10795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16"/>
              <p:cNvCxnSpPr/>
              <p:nvPr/>
            </p:nvCxnSpPr>
            <p:spPr bwMode="auto">
              <a:xfrm rot="16200000" flipH="1">
                <a:off x="3928918" y="3152109"/>
                <a:ext cx="138111" cy="69851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 bwMode="auto">
              <a:xfrm flipV="1">
                <a:off x="4032107" y="3179098"/>
                <a:ext cx="66675" cy="7143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/>
            <p:cNvCxnSpPr/>
            <p:nvPr/>
          </p:nvCxnSpPr>
          <p:spPr>
            <a:xfrm rot="5400000" flipH="1">
              <a:off x="6237273" y="2840326"/>
              <a:ext cx="31943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32"/>
            <p:cNvCxnSpPr/>
            <p:nvPr/>
          </p:nvCxnSpPr>
          <p:spPr>
            <a:xfrm>
              <a:off x="4082144" y="3633787"/>
              <a:ext cx="1418772" cy="1371600"/>
            </a:xfrm>
            <a:prstGeom prst="bentConnector3">
              <a:avLst>
                <a:gd name="adj1" fmla="val 38587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4"/>
            <p:cNvGrpSpPr/>
            <p:nvPr/>
          </p:nvGrpSpPr>
          <p:grpSpPr>
            <a:xfrm rot="10800000">
              <a:off x="5500615" y="4947671"/>
              <a:ext cx="395832" cy="105998"/>
              <a:chOff x="3544887" y="3124201"/>
              <a:chExt cx="567532" cy="138112"/>
            </a:xfrm>
          </p:grpSpPr>
          <p:cxnSp>
            <p:nvCxnSpPr>
              <p:cNvPr id="57" name="Straight Connector 56"/>
              <p:cNvCxnSpPr/>
              <p:nvPr/>
            </p:nvCxnSpPr>
            <p:spPr bwMode="auto">
              <a:xfrm rot="5400000" flipH="1" flipV="1">
                <a:off x="3549649" y="3119439"/>
                <a:ext cx="60325" cy="6985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 bwMode="auto">
              <a:xfrm rot="16200000" flipH="1">
                <a:off x="3582194" y="3156744"/>
                <a:ext cx="138112" cy="73025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9"/>
              <p:cNvCxnSpPr/>
              <p:nvPr/>
            </p:nvCxnSpPr>
            <p:spPr bwMode="auto">
              <a:xfrm rot="5400000" flipH="1" flipV="1">
                <a:off x="3672681" y="3139282"/>
                <a:ext cx="138112" cy="10795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auto">
              <a:xfrm rot="16200000" flipH="1">
                <a:off x="3762375" y="3157538"/>
                <a:ext cx="138112" cy="7143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auto">
              <a:xfrm rot="5400000" flipH="1" flipV="1">
                <a:off x="3852069" y="3139282"/>
                <a:ext cx="138112" cy="10795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16"/>
              <p:cNvCxnSpPr/>
              <p:nvPr/>
            </p:nvCxnSpPr>
            <p:spPr bwMode="auto">
              <a:xfrm rot="16200000" flipH="1">
                <a:off x="3942556" y="3158332"/>
                <a:ext cx="138112" cy="6985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auto">
              <a:xfrm flipV="1">
                <a:off x="4045744" y="3185320"/>
                <a:ext cx="66675" cy="7143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Oval 34"/>
            <p:cNvSpPr/>
            <p:nvPr/>
          </p:nvSpPr>
          <p:spPr>
            <a:xfrm>
              <a:off x="5273040" y="2656714"/>
              <a:ext cx="58482" cy="53147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/>
            <p:cNvCxnSpPr/>
            <p:nvPr/>
          </p:nvCxnSpPr>
          <p:spPr>
            <a:xfrm rot="5400000" flipH="1">
              <a:off x="5145980" y="2502746"/>
              <a:ext cx="31943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5275518" y="2297430"/>
              <a:ext cx="58482" cy="53147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 bwMode="auto">
            <a:xfrm>
              <a:off x="6087237" y="4735830"/>
              <a:ext cx="475488" cy="50292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3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39" name="Straight Connector 38"/>
            <p:cNvCxnSpPr/>
            <p:nvPr/>
          </p:nvCxnSpPr>
          <p:spPr bwMode="auto">
            <a:xfrm flipV="1">
              <a:off x="6207888" y="4762815"/>
              <a:ext cx="207962" cy="15081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 bwMode="auto">
            <a:xfrm rot="5400000">
              <a:off x="6025008" y="4980627"/>
              <a:ext cx="36576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 bwMode="auto">
            <a:xfrm>
              <a:off x="6209476" y="5069211"/>
              <a:ext cx="207962" cy="14922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5894802" y="5012055"/>
              <a:ext cx="31943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3" name="Object 13"/>
            <p:cNvGraphicFramePr>
              <a:graphicFrameLocks noChangeAspect="1"/>
            </p:cNvGraphicFramePr>
            <p:nvPr/>
          </p:nvGraphicFramePr>
          <p:xfrm>
            <a:off x="6591300" y="4825234"/>
            <a:ext cx="295275" cy="356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336" name="Equation" r:id="rId7" imgW="190440" imgH="228600" progId="Equation.3">
                    <p:embed/>
                  </p:oleObj>
                </mc:Choice>
                <mc:Fallback>
                  <p:oleObj name="Equation" r:id="rId7" imgW="190440" imgH="22860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91300" y="4825234"/>
                          <a:ext cx="295275" cy="3563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" name="TextBox 44"/>
            <p:cNvSpPr txBox="1"/>
            <p:nvPr/>
          </p:nvSpPr>
          <p:spPr>
            <a:xfrm>
              <a:off x="6715125" y="379095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cxnSp>
          <p:nvCxnSpPr>
            <p:cNvPr id="46" name="Straight Connector 45"/>
            <p:cNvCxnSpPr/>
            <p:nvPr/>
          </p:nvCxnSpPr>
          <p:spPr>
            <a:xfrm rot="10800000" flipH="1">
              <a:off x="6405215" y="3971925"/>
              <a:ext cx="31943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6723318" y="3947353"/>
              <a:ext cx="58482" cy="53147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4038600" y="3606800"/>
              <a:ext cx="58482" cy="53147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hape 322"/>
            <p:cNvCxnSpPr/>
            <p:nvPr/>
          </p:nvCxnSpPr>
          <p:spPr>
            <a:xfrm>
              <a:off x="4047775" y="5290184"/>
              <a:ext cx="2353027" cy="405768"/>
            </a:xfrm>
            <a:prstGeom prst="bentConnector3">
              <a:avLst>
                <a:gd name="adj1" fmla="val -114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5400000" flipH="1">
              <a:off x="6134100" y="5414010"/>
              <a:ext cx="54864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5305425" y="5667375"/>
              <a:ext cx="58482" cy="53147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/>
            <p:nvPr/>
          </p:nvCxnSpPr>
          <p:spPr>
            <a:xfrm rot="5400000" flipH="1">
              <a:off x="5174283" y="5860082"/>
              <a:ext cx="31943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5179665" y="6028357"/>
              <a:ext cx="31943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5252055" y="6083300"/>
              <a:ext cx="18288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5307300" y="6122670"/>
              <a:ext cx="9144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2477192" y="487680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graphicFrame>
          <p:nvGraphicFramePr>
            <p:cNvPr id="95237" name="Object 5"/>
            <p:cNvGraphicFramePr>
              <a:graphicFrameLocks noChangeAspect="1"/>
            </p:cNvGraphicFramePr>
            <p:nvPr/>
          </p:nvGraphicFramePr>
          <p:xfrm>
            <a:off x="5089525" y="2054225"/>
            <a:ext cx="396875" cy="231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337" name="Equation" r:id="rId9" imgW="355320" imgH="228600" progId="Equation.3">
                    <p:embed/>
                  </p:oleObj>
                </mc:Choice>
                <mc:Fallback>
                  <p:oleObj name="Equation" r:id="rId9" imgW="355320" imgH="22860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9525" y="2054225"/>
                          <a:ext cx="396875" cy="2317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D03D98-B933-4F16-AC1E-2821F5BA733F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NAND Gate</a:t>
            </a:r>
          </a:p>
        </p:txBody>
      </p:sp>
      <p:sp>
        <p:nvSpPr>
          <p:cNvPr id="268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??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D03D98-B933-4F16-AC1E-2821F5BA733F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XOR</a:t>
            </a:r>
            <a:r>
              <a:rPr lang="en-US" sz="4000" dirty="0" smtClean="0"/>
              <a:t> Gate </a:t>
            </a:r>
          </a:p>
        </p:txBody>
      </p:sp>
      <p:sp>
        <p:nvSpPr>
          <p:cNvPr id="269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??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D03D98-B933-4F16-AC1E-2821F5BA733F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Transistor Biasing Circuit</a:t>
            </a:r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A1786B-F920-49BA-9E63-1074DCF98403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Stabilization of Q-point</a:t>
            </a:r>
          </a:p>
        </p:txBody>
      </p:sp>
      <p:sp>
        <p:nvSpPr>
          <p:cNvPr id="33798" name="Content Placeholder 2"/>
          <p:cNvSpPr>
            <a:spLocks noGrp="1"/>
          </p:cNvSpPr>
          <p:nvPr>
            <p:ph idx="1"/>
          </p:nvPr>
        </p:nvSpPr>
        <p:spPr>
          <a:xfrm>
            <a:off x="762000" y="2017713"/>
            <a:ext cx="8001000" cy="25542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smtClean="0"/>
              <a:t>Requirement of biasing circuit</a:t>
            </a:r>
          </a:p>
          <a:p>
            <a:pPr lvl="1"/>
            <a:r>
              <a:rPr lang="en-US" sz="2000" smtClean="0"/>
              <a:t>Operating point in the centre of active region</a:t>
            </a:r>
          </a:p>
          <a:p>
            <a:pPr lvl="1"/>
            <a:r>
              <a:rPr lang="en-US" sz="2000" smtClean="0"/>
              <a:t>Stabilization of collector current against temperature variations</a:t>
            </a:r>
          </a:p>
          <a:p>
            <a:pPr lvl="1"/>
            <a:r>
              <a:rPr lang="en-US" sz="2000" smtClean="0"/>
              <a:t>Making operating point independent of transistor parameters</a:t>
            </a:r>
          </a:p>
          <a:p>
            <a:pPr>
              <a:buFont typeface="Wingdings" pitchFamily="2" charset="2"/>
              <a:buNone/>
            </a:pPr>
            <a:endParaRPr lang="en-US" sz="2000" smtClean="0"/>
          </a:p>
          <a:p>
            <a:pPr>
              <a:buFont typeface="Wingdings" pitchFamily="2" charset="2"/>
              <a:buNone/>
            </a:pPr>
            <a:r>
              <a:rPr lang="en-US" sz="2000" smtClean="0">
                <a:solidFill>
                  <a:srgbClr val="FF0000"/>
                </a:solidFill>
              </a:rPr>
              <a:t>Different biasing techniques used for achieving these points</a:t>
            </a:r>
          </a:p>
        </p:txBody>
      </p:sp>
      <p:grpSp>
        <p:nvGrpSpPr>
          <p:cNvPr id="33799" name="Group 28"/>
          <p:cNvGrpSpPr>
            <a:grpSpLocks/>
          </p:cNvGrpSpPr>
          <p:nvPr/>
        </p:nvGrpSpPr>
        <p:grpSpPr bwMode="auto">
          <a:xfrm>
            <a:off x="1676400" y="4352925"/>
            <a:ext cx="5638800" cy="2076450"/>
            <a:chOff x="1676400" y="4352925"/>
            <a:chExt cx="5638800" cy="2076450"/>
          </a:xfrm>
        </p:grpSpPr>
        <p:sp>
          <p:nvSpPr>
            <p:cNvPr id="33800" name="Rectangle 28"/>
            <p:cNvSpPr>
              <a:spLocks noChangeArrowheads="1"/>
            </p:cNvSpPr>
            <p:nvPr/>
          </p:nvSpPr>
          <p:spPr bwMode="auto">
            <a:xfrm>
              <a:off x="1676400" y="4352925"/>
              <a:ext cx="5638800" cy="2076450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/>
            </a:p>
          </p:txBody>
        </p:sp>
        <p:grpSp>
          <p:nvGrpSpPr>
            <p:cNvPr id="33801" name="Group 4"/>
            <p:cNvGrpSpPr>
              <a:grpSpLocks/>
            </p:cNvGrpSpPr>
            <p:nvPr/>
          </p:nvGrpSpPr>
          <p:grpSpPr bwMode="auto">
            <a:xfrm>
              <a:off x="1730375" y="4429125"/>
              <a:ext cx="5432425" cy="1952625"/>
              <a:chOff x="71406" y="4000504"/>
              <a:chExt cx="5929354" cy="2286016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2142002" y="4714187"/>
                <a:ext cx="715611" cy="644917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IN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2571716" y="4714187"/>
                <a:ext cx="713879" cy="644917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IN"/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1928878" y="4572937"/>
                <a:ext cx="1571574" cy="927417"/>
              </a:xfrm>
              <a:prstGeom prst="roundRect">
                <a:avLst>
                  <a:gd name="adj" fmla="val 50000"/>
                </a:avLst>
              </a:prstGeom>
              <a:noFill/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IN"/>
              </a:p>
            </p:txBody>
          </p:sp>
          <p:sp>
            <p:nvSpPr>
              <p:cNvPr id="33805" name="TextBox 8"/>
              <p:cNvSpPr txBox="1">
                <a:spLocks noChangeArrowheads="1"/>
              </p:cNvSpPr>
              <p:nvPr/>
            </p:nvSpPr>
            <p:spPr bwMode="auto">
              <a:xfrm>
                <a:off x="2143108" y="4917056"/>
                <a:ext cx="315286" cy="360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T</a:t>
                </a:r>
                <a:endParaRPr lang="en-IN" sz="1400"/>
              </a:p>
            </p:txBody>
          </p:sp>
          <p:sp>
            <p:nvSpPr>
              <p:cNvPr id="33806" name="TextBox 9"/>
              <p:cNvSpPr txBox="1">
                <a:spLocks noChangeArrowheads="1"/>
              </p:cNvSpPr>
              <p:nvPr/>
            </p:nvSpPr>
            <p:spPr bwMode="auto">
              <a:xfrm>
                <a:off x="3007678" y="4887605"/>
                <a:ext cx="315286" cy="360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T</a:t>
                </a:r>
                <a:endParaRPr lang="en-IN" sz="1400"/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 rot="5400000" flipH="1" flipV="1">
                <a:off x="2319445" y="5058019"/>
                <a:ext cx="28621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 rot="5400000" flipH="1" flipV="1">
                <a:off x="2849720" y="5061799"/>
                <a:ext cx="284358" cy="173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809" name="TextBox 12"/>
              <p:cNvSpPr txBox="1">
                <a:spLocks noChangeArrowheads="1"/>
              </p:cNvSpPr>
              <p:nvPr/>
            </p:nvSpPr>
            <p:spPr bwMode="auto">
              <a:xfrm>
                <a:off x="71406" y="4551935"/>
                <a:ext cx="1645383" cy="864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Temperature continues to increase</a:t>
                </a:r>
                <a:endParaRPr lang="en-IN" sz="1400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4001206" y="5643462"/>
                <a:ext cx="713879" cy="643058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IN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5286881" y="5000404"/>
                <a:ext cx="713879" cy="643058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IN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4072248" y="4000504"/>
                <a:ext cx="713879" cy="643058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IN"/>
              </a:p>
            </p:txBody>
          </p:sp>
          <p:graphicFrame>
            <p:nvGraphicFramePr>
              <p:cNvPr id="33794" name="Object 5"/>
              <p:cNvGraphicFramePr>
                <a:graphicFrameLocks noChangeAspect="1"/>
              </p:cNvGraphicFramePr>
              <p:nvPr/>
            </p:nvGraphicFramePr>
            <p:xfrm>
              <a:off x="4065377" y="5707121"/>
              <a:ext cx="424455" cy="55709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815" name="Equation" r:id="rId3" imgW="177646" imgH="228402" progId="Equation.3">
                      <p:embed/>
                    </p:oleObj>
                  </mc:Choice>
                  <mc:Fallback>
                    <p:oleObj name="Equation" r:id="rId3" imgW="177646" imgH="228402" progId="Equation.3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65377" y="5707121"/>
                            <a:ext cx="424455" cy="55709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43" name="Straight Arrow Connector 42"/>
              <p:cNvCxnSpPr/>
              <p:nvPr/>
            </p:nvCxnSpPr>
            <p:spPr>
              <a:xfrm rot="5400000" flipH="1" flipV="1">
                <a:off x="4368445" y="5965921"/>
                <a:ext cx="28435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hape 43"/>
              <p:cNvCxnSpPr>
                <a:stCxn id="32" idx="0"/>
              </p:cNvCxnSpPr>
              <p:nvPr/>
            </p:nvCxnSpPr>
            <p:spPr>
              <a:xfrm rot="5400000" flipH="1" flipV="1">
                <a:off x="3287584" y="3929524"/>
                <a:ext cx="427466" cy="1141860"/>
              </a:xfrm>
              <a:prstGeom prst="curvedConnector2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hape 44"/>
              <p:cNvCxnSpPr>
                <a:stCxn id="41" idx="6"/>
                <a:endCxn id="40" idx="0"/>
              </p:cNvCxnSpPr>
              <p:nvPr/>
            </p:nvCxnSpPr>
            <p:spPr>
              <a:xfrm>
                <a:off x="4786127" y="4322034"/>
                <a:ext cx="857694" cy="678370"/>
              </a:xfrm>
              <a:prstGeom prst="curvedConnector2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hape 45"/>
              <p:cNvCxnSpPr>
                <a:stCxn id="40" idx="4"/>
                <a:endCxn id="39" idx="6"/>
              </p:cNvCxnSpPr>
              <p:nvPr/>
            </p:nvCxnSpPr>
            <p:spPr>
              <a:xfrm rot="5400000">
                <a:off x="5018688" y="5339859"/>
                <a:ext cx="321530" cy="928736"/>
              </a:xfrm>
              <a:prstGeom prst="curvedConnector2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hape 46"/>
              <p:cNvCxnSpPr>
                <a:stCxn id="39" idx="2"/>
                <a:endCxn id="31" idx="4"/>
              </p:cNvCxnSpPr>
              <p:nvPr/>
            </p:nvCxnSpPr>
            <p:spPr>
              <a:xfrm rot="10800000">
                <a:off x="2500674" y="5359104"/>
                <a:ext cx="1500532" cy="605887"/>
              </a:xfrm>
              <a:prstGeom prst="curvedConnector2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33795" name="Object 6"/>
              <p:cNvGraphicFramePr>
                <a:graphicFrameLocks noChangeAspect="1"/>
              </p:cNvGraphicFramePr>
              <p:nvPr/>
            </p:nvGraphicFramePr>
            <p:xfrm>
              <a:off x="4071934" y="4100520"/>
              <a:ext cx="495300" cy="4000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816" name="Equation" r:id="rId5" imgW="291973" imgH="228501" progId="Equation.3">
                      <p:embed/>
                    </p:oleObj>
                  </mc:Choice>
                  <mc:Fallback>
                    <p:oleObj name="Equation" r:id="rId5" imgW="291973" imgH="228501" progId="Equation.3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71934" y="4100520"/>
                            <a:ext cx="495300" cy="4000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49" name="Straight Arrow Connector 48"/>
              <p:cNvCxnSpPr/>
              <p:nvPr/>
            </p:nvCxnSpPr>
            <p:spPr>
              <a:xfrm rot="5400000" flipH="1" flipV="1">
                <a:off x="4462815" y="4305307"/>
                <a:ext cx="28621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33796" name="Object 7"/>
              <p:cNvGraphicFramePr>
                <a:graphicFrameLocks noChangeAspect="1"/>
              </p:cNvGraphicFramePr>
              <p:nvPr/>
            </p:nvGraphicFramePr>
            <p:xfrm>
              <a:off x="5334009" y="5162565"/>
              <a:ext cx="495300" cy="4000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817" name="Equation" r:id="rId7" imgW="291973" imgH="228501" progId="Equation.3">
                      <p:embed/>
                    </p:oleObj>
                  </mc:Choice>
                  <mc:Fallback>
                    <p:oleObj name="Equation" r:id="rId7" imgW="291973" imgH="228501" progId="Equation.3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34009" y="5162565"/>
                            <a:ext cx="495300" cy="4000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51" name="Straight Arrow Connector 50"/>
              <p:cNvCxnSpPr/>
              <p:nvPr/>
            </p:nvCxnSpPr>
            <p:spPr>
              <a:xfrm rot="5400000" flipH="1" flipV="1">
                <a:off x="5714766" y="5324721"/>
                <a:ext cx="28435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stCxn id="33809" idx="3"/>
                <a:endCxn id="33" idx="1"/>
              </p:cNvCxnSpPr>
              <p:nvPr/>
            </p:nvCxnSpPr>
            <p:spPr>
              <a:xfrm>
                <a:off x="1717486" y="4983677"/>
                <a:ext cx="211391" cy="538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>
                <a:stCxn id="31" idx="0"/>
              </p:cNvCxnSpPr>
              <p:nvPr/>
            </p:nvCxnSpPr>
            <p:spPr>
              <a:xfrm rot="5400000" flipH="1" flipV="1">
                <a:off x="2250186" y="4321617"/>
                <a:ext cx="643058" cy="14208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D03D98-B933-4F16-AC1E-2821F5BA733F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34" name="Rectangle 109"/>
          <p:cNvSpPr>
            <a:spLocks noChangeArrowheads="1"/>
          </p:cNvSpPr>
          <p:nvPr/>
        </p:nvSpPr>
        <p:spPr bwMode="auto">
          <a:xfrm>
            <a:off x="5410200" y="5897563"/>
            <a:ext cx="1447800" cy="644525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70C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/>
          </a:p>
        </p:txBody>
      </p:sp>
      <p:sp>
        <p:nvSpPr>
          <p:cNvPr id="34835" name="Title 1"/>
          <p:cNvSpPr>
            <a:spLocks noGrp="1"/>
          </p:cNvSpPr>
          <p:nvPr>
            <p:ph type="title"/>
          </p:nvPr>
        </p:nvSpPr>
        <p:spPr>
          <a:xfrm>
            <a:off x="1150938" y="0"/>
            <a:ext cx="7793037" cy="1676400"/>
          </a:xfrm>
        </p:spPr>
        <p:txBody>
          <a:bodyPr/>
          <a:lstStyle/>
          <a:p>
            <a:r>
              <a:rPr lang="en-US" smtClean="0"/>
              <a:t>Fixed Bias</a:t>
            </a:r>
          </a:p>
        </p:txBody>
      </p:sp>
      <p:sp>
        <p:nvSpPr>
          <p:cNvPr id="3483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34837" name="Group 116"/>
          <p:cNvGrpSpPr>
            <a:grpSpLocks/>
          </p:cNvGrpSpPr>
          <p:nvPr/>
        </p:nvGrpSpPr>
        <p:grpSpPr bwMode="auto">
          <a:xfrm>
            <a:off x="5334000" y="4703763"/>
            <a:ext cx="1905000" cy="401637"/>
            <a:chOff x="5334000" y="4703763"/>
            <a:chExt cx="1905000" cy="401637"/>
          </a:xfrm>
        </p:grpSpPr>
        <p:sp>
          <p:nvSpPr>
            <p:cNvPr id="34919" name="Rectangle 105"/>
            <p:cNvSpPr>
              <a:spLocks noChangeArrowheads="1"/>
            </p:cNvSpPr>
            <p:nvPr/>
          </p:nvSpPr>
          <p:spPr bwMode="auto">
            <a:xfrm>
              <a:off x="5334000" y="4711700"/>
              <a:ext cx="1905000" cy="381000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/>
            </a:p>
          </p:txBody>
        </p:sp>
        <p:graphicFrame>
          <p:nvGraphicFramePr>
            <p:cNvPr id="34833" name="Object 13"/>
            <p:cNvGraphicFramePr>
              <a:graphicFrameLocks noChangeAspect="1"/>
            </p:cNvGraphicFramePr>
            <p:nvPr/>
          </p:nvGraphicFramePr>
          <p:xfrm>
            <a:off x="5410200" y="4703763"/>
            <a:ext cx="1752600" cy="401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30" name="Equation" r:id="rId4" imgW="1040948" imgH="241195" progId="Equation.3">
                    <p:embed/>
                  </p:oleObj>
                </mc:Choice>
                <mc:Fallback>
                  <p:oleObj name="Equation" r:id="rId4" imgW="1040948" imgH="241195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10200" y="4703763"/>
                          <a:ext cx="1752600" cy="4016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838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839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840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34841" name="Group 114"/>
          <p:cNvGrpSpPr>
            <a:grpSpLocks/>
          </p:cNvGrpSpPr>
          <p:nvPr/>
        </p:nvGrpSpPr>
        <p:grpSpPr bwMode="auto">
          <a:xfrm>
            <a:off x="1752600" y="5638800"/>
            <a:ext cx="2057400" cy="482600"/>
            <a:chOff x="1752600" y="5638800"/>
            <a:chExt cx="2057400" cy="482600"/>
          </a:xfrm>
        </p:grpSpPr>
        <p:sp>
          <p:nvSpPr>
            <p:cNvPr id="34918" name="Rectangle 111"/>
            <p:cNvSpPr>
              <a:spLocks noChangeArrowheads="1"/>
            </p:cNvSpPr>
            <p:nvPr/>
          </p:nvSpPr>
          <p:spPr bwMode="auto">
            <a:xfrm>
              <a:off x="1752600" y="5638800"/>
              <a:ext cx="2057400" cy="482600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/>
            </a:p>
          </p:txBody>
        </p:sp>
        <p:graphicFrame>
          <p:nvGraphicFramePr>
            <p:cNvPr id="34832" name="Object 26"/>
            <p:cNvGraphicFramePr>
              <a:graphicFrameLocks noChangeAspect="1"/>
            </p:cNvGraphicFramePr>
            <p:nvPr/>
          </p:nvGraphicFramePr>
          <p:xfrm>
            <a:off x="1930400" y="5722938"/>
            <a:ext cx="1574800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31" name="Equation" r:id="rId6" imgW="965200" imgH="228600" progId="Equation.3">
                    <p:embed/>
                  </p:oleObj>
                </mc:Choice>
                <mc:Fallback>
                  <p:oleObj name="Equation" r:id="rId6" imgW="965200" imgH="22860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0400" y="5722938"/>
                          <a:ext cx="1574800" cy="3730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842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4818" name="Object 28"/>
          <p:cNvGraphicFramePr>
            <a:graphicFrameLocks noChangeAspect="1"/>
          </p:cNvGraphicFramePr>
          <p:nvPr/>
        </p:nvGraphicFramePr>
        <p:xfrm>
          <a:off x="5459413" y="5867400"/>
          <a:ext cx="1293812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32" name="Equation" r:id="rId8" imgW="787400" imgH="431800" progId="Equation.3">
                  <p:embed/>
                </p:oleObj>
              </mc:Choice>
              <mc:Fallback>
                <p:oleObj name="Equation" r:id="rId8" imgW="787400" imgH="4318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9413" y="5867400"/>
                        <a:ext cx="1293812" cy="701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43" name="Rectangle 9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34844" name="Group 118"/>
          <p:cNvGrpSpPr>
            <a:grpSpLocks/>
          </p:cNvGrpSpPr>
          <p:nvPr/>
        </p:nvGrpSpPr>
        <p:grpSpPr bwMode="auto">
          <a:xfrm>
            <a:off x="5638800" y="5168900"/>
            <a:ext cx="1143000" cy="660400"/>
            <a:chOff x="5638800" y="5168900"/>
            <a:chExt cx="1143000" cy="660400"/>
          </a:xfrm>
        </p:grpSpPr>
        <p:sp>
          <p:nvSpPr>
            <p:cNvPr id="34917" name="Rectangle 108"/>
            <p:cNvSpPr>
              <a:spLocks noChangeArrowheads="1"/>
            </p:cNvSpPr>
            <p:nvPr/>
          </p:nvSpPr>
          <p:spPr bwMode="auto">
            <a:xfrm>
              <a:off x="5638800" y="5168900"/>
              <a:ext cx="1143000" cy="660400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/>
            </a:p>
          </p:txBody>
        </p:sp>
        <p:graphicFrame>
          <p:nvGraphicFramePr>
            <p:cNvPr id="34831" name="Object 15"/>
            <p:cNvGraphicFramePr>
              <a:graphicFrameLocks noChangeAspect="1"/>
            </p:cNvGraphicFramePr>
            <p:nvPr/>
          </p:nvGraphicFramePr>
          <p:xfrm>
            <a:off x="5767388" y="5221288"/>
            <a:ext cx="785812" cy="579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33" name="Equation" r:id="rId10" imgW="583947" imgH="431613" progId="Equation.3">
                    <p:embed/>
                  </p:oleObj>
                </mc:Choice>
                <mc:Fallback>
                  <p:oleObj name="Equation" r:id="rId10" imgW="583947" imgH="431613" progId="Equation.3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7388" y="5221288"/>
                          <a:ext cx="785812" cy="5794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845" name="Rectangle 9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34846" name="Group 108"/>
          <p:cNvGrpSpPr>
            <a:grpSpLocks/>
          </p:cNvGrpSpPr>
          <p:nvPr/>
        </p:nvGrpSpPr>
        <p:grpSpPr bwMode="auto">
          <a:xfrm>
            <a:off x="1905000" y="4724400"/>
            <a:ext cx="1676400" cy="762000"/>
            <a:chOff x="1905000" y="4724400"/>
            <a:chExt cx="1676400" cy="762000"/>
          </a:xfrm>
        </p:grpSpPr>
        <p:sp>
          <p:nvSpPr>
            <p:cNvPr id="34916" name="Rectangle 112"/>
            <p:cNvSpPr>
              <a:spLocks noChangeArrowheads="1"/>
            </p:cNvSpPr>
            <p:nvPr/>
          </p:nvSpPr>
          <p:spPr bwMode="auto">
            <a:xfrm>
              <a:off x="1905000" y="4724400"/>
              <a:ext cx="1676400" cy="762000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/>
            </a:p>
          </p:txBody>
        </p:sp>
        <p:graphicFrame>
          <p:nvGraphicFramePr>
            <p:cNvPr id="34830" name="Object 98"/>
            <p:cNvGraphicFramePr>
              <a:graphicFrameLocks noChangeAspect="1"/>
            </p:cNvGraphicFramePr>
            <p:nvPr/>
          </p:nvGraphicFramePr>
          <p:xfrm>
            <a:off x="2066925" y="4800600"/>
            <a:ext cx="1352550" cy="617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34" name="Equation" r:id="rId12" imgW="939600" imgH="431640" progId="Equation.3">
                    <p:embed/>
                  </p:oleObj>
                </mc:Choice>
                <mc:Fallback>
                  <p:oleObj name="Equation" r:id="rId12" imgW="939600" imgH="431640" progId="Equation.3">
                    <p:embed/>
                    <p:pic>
                      <p:nvPicPr>
                        <p:cNvPr id="0" name="Object 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6925" y="4800600"/>
                          <a:ext cx="1352550" cy="6175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847" name="Group 104"/>
          <p:cNvGrpSpPr>
            <a:grpSpLocks/>
          </p:cNvGrpSpPr>
          <p:nvPr/>
        </p:nvGrpSpPr>
        <p:grpSpPr bwMode="auto">
          <a:xfrm>
            <a:off x="5867400" y="1981200"/>
            <a:ext cx="1524000" cy="2438400"/>
            <a:chOff x="5867400" y="1981200"/>
            <a:chExt cx="1524000" cy="2438400"/>
          </a:xfrm>
        </p:grpSpPr>
        <p:sp>
          <p:nvSpPr>
            <p:cNvPr id="34895" name="Rectangle 104"/>
            <p:cNvSpPr>
              <a:spLocks noChangeArrowheads="1"/>
            </p:cNvSpPr>
            <p:nvPr/>
          </p:nvSpPr>
          <p:spPr bwMode="auto">
            <a:xfrm>
              <a:off x="5867400" y="1981200"/>
              <a:ext cx="1524000" cy="2438400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>
              <a:off x="6235700" y="2459038"/>
              <a:ext cx="69532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 bwMode="auto">
            <a:xfrm rot="5400000">
              <a:off x="6085681" y="2610643"/>
              <a:ext cx="30003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 bwMode="auto">
            <a:xfrm rot="5400000">
              <a:off x="6781006" y="2609056"/>
              <a:ext cx="30003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 bwMode="auto">
            <a:xfrm>
              <a:off x="6208713" y="2759075"/>
              <a:ext cx="69850" cy="300038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6891338" y="2759075"/>
              <a:ext cx="69850" cy="300038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31" name="Straight Connector 30"/>
            <p:cNvCxnSpPr/>
            <p:nvPr/>
          </p:nvCxnSpPr>
          <p:spPr bwMode="auto">
            <a:xfrm rot="5400000">
              <a:off x="6011863" y="3284538"/>
              <a:ext cx="45085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 bwMode="auto">
            <a:xfrm rot="10800000">
              <a:off x="6235700" y="3509963"/>
              <a:ext cx="48577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 bwMode="auto">
            <a:xfrm>
              <a:off x="6596063" y="3298825"/>
              <a:ext cx="417512" cy="44926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3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34" name="Straight Connector 33"/>
            <p:cNvCxnSpPr>
              <a:stCxn id="30" idx="2"/>
            </p:cNvCxnSpPr>
            <p:nvPr/>
          </p:nvCxnSpPr>
          <p:spPr bwMode="auto">
            <a:xfrm rot="5400000">
              <a:off x="6782595" y="3202781"/>
              <a:ext cx="28733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 bwMode="auto">
            <a:xfrm flipV="1">
              <a:off x="6713538" y="3346450"/>
              <a:ext cx="207962" cy="15081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 bwMode="auto">
            <a:xfrm rot="5400000">
              <a:off x="6562725" y="3513138"/>
              <a:ext cx="300037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 bwMode="auto">
            <a:xfrm>
              <a:off x="6710363" y="3584575"/>
              <a:ext cx="207962" cy="14922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 bwMode="auto">
            <a:xfrm rot="5400000">
              <a:off x="6689725" y="3957637"/>
              <a:ext cx="45085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 bwMode="auto">
            <a:xfrm>
              <a:off x="6583363" y="2443163"/>
              <a:ext cx="39687" cy="4445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6583363" y="2159000"/>
              <a:ext cx="39687" cy="46038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41" name="Straight Connector 40"/>
            <p:cNvCxnSpPr/>
            <p:nvPr/>
          </p:nvCxnSpPr>
          <p:spPr bwMode="auto">
            <a:xfrm rot="16200000">
              <a:off x="6486525" y="2324100"/>
              <a:ext cx="23495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4827" name="Object 5"/>
            <p:cNvGraphicFramePr>
              <a:graphicFrameLocks noChangeAspect="1"/>
            </p:cNvGraphicFramePr>
            <p:nvPr/>
          </p:nvGraphicFramePr>
          <p:xfrm>
            <a:off x="5908675" y="2754313"/>
            <a:ext cx="263525" cy="2936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35" name="Equation" r:id="rId14" imgW="203024" imgH="215713" progId="Equation.3">
                    <p:embed/>
                  </p:oleObj>
                </mc:Choice>
                <mc:Fallback>
                  <p:oleObj name="Equation" r:id="rId14" imgW="203024" imgH="215713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08675" y="2754313"/>
                          <a:ext cx="263525" cy="2936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28" name="Object 6"/>
            <p:cNvGraphicFramePr>
              <a:graphicFrameLocks noChangeAspect="1"/>
            </p:cNvGraphicFramePr>
            <p:nvPr/>
          </p:nvGraphicFramePr>
          <p:xfrm>
            <a:off x="6981825" y="2738438"/>
            <a:ext cx="257175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36" name="Equation" r:id="rId16" imgW="203112" imgH="228501" progId="Equation.3">
                    <p:embed/>
                  </p:oleObj>
                </mc:Choice>
                <mc:Fallback>
                  <p:oleObj name="Equation" r:id="rId16" imgW="203112" imgH="228501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81825" y="2738438"/>
                          <a:ext cx="257175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29" name="Object 7"/>
            <p:cNvGraphicFramePr>
              <a:graphicFrameLocks noChangeAspect="1"/>
            </p:cNvGraphicFramePr>
            <p:nvPr/>
          </p:nvGraphicFramePr>
          <p:xfrm>
            <a:off x="6662738" y="2000250"/>
            <a:ext cx="423862" cy="2809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37" name="Equation" r:id="rId18" imgW="368280" imgH="228600" progId="Equation.3">
                    <p:embed/>
                  </p:oleObj>
                </mc:Choice>
                <mc:Fallback>
                  <p:oleObj name="Equation" r:id="rId18" imgW="368280" imgH="2286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62738" y="2000250"/>
                          <a:ext cx="423862" cy="2809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4912" name="Group 790"/>
            <p:cNvGrpSpPr>
              <a:grpSpLocks/>
            </p:cNvGrpSpPr>
            <p:nvPr/>
          </p:nvGrpSpPr>
          <p:grpSpPr bwMode="auto">
            <a:xfrm>
              <a:off x="6696075" y="4186238"/>
              <a:ext cx="441325" cy="79375"/>
              <a:chOff x="3733875" y="3961799"/>
              <a:chExt cx="760519" cy="227019"/>
            </a:xfrm>
          </p:grpSpPr>
          <p:cxnSp>
            <p:nvCxnSpPr>
              <p:cNvPr id="113" name="Straight Connector 112"/>
              <p:cNvCxnSpPr/>
              <p:nvPr/>
            </p:nvCxnSpPr>
            <p:spPr>
              <a:xfrm>
                <a:off x="3733875" y="3961799"/>
                <a:ext cx="760519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>
                <a:off x="4048479" y="4188818"/>
                <a:ext cx="155933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>
                <a:off x="3903487" y="4075310"/>
                <a:ext cx="456859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848" name="Group 101"/>
          <p:cNvGrpSpPr>
            <a:grpSpLocks/>
          </p:cNvGrpSpPr>
          <p:nvPr/>
        </p:nvGrpSpPr>
        <p:grpSpPr bwMode="auto">
          <a:xfrm>
            <a:off x="1219200" y="1981200"/>
            <a:ext cx="4203700" cy="2590800"/>
            <a:chOff x="1219200" y="1981201"/>
            <a:chExt cx="4203700" cy="2590800"/>
          </a:xfrm>
        </p:grpSpPr>
        <p:sp>
          <p:nvSpPr>
            <p:cNvPr id="34849" name="Rectangle 101"/>
            <p:cNvSpPr>
              <a:spLocks noChangeArrowheads="1"/>
            </p:cNvSpPr>
            <p:nvPr/>
          </p:nvSpPr>
          <p:spPr bwMode="auto">
            <a:xfrm>
              <a:off x="1219200" y="1981201"/>
              <a:ext cx="4203700" cy="2590800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/>
            </a:p>
          </p:txBody>
        </p:sp>
        <p:cxnSp>
          <p:nvCxnSpPr>
            <p:cNvPr id="57" name="Straight Connector 56"/>
            <p:cNvCxnSpPr/>
            <p:nvPr/>
          </p:nvCxnSpPr>
          <p:spPr bwMode="auto">
            <a:xfrm rot="5400000">
              <a:off x="4088606" y="2470944"/>
              <a:ext cx="30003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 bwMode="auto">
            <a:xfrm rot="5400000">
              <a:off x="4783931" y="2469357"/>
              <a:ext cx="30003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/>
            <p:cNvSpPr/>
            <p:nvPr/>
          </p:nvSpPr>
          <p:spPr bwMode="auto">
            <a:xfrm>
              <a:off x="4211638" y="2619376"/>
              <a:ext cx="69850" cy="300038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4894263" y="2619376"/>
              <a:ext cx="69850" cy="300038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61" name="Straight Connector 60"/>
            <p:cNvCxnSpPr/>
            <p:nvPr/>
          </p:nvCxnSpPr>
          <p:spPr bwMode="auto">
            <a:xfrm rot="5400000">
              <a:off x="4014788" y="3144839"/>
              <a:ext cx="45085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 bwMode="auto">
            <a:xfrm rot="10800000">
              <a:off x="4238625" y="3370264"/>
              <a:ext cx="48577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/>
            <p:cNvSpPr/>
            <p:nvPr/>
          </p:nvSpPr>
          <p:spPr bwMode="auto">
            <a:xfrm>
              <a:off x="4598988" y="3159126"/>
              <a:ext cx="417512" cy="44926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3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64" name="Straight Connector 63"/>
            <p:cNvCxnSpPr/>
            <p:nvPr/>
          </p:nvCxnSpPr>
          <p:spPr bwMode="auto">
            <a:xfrm rot="5400000">
              <a:off x="4775994" y="3069433"/>
              <a:ext cx="30003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 bwMode="auto">
            <a:xfrm flipV="1">
              <a:off x="4716463" y="3219451"/>
              <a:ext cx="207962" cy="15081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 bwMode="auto">
            <a:xfrm rot="5400000">
              <a:off x="4565650" y="3373439"/>
              <a:ext cx="300037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 bwMode="auto">
            <a:xfrm>
              <a:off x="4713288" y="3444876"/>
              <a:ext cx="207962" cy="14922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 bwMode="auto">
            <a:xfrm rot="5400000">
              <a:off x="4692650" y="3817938"/>
              <a:ext cx="45085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 bwMode="auto">
            <a:xfrm>
              <a:off x="4217988" y="2274889"/>
              <a:ext cx="41275" cy="46037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graphicFrame>
          <p:nvGraphicFramePr>
            <p:cNvPr id="34819" name="Object 15"/>
            <p:cNvGraphicFramePr>
              <a:graphicFrameLocks noChangeAspect="1"/>
            </p:cNvGraphicFramePr>
            <p:nvPr/>
          </p:nvGraphicFramePr>
          <p:xfrm>
            <a:off x="3847353" y="2514600"/>
            <a:ext cx="343647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38" name="Equation" r:id="rId20" imgW="203024" imgH="215713" progId="Equation.3">
                    <p:embed/>
                  </p:oleObj>
                </mc:Choice>
                <mc:Fallback>
                  <p:oleObj name="Equation" r:id="rId20" imgW="203024" imgH="215713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7353" y="2514600"/>
                          <a:ext cx="343647" cy="381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20" name="Object 16"/>
            <p:cNvGraphicFramePr>
              <a:graphicFrameLocks noChangeAspect="1"/>
            </p:cNvGraphicFramePr>
            <p:nvPr/>
          </p:nvGraphicFramePr>
          <p:xfrm>
            <a:off x="4965700" y="2587379"/>
            <a:ext cx="292100" cy="346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39" name="Equation" r:id="rId21" imgW="203112" imgH="228501" progId="Equation.3">
                    <p:embed/>
                  </p:oleObj>
                </mc:Choice>
                <mc:Fallback>
                  <p:oleObj name="Equation" r:id="rId21" imgW="203112" imgH="228501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5700" y="2587379"/>
                          <a:ext cx="292100" cy="3463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1" name="Oval 80"/>
            <p:cNvSpPr/>
            <p:nvPr/>
          </p:nvSpPr>
          <p:spPr bwMode="auto">
            <a:xfrm>
              <a:off x="4913313" y="2274889"/>
              <a:ext cx="41275" cy="46037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graphicFrame>
          <p:nvGraphicFramePr>
            <p:cNvPr id="34821" name="Object 18"/>
            <p:cNvGraphicFramePr>
              <a:graphicFrameLocks noChangeAspect="1"/>
            </p:cNvGraphicFramePr>
            <p:nvPr/>
          </p:nvGraphicFramePr>
          <p:xfrm>
            <a:off x="4724400" y="1993939"/>
            <a:ext cx="304799" cy="2914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40" name="Equation" r:id="rId22" imgW="241300" imgH="228600" progId="Equation.3">
                    <p:embed/>
                  </p:oleObj>
                </mc:Choice>
                <mc:Fallback>
                  <p:oleObj name="Equation" r:id="rId22" imgW="241300" imgH="2286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4400" y="1993939"/>
                          <a:ext cx="304799" cy="2914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22" name="Object 20"/>
            <p:cNvGraphicFramePr>
              <a:graphicFrameLocks noChangeAspect="1"/>
            </p:cNvGraphicFramePr>
            <p:nvPr/>
          </p:nvGraphicFramePr>
          <p:xfrm>
            <a:off x="4038601" y="1992595"/>
            <a:ext cx="304799" cy="2800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41" name="Equation" r:id="rId24" imgW="241200" imgH="215640" progId="Equation.3">
                    <p:embed/>
                  </p:oleObj>
                </mc:Choice>
                <mc:Fallback>
                  <p:oleObj name="Equation" r:id="rId24" imgW="241200" imgH="21564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8601" y="1992595"/>
                          <a:ext cx="304799" cy="2800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4865" name="Group 87"/>
            <p:cNvGrpSpPr>
              <a:grpSpLocks/>
            </p:cNvGrpSpPr>
            <p:nvPr/>
          </p:nvGrpSpPr>
          <p:grpSpPr bwMode="auto">
            <a:xfrm>
              <a:off x="1266824" y="2122489"/>
              <a:ext cx="2238375" cy="1839912"/>
              <a:chOff x="3677008" y="1752601"/>
              <a:chExt cx="2238498" cy="1839594"/>
            </a:xfrm>
          </p:grpSpPr>
          <p:cxnSp>
            <p:nvCxnSpPr>
              <p:cNvPr id="89" name="Straight Connector 88"/>
              <p:cNvCxnSpPr/>
              <p:nvPr/>
            </p:nvCxnSpPr>
            <p:spPr bwMode="auto">
              <a:xfrm rot="10800000">
                <a:off x="4102482" y="2584307"/>
                <a:ext cx="485802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Oval 89"/>
              <p:cNvSpPr/>
              <p:nvPr/>
            </p:nvSpPr>
            <p:spPr bwMode="auto">
              <a:xfrm>
                <a:off x="4462865" y="2373206"/>
                <a:ext cx="417535" cy="449185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  <a:alpha val="3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cxnSp>
            <p:nvCxnSpPr>
              <p:cNvPr id="91" name="Straight Connector 90"/>
              <p:cNvCxnSpPr>
                <a:stCxn id="102" idx="2"/>
              </p:cNvCxnSpPr>
              <p:nvPr/>
            </p:nvCxnSpPr>
            <p:spPr bwMode="auto">
              <a:xfrm rot="5400000">
                <a:off x="4674517" y="2317176"/>
                <a:ext cx="232687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 bwMode="auto">
              <a:xfrm flipV="1">
                <a:off x="4580347" y="2428758"/>
                <a:ext cx="207973" cy="150787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 bwMode="auto">
              <a:xfrm rot="5400000">
                <a:off x="4430354" y="2588276"/>
                <a:ext cx="299985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/>
              <p:nvPr/>
            </p:nvCxnSpPr>
            <p:spPr bwMode="auto">
              <a:xfrm>
                <a:off x="4577171" y="2654144"/>
                <a:ext cx="207973" cy="149199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>
                <a:endCxn id="111" idx="0"/>
              </p:cNvCxnSpPr>
              <p:nvPr/>
            </p:nvCxnSpPr>
            <p:spPr bwMode="auto">
              <a:xfrm rot="16200000" flipH="1">
                <a:off x="4398654" y="3167612"/>
                <a:ext cx="757107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>
                <a:endCxn id="102" idx="0"/>
              </p:cNvCxnSpPr>
              <p:nvPr/>
            </p:nvCxnSpPr>
            <p:spPr>
              <a:xfrm rot="5400000">
                <a:off x="4722135" y="1826724"/>
                <a:ext cx="148246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 bwMode="auto">
              <a:xfrm rot="10800000">
                <a:off x="4794670" y="1754187"/>
                <a:ext cx="485802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>
                <a:endCxn id="115" idx="0"/>
              </p:cNvCxnSpPr>
              <p:nvPr/>
            </p:nvCxnSpPr>
            <p:spPr>
              <a:xfrm rot="16200000" flipH="1">
                <a:off x="4055660" y="2631129"/>
                <a:ext cx="93646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>
                <a:stCxn id="115" idx="2"/>
              </p:cNvCxnSpPr>
              <p:nvPr/>
            </p:nvCxnSpPr>
            <p:spPr>
              <a:xfrm rot="5400000">
                <a:off x="4033280" y="3050952"/>
                <a:ext cx="146025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auto">
              <a:xfrm>
                <a:off x="3988176" y="3120789"/>
                <a:ext cx="228613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rot="5400000">
                <a:off x="3913603" y="3379507"/>
                <a:ext cx="380934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 rot="5400000">
                <a:off x="5050325" y="1982747"/>
                <a:ext cx="457121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auto">
              <a:xfrm>
                <a:off x="5169341" y="2209721"/>
                <a:ext cx="228613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 bwMode="auto">
              <a:xfrm>
                <a:off x="5169341" y="2346222"/>
                <a:ext cx="228613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 bwMode="auto">
              <a:xfrm rot="5400000">
                <a:off x="4707484" y="3003335"/>
                <a:ext cx="1142803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 bwMode="auto">
              <a:xfrm rot="10800000">
                <a:off x="4099307" y="3573148"/>
                <a:ext cx="1181165" cy="158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34823" name="Object 22"/>
              <p:cNvGraphicFramePr>
                <a:graphicFrameLocks noChangeAspect="1"/>
              </p:cNvGraphicFramePr>
              <p:nvPr/>
            </p:nvGraphicFramePr>
            <p:xfrm>
              <a:off x="4819652" y="1866908"/>
              <a:ext cx="297295" cy="3539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942" name="Equation" r:id="rId26" imgW="203112" imgH="241195" progId="Equation.3">
                      <p:embed/>
                    </p:oleObj>
                  </mc:Choice>
                  <mc:Fallback>
                    <p:oleObj name="Equation" r:id="rId26" imgW="203112" imgH="241195" progId="Equation.3">
                      <p:embed/>
                      <p:pic>
                        <p:nvPicPr>
                          <p:cNvPr id="0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19652" y="1866908"/>
                            <a:ext cx="297295" cy="35392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824" name="Object 23"/>
              <p:cNvGraphicFramePr>
                <a:graphicFrameLocks noChangeAspect="1"/>
              </p:cNvGraphicFramePr>
              <p:nvPr/>
            </p:nvGraphicFramePr>
            <p:xfrm>
              <a:off x="5457825" y="2199204"/>
              <a:ext cx="457681" cy="4068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943" name="Equation" r:id="rId28" imgW="253890" imgH="228501" progId="Equation.3">
                      <p:embed/>
                    </p:oleObj>
                  </mc:Choice>
                  <mc:Fallback>
                    <p:oleObj name="Equation" r:id="rId28" imgW="253890" imgH="228501" progId="Equation.3">
                      <p:embed/>
                      <p:pic>
                        <p:nvPicPr>
                          <p:cNvPr id="0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57825" y="2199204"/>
                            <a:ext cx="457681" cy="40682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1" name="Oval 110"/>
              <p:cNvSpPr/>
              <p:nvPr/>
            </p:nvSpPr>
            <p:spPr>
              <a:xfrm>
                <a:off x="4754981" y="3546166"/>
                <a:ext cx="46040" cy="460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aphicFrame>
            <p:nvGraphicFramePr>
              <p:cNvPr id="34825" name="Object 24"/>
              <p:cNvGraphicFramePr>
                <a:graphicFrameLocks noChangeAspect="1"/>
              </p:cNvGraphicFramePr>
              <p:nvPr/>
            </p:nvGraphicFramePr>
            <p:xfrm>
              <a:off x="3677008" y="2981072"/>
              <a:ext cx="333017" cy="306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944" name="Equation" r:id="rId30" imgW="241091" imgH="215713" progId="Equation.3">
                      <p:embed/>
                    </p:oleObj>
                  </mc:Choice>
                  <mc:Fallback>
                    <p:oleObj name="Equation" r:id="rId30" imgW="241091" imgH="215713" progId="Equation.3">
                      <p:embed/>
                      <p:pic>
                        <p:nvPicPr>
                          <p:cNvPr id="0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77008" y="2981072"/>
                            <a:ext cx="333017" cy="3063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826" name="Object 25"/>
              <p:cNvGraphicFramePr>
                <a:graphicFrameLocks noChangeAspect="1"/>
              </p:cNvGraphicFramePr>
              <p:nvPr/>
            </p:nvGraphicFramePr>
            <p:xfrm>
              <a:off x="3772264" y="2584855"/>
              <a:ext cx="311079" cy="3407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945" name="Equation" r:id="rId32" imgW="203024" imgH="215713" progId="Equation.3">
                      <p:embed/>
                    </p:oleObj>
                  </mc:Choice>
                  <mc:Fallback>
                    <p:oleObj name="Equation" r:id="rId32" imgW="203024" imgH="215713" progId="Equation.3">
                      <p:embed/>
                      <p:pic>
                        <p:nvPicPr>
                          <p:cNvPr id="0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72264" y="2584855"/>
                            <a:ext cx="311079" cy="34070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4867" name="Group 790"/>
            <p:cNvGrpSpPr>
              <a:grpSpLocks/>
            </p:cNvGrpSpPr>
            <p:nvPr/>
          </p:nvGrpSpPr>
          <p:grpSpPr bwMode="auto">
            <a:xfrm>
              <a:off x="4692650" y="4046538"/>
              <a:ext cx="441325" cy="79376"/>
              <a:chOff x="3733875" y="3961802"/>
              <a:chExt cx="760519" cy="227022"/>
            </a:xfrm>
          </p:grpSpPr>
          <p:cxnSp>
            <p:nvCxnSpPr>
              <p:cNvPr id="125" name="Straight Connector 124"/>
              <p:cNvCxnSpPr/>
              <p:nvPr/>
            </p:nvCxnSpPr>
            <p:spPr>
              <a:xfrm>
                <a:off x="3733875" y="3961802"/>
                <a:ext cx="760519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>
                <a:off x="4048479" y="4188824"/>
                <a:ext cx="155933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3903487" y="4075313"/>
                <a:ext cx="456859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6" name="Straight Connector 105"/>
            <p:cNvCxnSpPr/>
            <p:nvPr/>
          </p:nvCxnSpPr>
          <p:spPr bwMode="auto">
            <a:xfrm>
              <a:off x="2835274" y="2649538"/>
              <a:ext cx="9144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auto">
            <a:xfrm>
              <a:off x="2828924" y="2797176"/>
              <a:ext cx="9144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auto">
            <a:xfrm>
              <a:off x="1652588" y="3556001"/>
              <a:ext cx="9144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Rectangle 101"/>
          <p:cNvSpPr/>
          <p:nvPr/>
        </p:nvSpPr>
        <p:spPr bwMode="auto">
          <a:xfrm>
            <a:off x="2345690" y="2270760"/>
            <a:ext cx="69850" cy="300038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15" name="Rectangle 114"/>
          <p:cNvSpPr/>
          <p:nvPr/>
        </p:nvSpPr>
        <p:spPr bwMode="auto">
          <a:xfrm>
            <a:off x="1661160" y="3048000"/>
            <a:ext cx="69850" cy="300038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D03D98-B933-4F16-AC1E-2821F5BA733F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Steps for calculating Q-point in fixed bias</a:t>
            </a:r>
          </a:p>
        </p:txBody>
      </p:sp>
      <p:sp>
        <p:nvSpPr>
          <p:cNvPr id="911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1800"/>
              </a:spcBef>
              <a:buFont typeface="Tahoma" pitchFamily="34" charset="0"/>
              <a:buAutoNum type="arabicPeriod"/>
            </a:pPr>
            <a:r>
              <a:rPr lang="en-US" sz="2400" smtClean="0"/>
              <a:t>Calculate base voltage, in case V</a:t>
            </a:r>
            <a:r>
              <a:rPr lang="en-US" sz="2400" baseline="-25000" smtClean="0"/>
              <a:t>BE</a:t>
            </a:r>
            <a:r>
              <a:rPr lang="en-US" sz="2400" smtClean="0"/>
              <a:t> is known, use more accurate calculation.</a:t>
            </a:r>
          </a:p>
          <a:p>
            <a:pPr marL="514350" indent="-514350">
              <a:spcBef>
                <a:spcPts val="1800"/>
              </a:spcBef>
              <a:buFont typeface="Tahoma" pitchFamily="34" charset="0"/>
              <a:buAutoNum type="arabicPeriod"/>
            </a:pPr>
            <a:r>
              <a:rPr lang="en-US" sz="2400" smtClean="0"/>
              <a:t>Calculate collector current from base current, make sure its not greater than I</a:t>
            </a:r>
            <a:r>
              <a:rPr lang="en-US" sz="2400" baseline="-25000" smtClean="0"/>
              <a:t>c(sat)</a:t>
            </a:r>
          </a:p>
          <a:p>
            <a:pPr marL="514350" indent="-514350">
              <a:spcBef>
                <a:spcPts val="1800"/>
              </a:spcBef>
              <a:buFont typeface="Tahoma" pitchFamily="34" charset="0"/>
              <a:buAutoNum type="arabicPeriod"/>
            </a:pPr>
            <a:r>
              <a:rPr lang="en-US" sz="2400" smtClean="0"/>
              <a:t>Calculate collector-emitter voltage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D03D98-B933-4F16-AC1E-2821F5BA733F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6" name="Content Placeholder 2"/>
          <p:cNvSpPr>
            <a:spLocks noGrp="1"/>
          </p:cNvSpPr>
          <p:nvPr>
            <p:ph idx="1"/>
          </p:nvPr>
        </p:nvSpPr>
        <p:spPr>
          <a:xfrm>
            <a:off x="1295400" y="2057400"/>
            <a:ext cx="7772400" cy="4191000"/>
          </a:xfrm>
        </p:spPr>
        <p:txBody>
          <a:bodyPr/>
          <a:lstStyle/>
          <a:p>
            <a:r>
              <a:rPr lang="en-US" sz="2400" smtClean="0"/>
              <a:t>Calculate the Q-point for the circuit given in figure</a:t>
            </a:r>
          </a:p>
        </p:txBody>
      </p:sp>
      <p:sp>
        <p:nvSpPr>
          <p:cNvPr id="35847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93038" cy="1462088"/>
          </a:xfrm>
        </p:spPr>
        <p:txBody>
          <a:bodyPr/>
          <a:lstStyle/>
          <a:p>
            <a:r>
              <a:rPr lang="en-US" smtClean="0"/>
              <a:t>Problem</a:t>
            </a:r>
          </a:p>
        </p:txBody>
      </p:sp>
      <p:grpSp>
        <p:nvGrpSpPr>
          <p:cNvPr id="35848" name="Group 30"/>
          <p:cNvGrpSpPr>
            <a:grpSpLocks/>
          </p:cNvGrpSpPr>
          <p:nvPr/>
        </p:nvGrpSpPr>
        <p:grpSpPr bwMode="auto">
          <a:xfrm>
            <a:off x="4495800" y="2971800"/>
            <a:ext cx="3124200" cy="2590800"/>
            <a:chOff x="4495800" y="2971800"/>
            <a:chExt cx="3124200" cy="2590800"/>
          </a:xfrm>
        </p:grpSpPr>
        <p:sp>
          <p:nvSpPr>
            <p:cNvPr id="35849" name="Rectangle 36"/>
            <p:cNvSpPr>
              <a:spLocks noChangeArrowheads="1"/>
            </p:cNvSpPr>
            <p:nvPr/>
          </p:nvSpPr>
          <p:spPr bwMode="auto">
            <a:xfrm>
              <a:off x="4495800" y="2971800"/>
              <a:ext cx="3124200" cy="2590800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 bwMode="auto">
            <a:xfrm>
              <a:off x="5562600" y="3578225"/>
              <a:ext cx="7620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auto">
            <a:xfrm rot="5400000">
              <a:off x="5412582" y="3731419"/>
              <a:ext cx="30321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auto">
            <a:xfrm rot="5400000">
              <a:off x="6172200" y="3730624"/>
              <a:ext cx="3048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 bwMode="auto">
            <a:xfrm>
              <a:off x="5534025" y="3883025"/>
              <a:ext cx="76200" cy="3048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6281738" y="3883025"/>
              <a:ext cx="76200" cy="3048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 rot="5400000">
              <a:off x="5335588" y="4421188"/>
              <a:ext cx="4572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auto">
            <a:xfrm rot="10800000">
              <a:off x="5562600" y="4649788"/>
              <a:ext cx="5334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 bwMode="auto">
            <a:xfrm>
              <a:off x="5957888" y="4430713"/>
              <a:ext cx="457200" cy="4572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3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0" name="Straight Connector 19"/>
            <p:cNvCxnSpPr/>
            <p:nvPr/>
          </p:nvCxnSpPr>
          <p:spPr bwMode="auto">
            <a:xfrm rot="5400000">
              <a:off x="6183315" y="4332287"/>
              <a:ext cx="282571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auto">
            <a:xfrm flipV="1">
              <a:off x="6099175" y="4465636"/>
              <a:ext cx="228600" cy="1524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auto">
            <a:xfrm rot="5400000">
              <a:off x="5938838" y="4649787"/>
              <a:ext cx="3048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 bwMode="auto">
            <a:xfrm>
              <a:off x="6097588" y="4721225"/>
              <a:ext cx="228600" cy="1524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auto">
            <a:xfrm rot="5400000">
              <a:off x="6080126" y="5099049"/>
              <a:ext cx="4572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 bwMode="auto">
            <a:xfrm>
              <a:off x="5943600" y="3562350"/>
              <a:ext cx="46038" cy="4445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5943600" y="3273425"/>
              <a:ext cx="46038" cy="46038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 rot="16200000">
              <a:off x="5847557" y="3439319"/>
              <a:ext cx="23971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5842" name="Object 7"/>
            <p:cNvGraphicFramePr>
              <a:graphicFrameLocks noChangeAspect="1"/>
            </p:cNvGraphicFramePr>
            <p:nvPr/>
          </p:nvGraphicFramePr>
          <p:xfrm>
            <a:off x="5603874" y="3841750"/>
            <a:ext cx="339725" cy="3509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70" name="Equation" r:id="rId3" imgW="203024" imgH="215713" progId="Equation.3">
                    <p:embed/>
                  </p:oleObj>
                </mc:Choice>
                <mc:Fallback>
                  <p:oleObj name="Equation" r:id="rId3" imgW="203024" imgH="215713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03874" y="3841750"/>
                          <a:ext cx="339725" cy="3509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43" name="Object 8"/>
            <p:cNvGraphicFramePr>
              <a:graphicFrameLocks noChangeAspect="1"/>
            </p:cNvGraphicFramePr>
            <p:nvPr/>
          </p:nvGraphicFramePr>
          <p:xfrm>
            <a:off x="5988050" y="3854450"/>
            <a:ext cx="298450" cy="3269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71" name="Equation" r:id="rId5" imgW="203040" imgH="228600" progId="Equation.3">
                    <p:embed/>
                  </p:oleObj>
                </mc:Choice>
                <mc:Fallback>
                  <p:oleObj name="Equation" r:id="rId5" imgW="203040" imgH="2286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88050" y="3854450"/>
                          <a:ext cx="298450" cy="3269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44" name="Object 9"/>
            <p:cNvGraphicFramePr>
              <a:graphicFrameLocks noChangeAspect="1"/>
            </p:cNvGraphicFramePr>
            <p:nvPr/>
          </p:nvGraphicFramePr>
          <p:xfrm>
            <a:off x="6492875" y="4610100"/>
            <a:ext cx="669925" cy="293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72" name="Equation" r:id="rId7" imgW="457200" imgH="203040" progId="Equation.3">
                    <p:embed/>
                  </p:oleObj>
                </mc:Choice>
                <mc:Fallback>
                  <p:oleObj name="Equation" r:id="rId7" imgW="457200" imgH="20304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92875" y="4610100"/>
                          <a:ext cx="669925" cy="2936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45" name="Object 10"/>
            <p:cNvGraphicFramePr>
              <a:graphicFrameLocks noChangeAspect="1"/>
            </p:cNvGraphicFramePr>
            <p:nvPr/>
          </p:nvGraphicFramePr>
          <p:xfrm>
            <a:off x="6019800" y="3086100"/>
            <a:ext cx="685800" cy="2809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73" name="Equation" r:id="rId9" imgW="558720" imgH="228600" progId="Equation.3">
                    <p:embed/>
                  </p:oleObj>
                </mc:Choice>
                <mc:Fallback>
                  <p:oleObj name="Equation" r:id="rId9" imgW="558720" imgH="2286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19800" y="3086100"/>
                          <a:ext cx="685800" cy="2809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66" name="Rectangle 7"/>
            <p:cNvSpPr>
              <a:spLocks noChangeArrowheads="1"/>
            </p:cNvSpPr>
            <p:nvPr/>
          </p:nvSpPr>
          <p:spPr bwMode="auto">
            <a:xfrm>
              <a:off x="4876800" y="3886200"/>
              <a:ext cx="69850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Calibri" pitchFamily="34" charset="0"/>
                  <a:cs typeface="Times New Roman" pitchFamily="18" charset="0"/>
                </a:rPr>
                <a:t>300 kΩ</a:t>
              </a:r>
              <a:endParaRPr lang="en-US" sz="1400">
                <a:latin typeface="Arial" charset="0"/>
              </a:endParaRPr>
            </a:p>
          </p:txBody>
        </p:sp>
        <p:sp>
          <p:nvSpPr>
            <p:cNvPr id="35867" name="Rectangle 8"/>
            <p:cNvSpPr>
              <a:spLocks noChangeArrowheads="1"/>
            </p:cNvSpPr>
            <p:nvPr/>
          </p:nvSpPr>
          <p:spPr bwMode="auto">
            <a:xfrm>
              <a:off x="6342063" y="3903663"/>
              <a:ext cx="515937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Calibri" pitchFamily="34" charset="0"/>
                  <a:cs typeface="Times New Roman" pitchFamily="18" charset="0"/>
                </a:rPr>
                <a:t>2 kΩ</a:t>
              </a:r>
              <a:endParaRPr lang="en-US" sz="1400">
                <a:latin typeface="Arial" charset="0"/>
              </a:endParaRPr>
            </a:p>
          </p:txBody>
        </p:sp>
        <p:grpSp>
          <p:nvGrpSpPr>
            <p:cNvPr id="35868" name="Group 790"/>
            <p:cNvGrpSpPr>
              <a:grpSpLocks/>
            </p:cNvGrpSpPr>
            <p:nvPr/>
          </p:nvGrpSpPr>
          <p:grpSpPr bwMode="auto">
            <a:xfrm>
              <a:off x="6099175" y="5333999"/>
              <a:ext cx="441325" cy="96839"/>
              <a:chOff x="3733875" y="3961805"/>
              <a:chExt cx="760519" cy="275975"/>
            </a:xfrm>
          </p:grpSpPr>
          <p:cxnSp>
            <p:nvCxnSpPr>
              <p:cNvPr id="42" name="Straight Connector 41"/>
              <p:cNvCxnSpPr/>
              <p:nvPr/>
            </p:nvCxnSpPr>
            <p:spPr>
              <a:xfrm>
                <a:off x="3733875" y="3961805"/>
                <a:ext cx="760519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4032065" y="4237780"/>
                <a:ext cx="155933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3887073" y="4120783"/>
                <a:ext cx="456859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D03D98-B933-4F16-AC1E-2821F5BA733F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</a:t>
            </a:r>
          </a:p>
        </p:txBody>
      </p:sp>
      <p:sp>
        <p:nvSpPr>
          <p:cNvPr id="36871" name="Content Placeholder 2"/>
          <p:cNvSpPr>
            <a:spLocks noGrp="1"/>
          </p:cNvSpPr>
          <p:nvPr>
            <p:ph idx="1"/>
          </p:nvPr>
        </p:nvSpPr>
        <p:spPr>
          <a:xfrm>
            <a:off x="1143000" y="1981200"/>
            <a:ext cx="7772400" cy="4495800"/>
          </a:xfrm>
        </p:spPr>
        <p:txBody>
          <a:bodyPr/>
          <a:lstStyle/>
          <a:p>
            <a:r>
              <a:rPr lang="en-US" sz="2400" smtClean="0"/>
              <a:t>Calculate </a:t>
            </a:r>
          </a:p>
          <a:p>
            <a:pPr lvl="1"/>
            <a:r>
              <a:rPr lang="en-US" sz="2000" smtClean="0"/>
              <a:t>Q-point in circuit. Given R</a:t>
            </a:r>
            <a:r>
              <a:rPr lang="en-US" sz="2000" baseline="-25000" smtClean="0"/>
              <a:t>C</a:t>
            </a:r>
            <a:r>
              <a:rPr lang="en-US" sz="2000" smtClean="0"/>
              <a:t>=1 k ohm and R</a:t>
            </a:r>
            <a:r>
              <a:rPr lang="en-US" sz="2000" baseline="-25000" smtClean="0"/>
              <a:t>B</a:t>
            </a:r>
            <a:r>
              <a:rPr lang="en-US" sz="2000" smtClean="0"/>
              <a:t>=100 k ohm</a:t>
            </a:r>
          </a:p>
          <a:p>
            <a:pPr lvl="1"/>
            <a:r>
              <a:rPr lang="en-US" sz="2000" smtClean="0"/>
              <a:t>If transistor is replaced by another unit of beta=150 instead of 60. Determine its new Q-point.</a:t>
            </a:r>
          </a:p>
        </p:txBody>
      </p:sp>
      <p:grpSp>
        <p:nvGrpSpPr>
          <p:cNvPr id="36872" name="Group 29"/>
          <p:cNvGrpSpPr>
            <a:grpSpLocks/>
          </p:cNvGrpSpPr>
          <p:nvPr/>
        </p:nvGrpSpPr>
        <p:grpSpPr bwMode="auto">
          <a:xfrm>
            <a:off x="4724400" y="3581400"/>
            <a:ext cx="2895600" cy="2590800"/>
            <a:chOff x="4724400" y="3581400"/>
            <a:chExt cx="2895600" cy="2590800"/>
          </a:xfrm>
        </p:grpSpPr>
        <p:sp>
          <p:nvSpPr>
            <p:cNvPr id="36873" name="Rectangle 32"/>
            <p:cNvSpPr>
              <a:spLocks noChangeArrowheads="1"/>
            </p:cNvSpPr>
            <p:nvPr/>
          </p:nvSpPr>
          <p:spPr bwMode="auto">
            <a:xfrm>
              <a:off x="4724400" y="3581400"/>
              <a:ext cx="2895600" cy="2590800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 bwMode="auto">
            <a:xfrm>
              <a:off x="5638800" y="4213225"/>
              <a:ext cx="7620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auto">
            <a:xfrm rot="5400000">
              <a:off x="5486400" y="4367212"/>
              <a:ext cx="3048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 bwMode="auto">
            <a:xfrm rot="5400000">
              <a:off x="6248400" y="4365624"/>
              <a:ext cx="3048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 bwMode="auto">
            <a:xfrm>
              <a:off x="5610225" y="4518025"/>
              <a:ext cx="76200" cy="3048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6357938" y="4518025"/>
              <a:ext cx="76200" cy="3048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 rot="5400000">
              <a:off x="5411788" y="5051425"/>
              <a:ext cx="4572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auto">
            <a:xfrm rot="10800000">
              <a:off x="5638800" y="5280024"/>
              <a:ext cx="5334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 bwMode="auto">
            <a:xfrm>
              <a:off x="6034088" y="5065713"/>
              <a:ext cx="457200" cy="4572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3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 rot="5400000">
              <a:off x="6240463" y="4975225"/>
              <a:ext cx="3048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auto">
            <a:xfrm flipV="1">
              <a:off x="6162675" y="5127625"/>
              <a:ext cx="228600" cy="1524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auto">
            <a:xfrm rot="5400000">
              <a:off x="6009482" y="5283994"/>
              <a:ext cx="304800" cy="158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 bwMode="auto">
            <a:xfrm rot="10800000">
              <a:off x="6159500" y="5356225"/>
              <a:ext cx="228600" cy="1524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auto">
            <a:xfrm rot="5400000">
              <a:off x="6154738" y="5735638"/>
              <a:ext cx="4572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 bwMode="auto">
            <a:xfrm>
              <a:off x="6019800" y="4197350"/>
              <a:ext cx="44450" cy="4445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6019800" y="3908425"/>
              <a:ext cx="44450" cy="46038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 rot="16200000">
              <a:off x="5924550" y="4075113"/>
              <a:ext cx="23812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6866" name="Object 5"/>
            <p:cNvGraphicFramePr>
              <a:graphicFrameLocks noChangeAspect="1"/>
            </p:cNvGraphicFramePr>
            <p:nvPr/>
          </p:nvGraphicFramePr>
          <p:xfrm>
            <a:off x="5257800" y="4479925"/>
            <a:ext cx="373063" cy="385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94" name="Equation" r:id="rId4" imgW="203024" imgH="215713" progId="Equation.3">
                    <p:embed/>
                  </p:oleObj>
                </mc:Choice>
                <mc:Fallback>
                  <p:oleObj name="Equation" r:id="rId4" imgW="203024" imgH="215713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57800" y="4479925"/>
                          <a:ext cx="373063" cy="3857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67" name="Object 6"/>
            <p:cNvGraphicFramePr>
              <a:graphicFrameLocks noChangeAspect="1"/>
            </p:cNvGraphicFramePr>
            <p:nvPr/>
          </p:nvGraphicFramePr>
          <p:xfrm>
            <a:off x="6435725" y="4487863"/>
            <a:ext cx="346075" cy="377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95" name="Equation" r:id="rId6" imgW="203112" imgH="228501" progId="Equation.3">
                    <p:embed/>
                  </p:oleObj>
                </mc:Choice>
                <mc:Fallback>
                  <p:oleObj name="Equation" r:id="rId6" imgW="203112" imgH="228501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35725" y="4487863"/>
                          <a:ext cx="346075" cy="3778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68" name="Object 7"/>
            <p:cNvGraphicFramePr>
              <a:graphicFrameLocks noChangeAspect="1"/>
            </p:cNvGraphicFramePr>
            <p:nvPr/>
          </p:nvGraphicFramePr>
          <p:xfrm>
            <a:off x="6083300" y="3657600"/>
            <a:ext cx="1095375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96" name="Equation" r:id="rId8" imgW="812447" imgH="228501" progId="Equation.3">
                    <p:embed/>
                  </p:oleObj>
                </mc:Choice>
                <mc:Fallback>
                  <p:oleObj name="Equation" r:id="rId8" imgW="812447" imgH="228501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83300" y="3657600"/>
                          <a:ext cx="1095375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69" name="Object 8"/>
            <p:cNvGraphicFramePr>
              <a:graphicFrameLocks noChangeAspect="1"/>
            </p:cNvGraphicFramePr>
            <p:nvPr/>
          </p:nvGraphicFramePr>
          <p:xfrm>
            <a:off x="6534150" y="5102225"/>
            <a:ext cx="704850" cy="307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97" name="Equation" r:id="rId10" imgW="457002" imgH="203112" progId="Equation.3">
                    <p:embed/>
                  </p:oleObj>
                </mc:Choice>
                <mc:Fallback>
                  <p:oleObj name="Equation" r:id="rId10" imgW="457002" imgH="203112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34150" y="5102225"/>
                          <a:ext cx="704850" cy="3079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90" name="TextBox 25"/>
            <p:cNvSpPr txBox="1">
              <a:spLocks noChangeArrowheads="1"/>
            </p:cNvSpPr>
            <p:nvPr/>
          </p:nvSpPr>
          <p:spPr bwMode="auto">
            <a:xfrm>
              <a:off x="5562600" y="5483225"/>
              <a:ext cx="144780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u="sng"/>
                <a:t>AC125</a:t>
              </a:r>
            </a:p>
          </p:txBody>
        </p:sp>
        <p:grpSp>
          <p:nvGrpSpPr>
            <p:cNvPr id="36891" name="Group 790"/>
            <p:cNvGrpSpPr>
              <a:grpSpLocks/>
            </p:cNvGrpSpPr>
            <p:nvPr/>
          </p:nvGrpSpPr>
          <p:grpSpPr bwMode="auto">
            <a:xfrm>
              <a:off x="6172200" y="5967408"/>
              <a:ext cx="441325" cy="93665"/>
              <a:chOff x="3733875" y="3920924"/>
              <a:chExt cx="760519" cy="267886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>
                <a:off x="3733875" y="3920924"/>
                <a:ext cx="760519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4048479" y="4188810"/>
                <a:ext cx="155933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3903487" y="4075303"/>
                <a:ext cx="456859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D03D98-B933-4F16-AC1E-2821F5BA733F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Title 1"/>
          <p:cNvSpPr>
            <a:spLocks noGrp="1"/>
          </p:cNvSpPr>
          <p:nvPr>
            <p:ph type="title"/>
          </p:nvPr>
        </p:nvSpPr>
        <p:spPr>
          <a:xfrm>
            <a:off x="1150938" y="290513"/>
            <a:ext cx="7793037" cy="1462087"/>
          </a:xfrm>
        </p:spPr>
        <p:txBody>
          <a:bodyPr/>
          <a:lstStyle/>
          <a:p>
            <a:r>
              <a:rPr lang="en-US" sz="3600" smtClean="0"/>
              <a:t>Contd.</a:t>
            </a:r>
          </a:p>
        </p:txBody>
      </p:sp>
      <p:sp>
        <p:nvSpPr>
          <p:cNvPr id="19461" name="Content Placeholder 2"/>
          <p:cNvSpPr>
            <a:spLocks noGrp="1"/>
          </p:cNvSpPr>
          <p:nvPr>
            <p:ph idx="1"/>
          </p:nvPr>
        </p:nvSpPr>
        <p:spPr>
          <a:xfrm>
            <a:off x="1182688" y="2017713"/>
            <a:ext cx="7732712" cy="4535487"/>
          </a:xfrm>
        </p:spPr>
        <p:txBody>
          <a:bodyPr/>
          <a:lstStyle/>
          <a:p>
            <a:r>
              <a:rPr lang="en-US" sz="2000" dirty="0" smtClean="0"/>
              <a:t>Collector current is less than emitter current</a:t>
            </a:r>
          </a:p>
          <a:p>
            <a:pPr lvl="1"/>
            <a:r>
              <a:rPr lang="en-US" sz="1800" dirty="0" smtClean="0"/>
              <a:t>A part or emitter current consists of holes that do not contribute to collector current</a:t>
            </a:r>
          </a:p>
          <a:p>
            <a:pPr lvl="1"/>
            <a:r>
              <a:rPr lang="en-US" sz="1800" dirty="0" smtClean="0"/>
              <a:t>Not all the electrons injected into the base are successful in reaching collector.</a:t>
            </a:r>
          </a:p>
          <a:p>
            <a:pPr lvl="1">
              <a:buFont typeface="Wingdings" pitchFamily="2" charset="2"/>
              <a:buNone/>
            </a:pPr>
            <a:r>
              <a:rPr lang="en-US" sz="1800" dirty="0" smtClean="0"/>
              <a:t>Ratio of collector current to emitter current is typically 0.99 denoted by </a:t>
            </a:r>
            <a:r>
              <a:rPr lang="en-US" sz="1800" dirty="0" err="1" smtClean="0"/>
              <a:t>α</a:t>
            </a:r>
            <a:r>
              <a:rPr lang="en-US" sz="1800" baseline="-25000" dirty="0" err="1" smtClean="0"/>
              <a:t>dc</a:t>
            </a:r>
            <a:endParaRPr lang="en-US" sz="1800" baseline="-25000" dirty="0" smtClean="0"/>
          </a:p>
          <a:p>
            <a:r>
              <a:rPr lang="en-US" sz="2000" dirty="0" smtClean="0"/>
              <a:t>Collector current made up of two parts</a:t>
            </a:r>
          </a:p>
          <a:p>
            <a:pPr lvl="1"/>
            <a:r>
              <a:rPr lang="en-US" sz="1800" dirty="0" smtClean="0"/>
              <a:t>Fraction of emitter current which reaches the collector</a:t>
            </a:r>
          </a:p>
          <a:p>
            <a:pPr lvl="1"/>
            <a:r>
              <a:rPr lang="en-US" sz="1800" dirty="0" smtClean="0"/>
              <a:t>Reverse leakage current I</a:t>
            </a:r>
            <a:r>
              <a:rPr lang="en-US" sz="1800" baseline="-25000" dirty="0" smtClean="0"/>
              <a:t>CO</a:t>
            </a:r>
          </a:p>
          <a:p>
            <a:pPr lvl="2"/>
            <a:endParaRPr lang="en-US" sz="2000" dirty="0" smtClean="0"/>
          </a:p>
          <a:p>
            <a:r>
              <a:rPr lang="en-US" sz="2000" dirty="0" smtClean="0"/>
              <a:t>Total current equation</a:t>
            </a:r>
            <a:endParaRPr lang="en-US" dirty="0" smtClean="0"/>
          </a:p>
        </p:txBody>
      </p:sp>
      <p:sp>
        <p:nvSpPr>
          <p:cNvPr id="19462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9458" name="Object 6"/>
          <p:cNvGraphicFramePr>
            <a:graphicFrameLocks noChangeAspect="1"/>
          </p:cNvGraphicFramePr>
          <p:nvPr/>
        </p:nvGraphicFramePr>
        <p:xfrm>
          <a:off x="4038600" y="5232400"/>
          <a:ext cx="1981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2" name="Equation" r:id="rId3" imgW="990600" imgH="228600" progId="Equation.3">
                  <p:embed/>
                </p:oleObj>
              </mc:Choice>
              <mc:Fallback>
                <p:oleObj name="Equation" r:id="rId3" imgW="9906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232400"/>
                        <a:ext cx="1981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9459" name="Object 8"/>
          <p:cNvGraphicFramePr>
            <a:graphicFrameLocks noChangeAspect="1"/>
          </p:cNvGraphicFramePr>
          <p:nvPr/>
        </p:nvGraphicFramePr>
        <p:xfrm>
          <a:off x="4114800" y="5943600"/>
          <a:ext cx="15033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3" name="Equation" r:id="rId5" imgW="749300" imgH="228600" progId="Equation.3">
                  <p:embed/>
                </p:oleObj>
              </mc:Choice>
              <mc:Fallback>
                <p:oleObj name="Equation" r:id="rId5" imgW="7493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943600"/>
                        <a:ext cx="150336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D03D98-B933-4F16-AC1E-2821F5BA733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31"/>
          <p:cNvSpPr>
            <a:spLocks noChangeArrowheads="1"/>
          </p:cNvSpPr>
          <p:nvPr/>
        </p:nvSpPr>
        <p:spPr bwMode="auto">
          <a:xfrm>
            <a:off x="6324600" y="2209800"/>
            <a:ext cx="2590800" cy="25908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70C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/>
          </a:p>
        </p:txBody>
      </p:sp>
      <p:sp>
        <p:nvSpPr>
          <p:cNvPr id="378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 smtClean="0"/>
          </a:p>
        </p:txBody>
      </p:sp>
      <p:sp>
        <p:nvSpPr>
          <p:cNvPr id="37894" name="Content Placeholder 2"/>
          <p:cNvSpPr>
            <a:spLocks noGrp="1"/>
          </p:cNvSpPr>
          <p:nvPr>
            <p:ph idx="1"/>
          </p:nvPr>
        </p:nvSpPr>
        <p:spPr>
          <a:xfrm>
            <a:off x="838200" y="2017713"/>
            <a:ext cx="5410200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 dirty="0" smtClean="0"/>
              <a:t>	In a given circuit, a supply of 6 V and a load resistance of 1 k ohm is used.</a:t>
            </a:r>
          </a:p>
          <a:p>
            <a:pPr lvl="1"/>
            <a:r>
              <a:rPr lang="en-US" sz="2000" dirty="0" smtClean="0"/>
              <a:t>Find the value of resistance R</a:t>
            </a:r>
            <a:r>
              <a:rPr lang="en-US" sz="2000" baseline="-25000" dirty="0" smtClean="0"/>
              <a:t>B</a:t>
            </a:r>
            <a:r>
              <a:rPr lang="en-US" sz="2000" dirty="0" smtClean="0"/>
              <a:t> so that a germanium transistor with </a:t>
            </a:r>
            <a:r>
              <a:rPr lang="el-GR" sz="2000" dirty="0" smtClean="0"/>
              <a:t>β</a:t>
            </a:r>
            <a:r>
              <a:rPr lang="en-US" sz="2000" dirty="0" smtClean="0"/>
              <a:t>=20 and I</a:t>
            </a:r>
            <a:r>
              <a:rPr lang="en-US" sz="2000" baseline="-25000" dirty="0" smtClean="0"/>
              <a:t>CBO</a:t>
            </a:r>
            <a:r>
              <a:rPr lang="en-US" sz="2000" dirty="0" smtClean="0"/>
              <a:t>=2uA draws an I</a:t>
            </a:r>
            <a:r>
              <a:rPr lang="en-US" sz="2000" baseline="-25000" dirty="0" smtClean="0"/>
              <a:t>C</a:t>
            </a:r>
            <a:r>
              <a:rPr lang="en-US" sz="2000" dirty="0" smtClean="0"/>
              <a:t> of 1 </a:t>
            </a:r>
            <a:r>
              <a:rPr lang="en-US" sz="2000" dirty="0" err="1" smtClean="0"/>
              <a:t>mA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 smtClean="0"/>
              <a:t>What </a:t>
            </a:r>
            <a:r>
              <a:rPr lang="en-US" sz="2000" dirty="0" err="1" smtClean="0"/>
              <a:t>Ic</a:t>
            </a:r>
            <a:r>
              <a:rPr lang="en-US" sz="2000" dirty="0" smtClean="0"/>
              <a:t> is drawn if the transistor parameters change to </a:t>
            </a:r>
            <a:r>
              <a:rPr lang="el-GR" sz="2000" dirty="0" smtClean="0"/>
              <a:t>β</a:t>
            </a:r>
            <a:r>
              <a:rPr lang="en-US" sz="2000" dirty="0" smtClean="0"/>
              <a:t>=25 and I</a:t>
            </a:r>
            <a:r>
              <a:rPr lang="en-US" sz="2000" baseline="-25000" dirty="0" smtClean="0"/>
              <a:t>CBO</a:t>
            </a:r>
            <a:r>
              <a:rPr lang="en-US" sz="2000" dirty="0" smtClean="0"/>
              <a:t> = 10 </a:t>
            </a:r>
            <a:r>
              <a:rPr lang="en-US" sz="2000" dirty="0" err="1" smtClean="0"/>
              <a:t>uA</a:t>
            </a:r>
            <a:r>
              <a:rPr lang="en-US" sz="2000" dirty="0" smtClean="0"/>
              <a:t> due to rise in temperature ?</a:t>
            </a: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7061200" y="2740025"/>
            <a:ext cx="762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 bwMode="auto">
          <a:xfrm rot="5400000">
            <a:off x="6908800" y="2894012"/>
            <a:ext cx="3048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 bwMode="auto">
          <a:xfrm rot="5400000">
            <a:off x="7670800" y="2892424"/>
            <a:ext cx="3048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auto">
          <a:xfrm>
            <a:off x="7032625" y="3044825"/>
            <a:ext cx="76200" cy="304800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7780338" y="3044825"/>
            <a:ext cx="76200" cy="304800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3" name="Straight Connector 12"/>
          <p:cNvCxnSpPr/>
          <p:nvPr/>
        </p:nvCxnSpPr>
        <p:spPr bwMode="auto">
          <a:xfrm rot="5400000">
            <a:off x="6834188" y="3578225"/>
            <a:ext cx="4572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auto">
          <a:xfrm rot="10800000">
            <a:off x="7061200" y="3806824"/>
            <a:ext cx="5334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 bwMode="auto">
          <a:xfrm>
            <a:off x="7456488" y="3592513"/>
            <a:ext cx="457200" cy="457200"/>
          </a:xfrm>
          <a:prstGeom prst="ellipse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6" name="Straight Connector 15"/>
          <p:cNvCxnSpPr/>
          <p:nvPr/>
        </p:nvCxnSpPr>
        <p:spPr bwMode="auto">
          <a:xfrm rot="5400000">
            <a:off x="7662863" y="3502025"/>
            <a:ext cx="3048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auto">
          <a:xfrm flipV="1">
            <a:off x="7585075" y="3654425"/>
            <a:ext cx="228600" cy="1524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 bwMode="auto">
          <a:xfrm rot="5400000">
            <a:off x="7431882" y="3810794"/>
            <a:ext cx="3048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 bwMode="auto">
          <a:xfrm rot="10800000">
            <a:off x="7581900" y="3883025"/>
            <a:ext cx="228600" cy="15240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 bwMode="auto">
          <a:xfrm rot="5400000">
            <a:off x="7577138" y="4262438"/>
            <a:ext cx="4572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 bwMode="auto">
          <a:xfrm>
            <a:off x="7442200" y="2724150"/>
            <a:ext cx="46038" cy="4445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Oval 21"/>
          <p:cNvSpPr/>
          <p:nvPr/>
        </p:nvSpPr>
        <p:spPr bwMode="auto">
          <a:xfrm>
            <a:off x="7442200" y="2435225"/>
            <a:ext cx="46038" cy="46038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3" name="Straight Connector 22"/>
          <p:cNvCxnSpPr/>
          <p:nvPr/>
        </p:nvCxnSpPr>
        <p:spPr bwMode="auto">
          <a:xfrm rot="16200000">
            <a:off x="7346950" y="2601913"/>
            <a:ext cx="238125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890" name="Object 5"/>
          <p:cNvGraphicFramePr>
            <a:graphicFrameLocks noChangeAspect="1"/>
          </p:cNvGraphicFramePr>
          <p:nvPr/>
        </p:nvGraphicFramePr>
        <p:xfrm>
          <a:off x="6705600" y="3044825"/>
          <a:ext cx="347663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4" name="Equation" r:id="rId3" imgW="203024" imgH="215713" progId="Equation.3">
                  <p:embed/>
                </p:oleObj>
              </mc:Choice>
              <mc:Fallback>
                <p:oleObj name="Equation" r:id="rId3" imgW="203024" imgH="21571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3044825"/>
                        <a:ext cx="347663" cy="358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1" name="Object 6"/>
          <p:cNvGraphicFramePr>
            <a:graphicFrameLocks noChangeAspect="1"/>
          </p:cNvGraphicFramePr>
          <p:nvPr/>
        </p:nvGraphicFramePr>
        <p:xfrm>
          <a:off x="7508875" y="2298700"/>
          <a:ext cx="492125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5" name="Equation" r:id="rId5" imgW="330120" imgH="177480" progId="Equation.3">
                  <p:embed/>
                </p:oleObj>
              </mc:Choice>
              <mc:Fallback>
                <p:oleObj name="Equation" r:id="rId5" imgW="330120" imgH="177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8875" y="2298700"/>
                        <a:ext cx="492125" cy="260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11" name="Rectangle 6"/>
          <p:cNvSpPr>
            <a:spLocks noChangeArrowheads="1"/>
          </p:cNvSpPr>
          <p:nvPr/>
        </p:nvSpPr>
        <p:spPr bwMode="auto">
          <a:xfrm>
            <a:off x="7807325" y="3081338"/>
            <a:ext cx="5159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Calibri" pitchFamily="34" charset="0"/>
                <a:cs typeface="Times New Roman" pitchFamily="18" charset="0"/>
              </a:rPr>
              <a:t>1 kΩ</a:t>
            </a:r>
            <a:endParaRPr lang="en-US" sz="1400">
              <a:latin typeface="Arial" charset="0"/>
            </a:endParaRPr>
          </a:p>
        </p:txBody>
      </p:sp>
      <p:grpSp>
        <p:nvGrpSpPr>
          <p:cNvPr id="37912" name="Group 790"/>
          <p:cNvGrpSpPr>
            <a:grpSpLocks/>
          </p:cNvGrpSpPr>
          <p:nvPr/>
        </p:nvGrpSpPr>
        <p:grpSpPr bwMode="auto">
          <a:xfrm>
            <a:off x="7585075" y="4495800"/>
            <a:ext cx="441325" cy="79376"/>
            <a:chOff x="3733875" y="3961799"/>
            <a:chExt cx="760519" cy="227019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3733875" y="3961799"/>
              <a:ext cx="760519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048479" y="4188818"/>
              <a:ext cx="155933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903487" y="4066225"/>
              <a:ext cx="456859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D03D98-B933-4F16-AC1E-2821F5BA733F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Fixed bias features</a:t>
            </a:r>
          </a:p>
        </p:txBody>
      </p:sp>
      <p:sp>
        <p:nvSpPr>
          <p:cNvPr id="38921" name="Content Placeholder 2"/>
          <p:cNvSpPr>
            <a:spLocks noGrp="1"/>
          </p:cNvSpPr>
          <p:nvPr>
            <p:ph idx="1"/>
          </p:nvPr>
        </p:nvSpPr>
        <p:spPr>
          <a:xfrm>
            <a:off x="533400" y="2017713"/>
            <a:ext cx="4572000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Advantages</a:t>
            </a:r>
          </a:p>
          <a:p>
            <a:r>
              <a:rPr lang="en-US" sz="2000" smtClean="0"/>
              <a:t>Very simple </a:t>
            </a:r>
          </a:p>
          <a:p>
            <a:r>
              <a:rPr lang="en-US" sz="2000" smtClean="0"/>
              <a:t>very few component</a:t>
            </a:r>
          </a:p>
          <a:p>
            <a:r>
              <a:rPr lang="en-US" sz="2000" smtClean="0"/>
              <a:t>Easy to fix Q point by changing R</a:t>
            </a:r>
            <a:r>
              <a:rPr lang="en-US" sz="2000" baseline="-25000" smtClean="0"/>
              <a:t>B</a:t>
            </a:r>
          </a:p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Limitations</a:t>
            </a:r>
          </a:p>
          <a:p>
            <a:r>
              <a:rPr lang="en-US" sz="2000" smtClean="0"/>
              <a:t>Thermal runway</a:t>
            </a:r>
          </a:p>
          <a:p>
            <a:r>
              <a:rPr lang="en-US" sz="2000" smtClean="0"/>
              <a:t>Strongly </a:t>
            </a:r>
            <a:r>
              <a:rPr lang="el-GR" sz="2000" smtClean="0"/>
              <a:t>β</a:t>
            </a:r>
            <a:r>
              <a:rPr lang="en-US" sz="2000" smtClean="0"/>
              <a:t> dependent Q-point</a:t>
            </a:r>
          </a:p>
        </p:txBody>
      </p:sp>
      <p:grpSp>
        <p:nvGrpSpPr>
          <p:cNvPr id="38922" name="Group 42"/>
          <p:cNvGrpSpPr>
            <a:grpSpLocks/>
          </p:cNvGrpSpPr>
          <p:nvPr/>
        </p:nvGrpSpPr>
        <p:grpSpPr bwMode="auto">
          <a:xfrm>
            <a:off x="5105400" y="2362200"/>
            <a:ext cx="3810000" cy="3581400"/>
            <a:chOff x="5105400" y="2362200"/>
            <a:chExt cx="3810000" cy="3581400"/>
          </a:xfrm>
        </p:grpSpPr>
        <p:sp>
          <p:nvSpPr>
            <p:cNvPr id="38923" name="Rectangle 42"/>
            <p:cNvSpPr>
              <a:spLocks noChangeArrowheads="1"/>
            </p:cNvSpPr>
            <p:nvPr/>
          </p:nvSpPr>
          <p:spPr bwMode="auto">
            <a:xfrm>
              <a:off x="5105400" y="2362200"/>
              <a:ext cx="3810000" cy="3581400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/>
            </a:p>
          </p:txBody>
        </p:sp>
        <p:grpSp>
          <p:nvGrpSpPr>
            <p:cNvPr id="38924" name="Group 4"/>
            <p:cNvGrpSpPr>
              <a:grpSpLocks/>
            </p:cNvGrpSpPr>
            <p:nvPr/>
          </p:nvGrpSpPr>
          <p:grpSpPr bwMode="auto">
            <a:xfrm>
              <a:off x="5218113" y="2743200"/>
              <a:ext cx="3579813" cy="3079750"/>
              <a:chOff x="203148" y="3600772"/>
              <a:chExt cx="3579186" cy="3079375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03148" y="5049984"/>
                <a:ext cx="525370" cy="450795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IN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2118924" y="4143631"/>
                <a:ext cx="523783" cy="450795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IN"/>
              </a:p>
            </p:txBody>
          </p:sp>
          <p:cxnSp>
            <p:nvCxnSpPr>
              <p:cNvPr id="8" name="Straight Arrow Connector 7"/>
              <p:cNvCxnSpPr/>
              <p:nvPr/>
            </p:nvCxnSpPr>
            <p:spPr>
              <a:xfrm rot="5400000" flipH="1" flipV="1">
                <a:off x="2442712" y="6072209"/>
                <a:ext cx="20000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38914" name="Object 5"/>
              <p:cNvGraphicFramePr>
                <a:graphicFrameLocks noChangeAspect="1"/>
              </p:cNvGraphicFramePr>
              <p:nvPr/>
            </p:nvGraphicFramePr>
            <p:xfrm>
              <a:off x="2197343" y="5935481"/>
              <a:ext cx="254898" cy="3192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956" name="Equation" r:id="rId3" imgW="177646" imgH="228402" progId="Equation.3">
                      <p:embed/>
                    </p:oleObj>
                  </mc:Choice>
                  <mc:Fallback>
                    <p:oleObj name="Equation" r:id="rId3" imgW="177646" imgH="228402" progId="Equation.3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97343" y="5935481"/>
                            <a:ext cx="254898" cy="31926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8928" name="TextBox 9"/>
              <p:cNvSpPr txBox="1">
                <a:spLocks noChangeArrowheads="1"/>
              </p:cNvSpPr>
              <p:nvPr/>
            </p:nvSpPr>
            <p:spPr bwMode="auto">
              <a:xfrm>
                <a:off x="437248" y="3600772"/>
                <a:ext cx="1562984" cy="5231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Leads to thermal runway</a:t>
                </a:r>
                <a:endParaRPr lang="en-IN" sz="140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631698" y="5029348"/>
                <a:ext cx="523783" cy="450795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IN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015806" y="5038872"/>
                <a:ext cx="525370" cy="449208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IN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2141146" y="4478553"/>
                <a:ext cx="523783" cy="450795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IN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2831588" y="5022999"/>
                <a:ext cx="525370" cy="449208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IN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3258550" y="5000777"/>
                <a:ext cx="523783" cy="450795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IN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2142733" y="5907129"/>
                <a:ext cx="525370" cy="450795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IN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2142733" y="6229352"/>
                <a:ext cx="525370" cy="450795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IN"/>
              </a:p>
            </p:txBody>
          </p:sp>
          <p:graphicFrame>
            <p:nvGraphicFramePr>
              <p:cNvPr id="38915" name="Object 1"/>
              <p:cNvGraphicFramePr>
                <a:graphicFrameLocks noChangeAspect="1"/>
              </p:cNvGraphicFramePr>
              <p:nvPr/>
            </p:nvGraphicFramePr>
            <p:xfrm>
              <a:off x="2197110" y="6328841"/>
              <a:ext cx="255131" cy="3195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957" name="Equation" r:id="rId5" imgW="177646" imgH="228402" progId="Equation.3">
                      <p:embed/>
                    </p:oleObj>
                  </mc:Choice>
                  <mc:Fallback>
                    <p:oleObj name="Equation" r:id="rId5" imgW="177646" imgH="228402" progId="Equation.3">
                      <p:embed/>
                      <p:pic>
                        <p:nvPicPr>
                          <p:cNvPr id="0" name="Object 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97110" y="6328841"/>
                            <a:ext cx="255131" cy="31956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19" name="Straight Arrow Connector 18"/>
              <p:cNvCxnSpPr/>
              <p:nvPr/>
            </p:nvCxnSpPr>
            <p:spPr>
              <a:xfrm rot="5400000" flipH="1" flipV="1">
                <a:off x="2400651" y="6499988"/>
                <a:ext cx="200001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rot="5400000" flipH="1" flipV="1">
                <a:off x="1129286" y="5242841"/>
                <a:ext cx="200001" cy="15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rot="5400000" flipH="1" flipV="1">
                <a:off x="814223" y="5230936"/>
                <a:ext cx="20000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rot="5400000" flipH="1" flipV="1">
                <a:off x="469795" y="5234111"/>
                <a:ext cx="20000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940" name="TextBox 22"/>
              <p:cNvSpPr txBox="1">
                <a:spLocks noChangeArrowheads="1"/>
              </p:cNvSpPr>
              <p:nvPr/>
            </p:nvSpPr>
            <p:spPr bwMode="auto">
              <a:xfrm>
                <a:off x="285720" y="5109855"/>
                <a:ext cx="288812" cy="3077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T</a:t>
                </a:r>
                <a:endParaRPr lang="en-IN" sz="1400"/>
              </a:p>
            </p:txBody>
          </p:sp>
          <p:sp>
            <p:nvSpPr>
              <p:cNvPr id="38941" name="TextBox 23"/>
              <p:cNvSpPr txBox="1">
                <a:spLocks noChangeArrowheads="1"/>
              </p:cNvSpPr>
              <p:nvPr/>
            </p:nvSpPr>
            <p:spPr bwMode="auto">
              <a:xfrm>
                <a:off x="684300" y="5101102"/>
                <a:ext cx="288812" cy="3077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T</a:t>
                </a:r>
                <a:endParaRPr lang="en-IN" sz="1400"/>
              </a:p>
            </p:txBody>
          </p:sp>
          <p:sp>
            <p:nvSpPr>
              <p:cNvPr id="38942" name="TextBox 24"/>
              <p:cNvSpPr txBox="1">
                <a:spLocks noChangeArrowheads="1"/>
              </p:cNvSpPr>
              <p:nvPr/>
            </p:nvSpPr>
            <p:spPr bwMode="auto">
              <a:xfrm>
                <a:off x="1233011" y="5097339"/>
                <a:ext cx="288812" cy="3077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T</a:t>
                </a:r>
                <a:endParaRPr lang="en-IN" sz="1400"/>
              </a:p>
            </p:txBody>
          </p:sp>
          <p:graphicFrame>
            <p:nvGraphicFramePr>
              <p:cNvPr id="38916" name="Object 61"/>
              <p:cNvGraphicFramePr>
                <a:graphicFrameLocks noChangeAspect="1"/>
              </p:cNvGraphicFramePr>
              <p:nvPr/>
            </p:nvGraphicFramePr>
            <p:xfrm>
              <a:off x="2837946" y="5138236"/>
              <a:ext cx="376161" cy="2552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958" name="Equation" r:id="rId6" imgW="291960" imgH="228600" progId="Equation.3">
                      <p:embed/>
                    </p:oleObj>
                  </mc:Choice>
                  <mc:Fallback>
                    <p:oleObj name="Equation" r:id="rId6" imgW="291960" imgH="228600" progId="Equation.3">
                      <p:embed/>
                      <p:pic>
                        <p:nvPicPr>
                          <p:cNvPr id="0" name="Object 6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37946" y="5138236"/>
                            <a:ext cx="376161" cy="2552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8917" name="Object 5"/>
              <p:cNvGraphicFramePr>
                <a:graphicFrameLocks noChangeAspect="1"/>
              </p:cNvGraphicFramePr>
              <p:nvPr/>
            </p:nvGraphicFramePr>
            <p:xfrm>
              <a:off x="3430726" y="5193382"/>
              <a:ext cx="329386" cy="2234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959" name="Equation" r:id="rId8" imgW="291960" imgH="228600" progId="Equation.3">
                      <p:embed/>
                    </p:oleObj>
                  </mc:Choice>
                  <mc:Fallback>
                    <p:oleObj name="Equation" r:id="rId8" imgW="291960" imgH="228600" progId="Equation.3">
                      <p:embed/>
                      <p:pic>
                        <p:nvPicPr>
                          <p:cNvPr id="0" name="Picture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30726" y="5193382"/>
                            <a:ext cx="329386" cy="22349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28" name="Straight Arrow Connector 27"/>
              <p:cNvCxnSpPr/>
              <p:nvPr/>
            </p:nvCxnSpPr>
            <p:spPr>
              <a:xfrm rot="5400000" flipH="1" flipV="1">
                <a:off x="3099822" y="5270620"/>
                <a:ext cx="20000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rot="5400000" flipH="1" flipV="1">
                <a:off x="3344254" y="5229349"/>
                <a:ext cx="198414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hape 29"/>
              <p:cNvCxnSpPr>
                <a:stCxn id="12" idx="0"/>
                <a:endCxn id="13" idx="2"/>
              </p:cNvCxnSpPr>
              <p:nvPr/>
            </p:nvCxnSpPr>
            <p:spPr>
              <a:xfrm rot="5400000" flipH="1" flipV="1">
                <a:off x="1541168" y="4440480"/>
                <a:ext cx="334921" cy="861862"/>
              </a:xfrm>
              <a:prstGeom prst="curvedConnector2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hape 30"/>
              <p:cNvCxnSpPr>
                <a:stCxn id="11" idx="0"/>
                <a:endCxn id="7" idx="2"/>
              </p:cNvCxnSpPr>
              <p:nvPr/>
            </p:nvCxnSpPr>
            <p:spPr>
              <a:xfrm rot="5400000" flipH="1" flipV="1">
                <a:off x="1176097" y="4086521"/>
                <a:ext cx="660320" cy="1225335"/>
              </a:xfrm>
              <a:prstGeom prst="curvedConnector2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hape 31"/>
              <p:cNvCxnSpPr>
                <a:stCxn id="13" idx="6"/>
                <a:endCxn id="14" idx="0"/>
              </p:cNvCxnSpPr>
              <p:nvPr/>
            </p:nvCxnSpPr>
            <p:spPr>
              <a:xfrm>
                <a:off x="2664929" y="4703951"/>
                <a:ext cx="428550" cy="319048"/>
              </a:xfrm>
              <a:prstGeom prst="curvedConnector2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hape 32"/>
              <p:cNvCxnSpPr>
                <a:stCxn id="7" idx="6"/>
                <a:endCxn id="15" idx="0"/>
              </p:cNvCxnSpPr>
              <p:nvPr/>
            </p:nvCxnSpPr>
            <p:spPr>
              <a:xfrm>
                <a:off x="2642708" y="4369028"/>
                <a:ext cx="877734" cy="631748"/>
              </a:xfrm>
              <a:prstGeom prst="curvedConnector2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hape 33"/>
              <p:cNvCxnSpPr>
                <a:stCxn id="14" idx="4"/>
                <a:endCxn id="16" idx="6"/>
              </p:cNvCxnSpPr>
              <p:nvPr/>
            </p:nvCxnSpPr>
            <p:spPr>
              <a:xfrm rot="5400000">
                <a:off x="2550631" y="5589679"/>
                <a:ext cx="660320" cy="425375"/>
              </a:xfrm>
              <a:prstGeom prst="curvedConnector2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hape 34"/>
              <p:cNvCxnSpPr>
                <a:stCxn id="15" idx="4"/>
                <a:endCxn id="17" idx="6"/>
              </p:cNvCxnSpPr>
              <p:nvPr/>
            </p:nvCxnSpPr>
            <p:spPr>
              <a:xfrm rot="5400000">
                <a:off x="2592684" y="5526991"/>
                <a:ext cx="1003178" cy="852339"/>
              </a:xfrm>
              <a:prstGeom prst="curvedConnector2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hape 35"/>
              <p:cNvCxnSpPr>
                <a:stCxn id="16" idx="2"/>
                <a:endCxn id="11" idx="4"/>
              </p:cNvCxnSpPr>
              <p:nvPr/>
            </p:nvCxnSpPr>
            <p:spPr>
              <a:xfrm rot="10800000">
                <a:off x="893589" y="5480143"/>
                <a:ext cx="1249144" cy="652384"/>
              </a:xfrm>
              <a:prstGeom prst="curvedConnector2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hape 36"/>
              <p:cNvCxnSpPr>
                <a:stCxn id="17" idx="2"/>
                <a:endCxn id="6" idx="4"/>
              </p:cNvCxnSpPr>
              <p:nvPr/>
            </p:nvCxnSpPr>
            <p:spPr>
              <a:xfrm rot="10800000">
                <a:off x="465039" y="5500779"/>
                <a:ext cx="1677694" cy="953971"/>
              </a:xfrm>
              <a:prstGeom prst="curvedConnector2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38918" name="Object 60"/>
              <p:cNvGraphicFramePr>
                <a:graphicFrameLocks noChangeAspect="1"/>
              </p:cNvGraphicFramePr>
              <p:nvPr/>
            </p:nvGraphicFramePr>
            <p:xfrm>
              <a:off x="2130418" y="4210297"/>
              <a:ext cx="417057" cy="2829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960" name="Equation" r:id="rId9" imgW="291973" imgH="228501" progId="Equation.3">
                      <p:embed/>
                    </p:oleObj>
                  </mc:Choice>
                  <mc:Fallback>
                    <p:oleObj name="Equation" r:id="rId9" imgW="291973" imgH="228501" progId="Equation.3">
                      <p:embed/>
                      <p:pic>
                        <p:nvPicPr>
                          <p:cNvPr id="0" name="Object 6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30418" y="4210297"/>
                            <a:ext cx="417057" cy="28297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8919" name="Object 7"/>
              <p:cNvGraphicFramePr>
                <a:graphicFrameLocks noChangeAspect="1"/>
              </p:cNvGraphicFramePr>
              <p:nvPr/>
            </p:nvGraphicFramePr>
            <p:xfrm>
              <a:off x="2135646" y="4591251"/>
              <a:ext cx="405480" cy="2751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961" name="Equation" r:id="rId11" imgW="291973" imgH="228501" progId="Equation.3">
                      <p:embed/>
                    </p:oleObj>
                  </mc:Choice>
                  <mc:Fallback>
                    <p:oleObj name="Equation" r:id="rId11" imgW="291973" imgH="228501" progId="Equation.3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35646" y="4591251"/>
                            <a:ext cx="405480" cy="27512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40" name="Straight Arrow Connector 39"/>
              <p:cNvCxnSpPr/>
              <p:nvPr/>
            </p:nvCxnSpPr>
            <p:spPr>
              <a:xfrm rot="5400000" flipH="1" flipV="1">
                <a:off x="2418904" y="4334109"/>
                <a:ext cx="20000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 rot="5400000" flipH="1" flipV="1">
                <a:off x="2434776" y="4724586"/>
                <a:ext cx="20000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stCxn id="6" idx="0"/>
              </p:cNvCxnSpPr>
              <p:nvPr/>
            </p:nvCxnSpPr>
            <p:spPr>
              <a:xfrm rot="5400000" flipH="1" flipV="1">
                <a:off x="207885" y="4400785"/>
                <a:ext cx="906353" cy="3920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D03D98-B933-4F16-AC1E-2821F5BA733F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3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Bias circuit with emitter resistance</a:t>
            </a:r>
          </a:p>
        </p:txBody>
      </p:sp>
      <p:sp>
        <p:nvSpPr>
          <p:cNvPr id="43032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43033" name="Group 121"/>
          <p:cNvGrpSpPr>
            <a:grpSpLocks/>
          </p:cNvGrpSpPr>
          <p:nvPr/>
        </p:nvGrpSpPr>
        <p:grpSpPr bwMode="auto">
          <a:xfrm>
            <a:off x="5257800" y="1981200"/>
            <a:ext cx="2905125" cy="1143000"/>
            <a:chOff x="5257800" y="1981200"/>
            <a:chExt cx="2905125" cy="1143000"/>
          </a:xfrm>
        </p:grpSpPr>
        <p:sp>
          <p:nvSpPr>
            <p:cNvPr id="122" name="Rectangle 89"/>
            <p:cNvSpPr>
              <a:spLocks noChangeArrowheads="1"/>
            </p:cNvSpPr>
            <p:nvPr/>
          </p:nvSpPr>
          <p:spPr bwMode="auto">
            <a:xfrm>
              <a:off x="5257800" y="2425700"/>
              <a:ext cx="2895600" cy="685800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43127" name="Rectangle 89"/>
            <p:cNvSpPr>
              <a:spLocks noChangeArrowheads="1"/>
            </p:cNvSpPr>
            <p:nvPr/>
          </p:nvSpPr>
          <p:spPr bwMode="auto">
            <a:xfrm>
              <a:off x="5267325" y="1981200"/>
              <a:ext cx="2895600" cy="381000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/>
            </a:p>
          </p:txBody>
        </p:sp>
        <p:graphicFrame>
          <p:nvGraphicFramePr>
            <p:cNvPr id="43030" name="Object 8"/>
            <p:cNvGraphicFramePr>
              <a:graphicFrameLocks noChangeAspect="1"/>
            </p:cNvGraphicFramePr>
            <p:nvPr/>
          </p:nvGraphicFramePr>
          <p:xfrm>
            <a:off x="5448300" y="2025028"/>
            <a:ext cx="2476500" cy="1099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57" name="Equation" r:id="rId3" imgW="1485900" imgH="660400" progId="Equation.3">
                    <p:embed/>
                  </p:oleObj>
                </mc:Choice>
                <mc:Fallback>
                  <p:oleObj name="Equation" r:id="rId3" imgW="1485900" imgH="6604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48300" y="2025028"/>
                          <a:ext cx="2476500" cy="10991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3034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43035" name="Group 124"/>
          <p:cNvGrpSpPr>
            <a:grpSpLocks/>
          </p:cNvGrpSpPr>
          <p:nvPr/>
        </p:nvGrpSpPr>
        <p:grpSpPr bwMode="auto">
          <a:xfrm>
            <a:off x="5295900" y="3276600"/>
            <a:ext cx="2209800" cy="914400"/>
            <a:chOff x="5295900" y="3276600"/>
            <a:chExt cx="2209800" cy="914400"/>
          </a:xfrm>
        </p:grpSpPr>
        <p:sp>
          <p:nvSpPr>
            <p:cNvPr id="43126" name="Rectangle 89"/>
            <p:cNvSpPr>
              <a:spLocks noChangeArrowheads="1"/>
            </p:cNvSpPr>
            <p:nvPr/>
          </p:nvSpPr>
          <p:spPr bwMode="auto">
            <a:xfrm>
              <a:off x="5295900" y="3276600"/>
              <a:ext cx="2209800" cy="914400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/>
            </a:p>
          </p:txBody>
        </p:sp>
        <p:graphicFrame>
          <p:nvGraphicFramePr>
            <p:cNvPr id="43029" name="Object 10"/>
            <p:cNvGraphicFramePr>
              <a:graphicFrameLocks noChangeAspect="1"/>
            </p:cNvGraphicFramePr>
            <p:nvPr/>
          </p:nvGraphicFramePr>
          <p:xfrm>
            <a:off x="5505450" y="3371850"/>
            <a:ext cx="1808163" cy="685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58" name="Equation" r:id="rId5" imgW="1130040" imgH="431640" progId="Equation.3">
                    <p:embed/>
                  </p:oleObj>
                </mc:Choice>
                <mc:Fallback>
                  <p:oleObj name="Equation" r:id="rId5" imgW="1130040" imgH="43164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05450" y="3371850"/>
                          <a:ext cx="1808163" cy="685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036" name="Group 135"/>
          <p:cNvGrpSpPr>
            <a:grpSpLocks/>
          </p:cNvGrpSpPr>
          <p:nvPr/>
        </p:nvGrpSpPr>
        <p:grpSpPr bwMode="auto">
          <a:xfrm>
            <a:off x="228600" y="4711700"/>
            <a:ext cx="4191000" cy="1689100"/>
            <a:chOff x="228600" y="4711700"/>
            <a:chExt cx="4191000" cy="1689100"/>
          </a:xfrm>
        </p:grpSpPr>
        <p:sp>
          <p:nvSpPr>
            <p:cNvPr id="43097" name="Rectangle 89"/>
            <p:cNvSpPr>
              <a:spLocks noChangeArrowheads="1"/>
            </p:cNvSpPr>
            <p:nvPr/>
          </p:nvSpPr>
          <p:spPr bwMode="auto">
            <a:xfrm>
              <a:off x="228600" y="4711700"/>
              <a:ext cx="4191000" cy="1689100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/>
            </a:p>
          </p:txBody>
        </p:sp>
        <p:grpSp>
          <p:nvGrpSpPr>
            <p:cNvPr id="43098" name="Group 51"/>
            <p:cNvGrpSpPr>
              <a:grpSpLocks/>
            </p:cNvGrpSpPr>
            <p:nvPr/>
          </p:nvGrpSpPr>
          <p:grpSpPr bwMode="auto">
            <a:xfrm>
              <a:off x="333375" y="4724400"/>
              <a:ext cx="4010025" cy="1600200"/>
              <a:chOff x="-1283471" y="3643314"/>
              <a:chExt cx="6927041" cy="2705077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2018254" y="4671137"/>
                <a:ext cx="671864" cy="601128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IN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2421372" y="4671137"/>
                <a:ext cx="671862" cy="601128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IN"/>
              </a:p>
            </p:txBody>
          </p:sp>
          <p:sp>
            <p:nvSpPr>
              <p:cNvPr id="55" name="Rounded Rectangle 54"/>
              <p:cNvSpPr/>
              <p:nvPr/>
            </p:nvSpPr>
            <p:spPr>
              <a:xfrm>
                <a:off x="1815324" y="4534272"/>
                <a:ext cx="1478099" cy="872173"/>
              </a:xfrm>
              <a:prstGeom prst="roundRect">
                <a:avLst>
                  <a:gd name="adj" fmla="val 50000"/>
                </a:avLst>
              </a:prstGeom>
              <a:noFill/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IN"/>
              </a:p>
            </p:txBody>
          </p:sp>
          <p:cxnSp>
            <p:nvCxnSpPr>
              <p:cNvPr id="56" name="Straight Arrow Connector 55"/>
              <p:cNvCxnSpPr/>
              <p:nvPr/>
            </p:nvCxnSpPr>
            <p:spPr>
              <a:xfrm rot="5400000" flipH="1" flipV="1">
                <a:off x="2183014" y="4990456"/>
                <a:ext cx="271045" cy="274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 rot="16200000" flipH="1">
                <a:off x="2826054" y="4994481"/>
                <a:ext cx="268361" cy="274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Oval 57"/>
              <p:cNvSpPr/>
              <p:nvPr/>
            </p:nvSpPr>
            <p:spPr>
              <a:xfrm>
                <a:off x="3765098" y="5540626"/>
                <a:ext cx="669120" cy="603811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IN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4974450" y="4936813"/>
                <a:ext cx="669120" cy="603813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IN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3828170" y="3997550"/>
                <a:ext cx="674605" cy="603813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IN"/>
              </a:p>
            </p:txBody>
          </p:sp>
          <p:graphicFrame>
            <p:nvGraphicFramePr>
              <p:cNvPr id="43022" name="Object 52"/>
              <p:cNvGraphicFramePr>
                <a:graphicFrameLocks noChangeAspect="1"/>
              </p:cNvGraphicFramePr>
              <p:nvPr/>
            </p:nvGraphicFramePr>
            <p:xfrm>
              <a:off x="2032883" y="4838710"/>
              <a:ext cx="286439" cy="3750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159" name="Equation" r:id="rId7" imgW="177646" imgH="228402" progId="Equation.3">
                      <p:embed/>
                    </p:oleObj>
                  </mc:Choice>
                  <mc:Fallback>
                    <p:oleObj name="Equation" r:id="rId7" imgW="177646" imgH="228402" progId="Equation.3">
                      <p:embed/>
                      <p:pic>
                        <p:nvPicPr>
                          <p:cNvPr id="0" name="Object 5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32883" y="4838710"/>
                            <a:ext cx="286439" cy="37504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62" name="Straight Arrow Connector 61"/>
              <p:cNvCxnSpPr/>
              <p:nvPr/>
            </p:nvCxnSpPr>
            <p:spPr>
              <a:xfrm rot="5400000" flipH="1" flipV="1">
                <a:off x="4110791" y="5843843"/>
                <a:ext cx="265676" cy="274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43023" name="Object 53"/>
              <p:cNvGraphicFramePr>
                <a:graphicFrameLocks noChangeAspect="1"/>
              </p:cNvGraphicFramePr>
              <p:nvPr/>
            </p:nvGraphicFramePr>
            <p:xfrm>
              <a:off x="-99801" y="3772127"/>
              <a:ext cx="548877" cy="4422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160" name="Equation" r:id="rId9" imgW="291973" imgH="228501" progId="Equation.3">
                      <p:embed/>
                    </p:oleObj>
                  </mc:Choice>
                  <mc:Fallback>
                    <p:oleObj name="Equation" r:id="rId9" imgW="291973" imgH="228501" progId="Equation.3">
                      <p:embed/>
                      <p:pic>
                        <p:nvPicPr>
                          <p:cNvPr id="0" name="Object 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99801" y="3772127"/>
                            <a:ext cx="548877" cy="44225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64" name="Straight Arrow Connector 63"/>
              <p:cNvCxnSpPr/>
              <p:nvPr/>
            </p:nvCxnSpPr>
            <p:spPr>
              <a:xfrm rot="16200000" flipH="1">
                <a:off x="4198572" y="4287380"/>
                <a:ext cx="26836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/>
              <p:nvPr/>
            </p:nvCxnSpPr>
            <p:spPr>
              <a:xfrm rot="5400000" flipH="1" flipV="1">
                <a:off x="5391472" y="5242744"/>
                <a:ext cx="26836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43024" name="Object 16"/>
              <p:cNvGraphicFramePr>
                <a:graphicFrameLocks noChangeAspect="1"/>
              </p:cNvGraphicFramePr>
              <p:nvPr/>
            </p:nvGraphicFramePr>
            <p:xfrm>
              <a:off x="2661537" y="4829185"/>
              <a:ext cx="286439" cy="3750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161" name="Equation" r:id="rId11" imgW="177646" imgH="228402" progId="Equation.3">
                      <p:embed/>
                    </p:oleObj>
                  </mc:Choice>
                  <mc:Fallback>
                    <p:oleObj name="Equation" r:id="rId11" imgW="177646" imgH="228402" progId="Equation.3">
                      <p:embed/>
                      <p:pic>
                        <p:nvPicPr>
                          <p:cNvPr id="0" name="Picture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61537" y="4829185"/>
                            <a:ext cx="286439" cy="37504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7" name="Oval 66"/>
              <p:cNvSpPr/>
              <p:nvPr/>
            </p:nvSpPr>
            <p:spPr>
              <a:xfrm>
                <a:off x="1187339" y="3997550"/>
                <a:ext cx="669120" cy="603813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IN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-98799" y="3643314"/>
                <a:ext cx="671864" cy="603813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IN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-1242336" y="4284697"/>
                <a:ext cx="671862" cy="603811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IN"/>
              </a:p>
            </p:txBody>
          </p:sp>
          <p:graphicFrame>
            <p:nvGraphicFramePr>
              <p:cNvPr id="43025" name="Object 17"/>
              <p:cNvGraphicFramePr>
                <a:graphicFrameLocks noChangeAspect="1"/>
              </p:cNvGraphicFramePr>
              <p:nvPr/>
            </p:nvGraphicFramePr>
            <p:xfrm>
              <a:off x="1168142" y="4097830"/>
              <a:ext cx="582453" cy="4693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162" name="Equation" r:id="rId12" imgW="291973" imgH="228501" progId="Equation.3">
                      <p:embed/>
                    </p:oleObj>
                  </mc:Choice>
                  <mc:Fallback>
                    <p:oleObj name="Equation" r:id="rId12" imgW="291973" imgH="228501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68142" y="4097830"/>
                            <a:ext cx="582453" cy="46931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71" name="Straight Arrow Connector 70"/>
              <p:cNvCxnSpPr/>
              <p:nvPr/>
            </p:nvCxnSpPr>
            <p:spPr>
              <a:xfrm rot="5400000" flipH="1" flipV="1">
                <a:off x="311338" y="3918384"/>
                <a:ext cx="26567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 rot="5400000" flipH="1" flipV="1">
                <a:off x="1583763" y="4315558"/>
                <a:ext cx="26567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115" name="TextBox 72"/>
              <p:cNvSpPr txBox="1">
                <a:spLocks noChangeArrowheads="1"/>
              </p:cNvSpPr>
              <p:nvPr/>
            </p:nvSpPr>
            <p:spPr bwMode="auto">
              <a:xfrm>
                <a:off x="-1283471" y="4367888"/>
                <a:ext cx="498989" cy="5202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T</a:t>
                </a:r>
                <a:endParaRPr lang="en-IN" sz="1400"/>
              </a:p>
            </p:txBody>
          </p:sp>
          <p:cxnSp>
            <p:nvCxnSpPr>
              <p:cNvPr id="74" name="Straight Arrow Connector 73"/>
              <p:cNvCxnSpPr/>
              <p:nvPr/>
            </p:nvCxnSpPr>
            <p:spPr>
              <a:xfrm rot="5400000" flipH="1" flipV="1">
                <a:off x="-947376" y="4605388"/>
                <a:ext cx="26567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hape 74"/>
              <p:cNvCxnSpPr>
                <a:stCxn id="69" idx="0"/>
                <a:endCxn id="68" idx="2"/>
              </p:cNvCxnSpPr>
              <p:nvPr/>
            </p:nvCxnSpPr>
            <p:spPr>
              <a:xfrm rot="5400000" flipH="1" flipV="1">
                <a:off x="-672326" y="3711170"/>
                <a:ext cx="340819" cy="806235"/>
              </a:xfrm>
              <a:prstGeom prst="curvedConnector2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>
                <a:stCxn id="68" idx="6"/>
                <a:endCxn id="67" idx="2"/>
              </p:cNvCxnSpPr>
              <p:nvPr/>
            </p:nvCxnSpPr>
            <p:spPr>
              <a:xfrm>
                <a:off x="573065" y="3943878"/>
                <a:ext cx="614274" cy="3596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>
                <a:stCxn id="67" idx="6"/>
                <a:endCxn id="53" idx="1"/>
              </p:cNvCxnSpPr>
              <p:nvPr/>
            </p:nvCxnSpPr>
            <p:spPr>
              <a:xfrm>
                <a:off x="1856459" y="4303482"/>
                <a:ext cx="260517" cy="4562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43026" name="Object 56"/>
              <p:cNvGraphicFramePr>
                <a:graphicFrameLocks noChangeAspect="1"/>
              </p:cNvGraphicFramePr>
              <p:nvPr/>
            </p:nvGraphicFramePr>
            <p:xfrm>
              <a:off x="3885548" y="4010378"/>
              <a:ext cx="428596" cy="5638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163" name="Equation" r:id="rId14" imgW="177569" imgH="215619" progId="Equation.3">
                      <p:embed/>
                    </p:oleObj>
                  </mc:Choice>
                  <mc:Fallback>
                    <p:oleObj name="Equation" r:id="rId14" imgW="177569" imgH="215619" progId="Equation.3">
                      <p:embed/>
                      <p:pic>
                        <p:nvPicPr>
                          <p:cNvPr id="0" name="Object 5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85548" y="4010378"/>
                            <a:ext cx="428596" cy="56389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3027" name="Object 57"/>
              <p:cNvGraphicFramePr>
                <a:graphicFrameLocks noChangeAspect="1"/>
              </p:cNvGraphicFramePr>
              <p:nvPr/>
            </p:nvGraphicFramePr>
            <p:xfrm>
              <a:off x="4957749" y="5047544"/>
              <a:ext cx="555826" cy="3551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164" name="Equation" r:id="rId16" imgW="342603" imgH="215713" progId="Equation.3">
                      <p:embed/>
                    </p:oleObj>
                  </mc:Choice>
                  <mc:Fallback>
                    <p:oleObj name="Equation" r:id="rId16" imgW="342603" imgH="215713" progId="Equation.3">
                      <p:embed/>
                      <p:pic>
                        <p:nvPicPr>
                          <p:cNvPr id="0" name="Object 5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57749" y="5047544"/>
                            <a:ext cx="555826" cy="35511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3028" name="Object 58"/>
              <p:cNvGraphicFramePr>
                <a:graphicFrameLocks noChangeAspect="1"/>
              </p:cNvGraphicFramePr>
              <p:nvPr/>
            </p:nvGraphicFramePr>
            <p:xfrm>
              <a:off x="3814759" y="5599359"/>
              <a:ext cx="400051" cy="4889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165" name="Equation" r:id="rId18" imgW="177569" imgH="215619" progId="Equation.3">
                      <p:embed/>
                    </p:oleObj>
                  </mc:Choice>
                  <mc:Fallback>
                    <p:oleObj name="Equation" r:id="rId18" imgW="177569" imgH="215619" progId="Equation.3">
                      <p:embed/>
                      <p:pic>
                        <p:nvPicPr>
                          <p:cNvPr id="0" name="Object 5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14759" y="5599359"/>
                            <a:ext cx="400051" cy="48895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81" name="Shape 80"/>
              <p:cNvCxnSpPr>
                <a:stCxn id="53" idx="4"/>
                <a:endCxn id="58" idx="2"/>
              </p:cNvCxnSpPr>
              <p:nvPr/>
            </p:nvCxnSpPr>
            <p:spPr>
              <a:xfrm rot="16200000" flipH="1">
                <a:off x="2775866" y="4851956"/>
                <a:ext cx="568925" cy="1409540"/>
              </a:xfrm>
              <a:prstGeom prst="curvedConnector2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hape 81"/>
              <p:cNvCxnSpPr>
                <a:stCxn id="58" idx="6"/>
                <a:endCxn id="59" idx="4"/>
              </p:cNvCxnSpPr>
              <p:nvPr/>
            </p:nvCxnSpPr>
            <p:spPr>
              <a:xfrm flipV="1">
                <a:off x="4434218" y="5540626"/>
                <a:ext cx="872050" cy="300564"/>
              </a:xfrm>
              <a:prstGeom prst="curvedConnector2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hape 82"/>
              <p:cNvCxnSpPr>
                <a:stCxn id="59" idx="0"/>
                <a:endCxn id="60" idx="6"/>
              </p:cNvCxnSpPr>
              <p:nvPr/>
            </p:nvCxnSpPr>
            <p:spPr>
              <a:xfrm rot="16200000" flipV="1">
                <a:off x="4587856" y="4218400"/>
                <a:ext cx="633332" cy="803494"/>
              </a:xfrm>
              <a:prstGeom prst="curvedConnector2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hape 83"/>
              <p:cNvCxnSpPr>
                <a:stCxn id="60" idx="2"/>
                <a:endCxn id="54" idx="0"/>
              </p:cNvCxnSpPr>
              <p:nvPr/>
            </p:nvCxnSpPr>
            <p:spPr>
              <a:xfrm rot="10800000" flipV="1">
                <a:off x="2755933" y="4303482"/>
                <a:ext cx="1072237" cy="367655"/>
              </a:xfrm>
              <a:prstGeom prst="curvedConnector2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124" name="TextBox 84"/>
              <p:cNvSpPr txBox="1">
                <a:spLocks noChangeArrowheads="1"/>
              </p:cNvSpPr>
              <p:nvPr/>
            </p:nvSpPr>
            <p:spPr bwMode="auto">
              <a:xfrm>
                <a:off x="-169332" y="5643578"/>
                <a:ext cx="2741067" cy="7048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200"/>
                  <a:t>Rising tendency is checked</a:t>
                </a:r>
                <a:endParaRPr lang="en-IN" sz="1200"/>
              </a:p>
            </p:txBody>
          </p:sp>
          <p:cxnSp>
            <p:nvCxnSpPr>
              <p:cNvPr id="86" name="Straight Arrow Connector 85"/>
              <p:cNvCxnSpPr/>
              <p:nvPr/>
            </p:nvCxnSpPr>
            <p:spPr>
              <a:xfrm flipV="1">
                <a:off x="1571261" y="5358140"/>
                <a:ext cx="427798" cy="21468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3037" name="Group 129"/>
          <p:cNvGrpSpPr>
            <a:grpSpLocks/>
          </p:cNvGrpSpPr>
          <p:nvPr/>
        </p:nvGrpSpPr>
        <p:grpSpPr bwMode="auto">
          <a:xfrm>
            <a:off x="5076825" y="4371975"/>
            <a:ext cx="3810000" cy="2095500"/>
            <a:chOff x="5076825" y="4371975"/>
            <a:chExt cx="3810000" cy="2095500"/>
          </a:xfrm>
        </p:grpSpPr>
        <p:sp>
          <p:nvSpPr>
            <p:cNvPr id="43074" name="Rectangle 89"/>
            <p:cNvSpPr>
              <a:spLocks noChangeArrowheads="1"/>
            </p:cNvSpPr>
            <p:nvPr/>
          </p:nvSpPr>
          <p:spPr bwMode="auto">
            <a:xfrm>
              <a:off x="5076825" y="4371975"/>
              <a:ext cx="3810000" cy="2095500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/>
            </a:p>
          </p:txBody>
        </p:sp>
        <p:grpSp>
          <p:nvGrpSpPr>
            <p:cNvPr id="43075" name="Group 108"/>
            <p:cNvGrpSpPr>
              <a:grpSpLocks/>
            </p:cNvGrpSpPr>
            <p:nvPr/>
          </p:nvGrpSpPr>
          <p:grpSpPr bwMode="auto">
            <a:xfrm>
              <a:off x="5086350" y="4371975"/>
              <a:ext cx="3752850" cy="1952625"/>
              <a:chOff x="237843" y="3571876"/>
              <a:chExt cx="3905529" cy="2142585"/>
            </a:xfrm>
          </p:grpSpPr>
          <p:sp>
            <p:nvSpPr>
              <p:cNvPr id="110" name="Oval 109"/>
              <p:cNvSpPr/>
              <p:nvPr/>
            </p:nvSpPr>
            <p:spPr>
              <a:xfrm>
                <a:off x="1311698" y="4394071"/>
                <a:ext cx="522059" cy="451163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IN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1625594" y="4394071"/>
                <a:ext cx="523711" cy="451163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IN"/>
              </a:p>
            </p:txBody>
          </p:sp>
          <p:sp>
            <p:nvSpPr>
              <p:cNvPr id="112" name="Rounded Rectangle 111"/>
              <p:cNvSpPr/>
              <p:nvPr/>
            </p:nvSpPr>
            <p:spPr>
              <a:xfrm>
                <a:off x="1154751" y="4294781"/>
                <a:ext cx="1154807" cy="649743"/>
              </a:xfrm>
              <a:prstGeom prst="roundRect">
                <a:avLst>
                  <a:gd name="adj" fmla="val 50000"/>
                </a:avLst>
              </a:prstGeom>
              <a:noFill/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IN"/>
              </a:p>
            </p:txBody>
          </p:sp>
          <p:cxnSp>
            <p:nvCxnSpPr>
              <p:cNvPr id="113" name="Straight Arrow Connector 112"/>
              <p:cNvCxnSpPr/>
              <p:nvPr/>
            </p:nvCxnSpPr>
            <p:spPr>
              <a:xfrm rot="5400000" flipH="1" flipV="1">
                <a:off x="1446178" y="4635375"/>
                <a:ext cx="198581" cy="165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/>
              <p:cNvCxnSpPr/>
              <p:nvPr/>
            </p:nvCxnSpPr>
            <p:spPr>
              <a:xfrm rot="16200000" flipH="1">
                <a:off x="1767464" y="4637988"/>
                <a:ext cx="200322" cy="165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Oval 114"/>
              <p:cNvSpPr/>
              <p:nvPr/>
            </p:nvSpPr>
            <p:spPr>
              <a:xfrm>
                <a:off x="2674669" y="5045556"/>
                <a:ext cx="525363" cy="44942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IN"/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3618009" y="4594395"/>
                <a:ext cx="525363" cy="451162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IN"/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2725883" y="3894135"/>
                <a:ext cx="525363" cy="451162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IN"/>
              </a:p>
            </p:txBody>
          </p:sp>
          <p:graphicFrame>
            <p:nvGraphicFramePr>
              <p:cNvPr id="43017" name="Object 64"/>
              <p:cNvGraphicFramePr>
                <a:graphicFrameLocks noChangeAspect="1"/>
              </p:cNvGraphicFramePr>
              <p:nvPr/>
            </p:nvGraphicFramePr>
            <p:xfrm>
              <a:off x="1322020" y="4520364"/>
              <a:ext cx="223820" cy="2803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166" name="Equation" r:id="rId20" imgW="177646" imgH="228402" progId="Equation.3">
                      <p:embed/>
                    </p:oleObj>
                  </mc:Choice>
                  <mc:Fallback>
                    <p:oleObj name="Equation" r:id="rId20" imgW="177646" imgH="228402" progId="Equation.3">
                      <p:embed/>
                      <p:pic>
                        <p:nvPicPr>
                          <p:cNvPr id="0" name="Object 6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22020" y="4520364"/>
                            <a:ext cx="223820" cy="28034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119" name="Straight Arrow Connector 118"/>
              <p:cNvCxnSpPr/>
              <p:nvPr/>
            </p:nvCxnSpPr>
            <p:spPr>
              <a:xfrm rot="16200000" flipH="1">
                <a:off x="2947008" y="5272008"/>
                <a:ext cx="20206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 rot="16200000" flipV="1">
                <a:off x="3021441" y="4108394"/>
                <a:ext cx="19858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 rot="5400000" flipH="1" flipV="1">
                <a:off x="3956431" y="4822588"/>
                <a:ext cx="20206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43018" name="Object 1"/>
              <p:cNvGraphicFramePr>
                <a:graphicFrameLocks noChangeAspect="1"/>
              </p:cNvGraphicFramePr>
              <p:nvPr/>
            </p:nvGraphicFramePr>
            <p:xfrm>
              <a:off x="1891695" y="4513247"/>
              <a:ext cx="223820" cy="2803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167" name="Equation" r:id="rId21" imgW="177646" imgH="228402" progId="Equation.3">
                      <p:embed/>
                    </p:oleObj>
                  </mc:Choice>
                  <mc:Fallback>
                    <p:oleObj name="Equation" r:id="rId21" imgW="177646" imgH="228402" progId="Equation.3">
                      <p:embed/>
                      <p:pic>
                        <p:nvPicPr>
                          <p:cNvPr id="0" name="Object 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91695" y="4513247"/>
                            <a:ext cx="223820" cy="28034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3" name="Oval 122"/>
              <p:cNvSpPr/>
              <p:nvPr/>
            </p:nvSpPr>
            <p:spPr>
              <a:xfrm>
                <a:off x="660777" y="5263299"/>
                <a:ext cx="523711" cy="451162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IN"/>
              </a:p>
            </p:txBody>
          </p:sp>
          <p:cxnSp>
            <p:nvCxnSpPr>
              <p:cNvPr id="124" name="Straight Arrow Connector 123"/>
              <p:cNvCxnSpPr/>
              <p:nvPr/>
            </p:nvCxnSpPr>
            <p:spPr>
              <a:xfrm rot="5400000" flipH="1" flipV="1">
                <a:off x="962899" y="5508957"/>
                <a:ext cx="200322" cy="165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43019" name="Object 66"/>
              <p:cNvGraphicFramePr>
                <a:graphicFrameLocks noChangeAspect="1"/>
              </p:cNvGraphicFramePr>
              <p:nvPr/>
            </p:nvGraphicFramePr>
            <p:xfrm>
              <a:off x="2715280" y="5073707"/>
              <a:ext cx="307892" cy="3875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168" name="Equation" r:id="rId22" imgW="177569" imgH="215619" progId="Equation.3">
                      <p:embed/>
                    </p:oleObj>
                  </mc:Choice>
                  <mc:Fallback>
                    <p:oleObj name="Equation" r:id="rId22" imgW="177569" imgH="215619" progId="Equation.3">
                      <p:embed/>
                      <p:pic>
                        <p:nvPicPr>
                          <p:cNvPr id="0" name="Object 6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15280" y="5073707"/>
                            <a:ext cx="307892" cy="38750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3020" name="Object 67"/>
              <p:cNvGraphicFramePr>
                <a:graphicFrameLocks noChangeAspect="1"/>
              </p:cNvGraphicFramePr>
              <p:nvPr/>
            </p:nvGraphicFramePr>
            <p:xfrm>
              <a:off x="3647292" y="4676466"/>
              <a:ext cx="389416" cy="2379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169" name="Equation" r:id="rId23" imgW="342603" imgH="215713" progId="Equation.3">
                      <p:embed/>
                    </p:oleObj>
                  </mc:Choice>
                  <mc:Fallback>
                    <p:oleObj name="Equation" r:id="rId23" imgW="342603" imgH="215713" progId="Equation.3">
                      <p:embed/>
                      <p:pic>
                        <p:nvPicPr>
                          <p:cNvPr id="0" name="Object 6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47292" y="4676466"/>
                            <a:ext cx="389416" cy="23799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3021" name="Object 68"/>
              <p:cNvGraphicFramePr>
                <a:graphicFrameLocks noChangeAspect="1"/>
              </p:cNvGraphicFramePr>
              <p:nvPr/>
            </p:nvGraphicFramePr>
            <p:xfrm>
              <a:off x="2727957" y="3934211"/>
              <a:ext cx="312595" cy="3654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170" name="Equation" r:id="rId24" imgW="177569" imgH="215619" progId="Equation.3">
                      <p:embed/>
                    </p:oleObj>
                  </mc:Choice>
                  <mc:Fallback>
                    <p:oleObj name="Equation" r:id="rId24" imgW="177569" imgH="215619" progId="Equation.3">
                      <p:embed/>
                      <p:pic>
                        <p:nvPicPr>
                          <p:cNvPr id="0" name="Object 6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27957" y="3934211"/>
                            <a:ext cx="312595" cy="3654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3089" name="TextBox 127"/>
              <p:cNvSpPr txBox="1">
                <a:spLocks noChangeArrowheads="1"/>
              </p:cNvSpPr>
              <p:nvPr/>
            </p:nvSpPr>
            <p:spPr bwMode="auto">
              <a:xfrm>
                <a:off x="237843" y="3571876"/>
                <a:ext cx="1562984" cy="3551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200"/>
                  <a:t>Rising tendency is checked</a:t>
                </a:r>
                <a:endParaRPr lang="en-IN" sz="1200"/>
              </a:p>
            </p:txBody>
          </p:sp>
          <p:cxnSp>
            <p:nvCxnSpPr>
              <p:cNvPr id="129" name="Straight Arrow Connector 128"/>
              <p:cNvCxnSpPr>
                <a:stCxn id="43089" idx="2"/>
              </p:cNvCxnSpPr>
              <p:nvPr/>
            </p:nvCxnSpPr>
            <p:spPr>
              <a:xfrm rot="16200000" flipH="1">
                <a:off x="879417" y="4065442"/>
                <a:ext cx="522582" cy="24616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091" name="TextBox 129"/>
              <p:cNvSpPr txBox="1">
                <a:spLocks noChangeArrowheads="1"/>
              </p:cNvSpPr>
              <p:nvPr/>
            </p:nvSpPr>
            <p:spPr bwMode="auto">
              <a:xfrm>
                <a:off x="719898" y="5357826"/>
                <a:ext cx="284072" cy="3076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l-GR" sz="1400"/>
                  <a:t>β</a:t>
                </a:r>
                <a:endParaRPr lang="en-IN" sz="1400"/>
              </a:p>
            </p:txBody>
          </p:sp>
          <p:cxnSp>
            <p:nvCxnSpPr>
              <p:cNvPr id="131" name="Shape 62"/>
              <p:cNvCxnSpPr>
                <a:stCxn id="110" idx="0"/>
                <a:endCxn id="117" idx="0"/>
              </p:cNvCxnSpPr>
              <p:nvPr/>
            </p:nvCxnSpPr>
            <p:spPr>
              <a:xfrm rot="5400000" flipH="1" flipV="1">
                <a:off x="2031505" y="3437011"/>
                <a:ext cx="499936" cy="1414185"/>
              </a:xfrm>
              <a:prstGeom prst="curvedConnector3">
                <a:avLst>
                  <a:gd name="adj1" fmla="val 145664"/>
                </a:avLst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hape 131"/>
              <p:cNvCxnSpPr>
                <a:stCxn id="117" idx="6"/>
                <a:endCxn id="116" idx="0"/>
              </p:cNvCxnSpPr>
              <p:nvPr/>
            </p:nvCxnSpPr>
            <p:spPr>
              <a:xfrm>
                <a:off x="3251246" y="4120587"/>
                <a:ext cx="629445" cy="473807"/>
              </a:xfrm>
              <a:prstGeom prst="curvedConnector2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hape 132"/>
              <p:cNvCxnSpPr>
                <a:stCxn id="116" idx="4"/>
                <a:endCxn id="115" idx="6"/>
              </p:cNvCxnSpPr>
              <p:nvPr/>
            </p:nvCxnSpPr>
            <p:spPr>
              <a:xfrm rot="5400000">
                <a:off x="3428006" y="4817582"/>
                <a:ext cx="224711" cy="680659"/>
              </a:xfrm>
              <a:prstGeom prst="curvedConnector2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hape 133"/>
              <p:cNvCxnSpPr>
                <a:stCxn id="115" idx="2"/>
                <a:endCxn id="111" idx="4"/>
              </p:cNvCxnSpPr>
              <p:nvPr/>
            </p:nvCxnSpPr>
            <p:spPr>
              <a:xfrm rot="10800000">
                <a:off x="1888276" y="4845234"/>
                <a:ext cx="786392" cy="425033"/>
              </a:xfrm>
              <a:prstGeom prst="curvedConnector2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hape 134"/>
              <p:cNvCxnSpPr>
                <a:stCxn id="123" idx="6"/>
                <a:endCxn id="110" idx="4"/>
              </p:cNvCxnSpPr>
              <p:nvPr/>
            </p:nvCxnSpPr>
            <p:spPr>
              <a:xfrm flipV="1">
                <a:off x="1184488" y="4845234"/>
                <a:ext cx="389892" cy="644517"/>
              </a:xfrm>
              <a:prstGeom prst="curvedConnector2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3038" name="Group 117"/>
          <p:cNvGrpSpPr>
            <a:grpSpLocks/>
          </p:cNvGrpSpPr>
          <p:nvPr/>
        </p:nvGrpSpPr>
        <p:grpSpPr bwMode="auto">
          <a:xfrm>
            <a:off x="1905000" y="1943100"/>
            <a:ext cx="1676400" cy="2686050"/>
            <a:chOff x="1905000" y="1943100"/>
            <a:chExt cx="1676400" cy="2686050"/>
          </a:xfrm>
        </p:grpSpPr>
        <p:grpSp>
          <p:nvGrpSpPr>
            <p:cNvPr id="43039" name="Group 117"/>
            <p:cNvGrpSpPr>
              <a:grpSpLocks/>
            </p:cNvGrpSpPr>
            <p:nvPr/>
          </p:nvGrpSpPr>
          <p:grpSpPr bwMode="auto">
            <a:xfrm>
              <a:off x="1905000" y="1949450"/>
              <a:ext cx="1676400" cy="2679700"/>
              <a:chOff x="2270125" y="1918904"/>
              <a:chExt cx="1676400" cy="2730500"/>
            </a:xfrm>
          </p:grpSpPr>
          <p:sp>
            <p:nvSpPr>
              <p:cNvPr id="43040" name="Rectangle 89"/>
              <p:cNvSpPr>
                <a:spLocks noChangeArrowheads="1"/>
              </p:cNvSpPr>
              <p:nvPr/>
            </p:nvSpPr>
            <p:spPr bwMode="auto">
              <a:xfrm>
                <a:off x="2286000" y="1918904"/>
                <a:ext cx="1660525" cy="2730500"/>
              </a:xfrm>
              <a:prstGeom prst="rect">
                <a:avLst/>
              </a:prstGeom>
              <a:solidFill>
                <a:schemeClr val="bg1"/>
              </a:solidFill>
              <a:ln w="3175" algn="ctr">
                <a:solidFill>
                  <a:srgbClr val="0070C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342900" indent="-342900" algn="ctr"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en-US"/>
              </a:p>
            </p:txBody>
          </p:sp>
          <p:cxnSp>
            <p:nvCxnSpPr>
              <p:cNvPr id="12" name="Straight Connector 11"/>
              <p:cNvCxnSpPr/>
              <p:nvPr/>
            </p:nvCxnSpPr>
            <p:spPr bwMode="auto">
              <a:xfrm>
                <a:off x="2628900" y="2223012"/>
                <a:ext cx="71278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 bwMode="auto">
              <a:xfrm rot="5400000">
                <a:off x="2492184" y="2362934"/>
                <a:ext cx="2766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 bwMode="auto">
              <a:xfrm rot="5400000">
                <a:off x="3202575" y="2362125"/>
                <a:ext cx="278226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 bwMode="auto">
              <a:xfrm>
                <a:off x="2601913" y="2506091"/>
                <a:ext cx="71437" cy="279843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 bwMode="auto">
              <a:xfrm>
                <a:off x="3302000" y="2501238"/>
                <a:ext cx="71438" cy="279844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7" name="Straight Connector 16"/>
              <p:cNvCxnSpPr/>
              <p:nvPr/>
            </p:nvCxnSpPr>
            <p:spPr bwMode="auto">
              <a:xfrm rot="5400000">
                <a:off x="2419392" y="2992179"/>
                <a:ext cx="422192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 bwMode="auto">
              <a:xfrm rot="10800000">
                <a:off x="2626517" y="3232395"/>
                <a:ext cx="498475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8"/>
              <p:cNvSpPr/>
              <p:nvPr/>
            </p:nvSpPr>
            <p:spPr bwMode="auto">
              <a:xfrm>
                <a:off x="2998788" y="3005928"/>
                <a:ext cx="427037" cy="42219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  <a:alpha val="3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0" name="Straight Connector 19"/>
              <p:cNvCxnSpPr/>
              <p:nvPr/>
            </p:nvCxnSpPr>
            <p:spPr bwMode="auto">
              <a:xfrm rot="5400000">
                <a:off x="3193799" y="2922622"/>
                <a:ext cx="283079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 bwMode="auto">
              <a:xfrm flipV="1">
                <a:off x="3124201" y="3064161"/>
                <a:ext cx="212725" cy="13911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auto">
              <a:xfrm rot="5400000">
                <a:off x="2985088" y="3208128"/>
                <a:ext cx="278226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 bwMode="auto">
              <a:xfrm>
                <a:off x="3117850" y="3272831"/>
                <a:ext cx="214313" cy="14073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auto">
              <a:xfrm rot="16200000" flipH="1">
                <a:off x="3080717" y="3657010"/>
                <a:ext cx="493367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Oval 24"/>
              <p:cNvSpPr/>
              <p:nvPr/>
            </p:nvSpPr>
            <p:spPr bwMode="auto">
              <a:xfrm>
                <a:off x="2978150" y="2206836"/>
                <a:ext cx="42863" cy="38822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 bwMode="auto">
              <a:xfrm>
                <a:off x="2979740" y="1939933"/>
                <a:ext cx="42862" cy="42057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7" name="Straight Connector 26"/>
              <p:cNvCxnSpPr/>
              <p:nvPr/>
            </p:nvCxnSpPr>
            <p:spPr bwMode="auto">
              <a:xfrm rot="16200000">
                <a:off x="2893554" y="2090369"/>
                <a:ext cx="219993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/>
              <p:cNvSpPr/>
              <p:nvPr/>
            </p:nvSpPr>
            <p:spPr bwMode="auto">
              <a:xfrm>
                <a:off x="2606675" y="3206513"/>
                <a:ext cx="42863" cy="40440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 bwMode="auto">
              <a:xfrm>
                <a:off x="3294061" y="3908547"/>
                <a:ext cx="69850" cy="279843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0" name="Straight Connector 29"/>
              <p:cNvCxnSpPr/>
              <p:nvPr/>
            </p:nvCxnSpPr>
            <p:spPr bwMode="auto">
              <a:xfrm rot="5400000">
                <a:off x="3188286" y="4327503"/>
                <a:ext cx="278226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060" name="TextBox 38"/>
              <p:cNvSpPr txBox="1">
                <a:spLocks noChangeArrowheads="1"/>
              </p:cNvSpPr>
              <p:nvPr/>
            </p:nvSpPr>
            <p:spPr bwMode="auto">
              <a:xfrm>
                <a:off x="3305175" y="2259013"/>
                <a:ext cx="244475" cy="254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aseline="-25000"/>
                  <a:t>+</a:t>
                </a:r>
              </a:p>
            </p:txBody>
          </p:sp>
          <p:sp>
            <p:nvSpPr>
              <p:cNvPr id="43061" name="TextBox 39"/>
              <p:cNvSpPr txBox="1">
                <a:spLocks noChangeArrowheads="1"/>
              </p:cNvSpPr>
              <p:nvPr/>
            </p:nvSpPr>
            <p:spPr bwMode="auto">
              <a:xfrm>
                <a:off x="3308350" y="2692400"/>
                <a:ext cx="238125" cy="3397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-</a:t>
                </a:r>
              </a:p>
            </p:txBody>
          </p:sp>
          <p:sp>
            <p:nvSpPr>
              <p:cNvPr id="43062" name="TextBox 40"/>
              <p:cNvSpPr txBox="1">
                <a:spLocks noChangeArrowheads="1"/>
              </p:cNvSpPr>
              <p:nvPr/>
            </p:nvSpPr>
            <p:spPr bwMode="auto">
              <a:xfrm>
                <a:off x="3297238" y="4071938"/>
                <a:ext cx="238125" cy="3397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-</a:t>
                </a:r>
              </a:p>
            </p:txBody>
          </p:sp>
          <p:graphicFrame>
            <p:nvGraphicFramePr>
              <p:cNvPr id="43011" name="Object 7"/>
              <p:cNvGraphicFramePr>
                <a:graphicFrameLocks noChangeAspect="1"/>
              </p:cNvGraphicFramePr>
              <p:nvPr/>
            </p:nvGraphicFramePr>
            <p:xfrm>
              <a:off x="2270125" y="2460626"/>
              <a:ext cx="320874" cy="3253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171" name="Equation" r:id="rId25" imgW="203024" imgH="215713" progId="Equation.3">
                      <p:embed/>
                    </p:oleObj>
                  </mc:Choice>
                  <mc:Fallback>
                    <p:oleObj name="Equation" r:id="rId25" imgW="203024" imgH="215713" progId="Equation.3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70125" y="2460626"/>
                            <a:ext cx="320874" cy="32530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3012" name="Object 5"/>
              <p:cNvGraphicFramePr>
                <a:graphicFrameLocks noChangeAspect="1"/>
              </p:cNvGraphicFramePr>
              <p:nvPr/>
            </p:nvGraphicFramePr>
            <p:xfrm>
              <a:off x="3402013" y="2503488"/>
              <a:ext cx="304800" cy="3286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172" name="Equation" r:id="rId27" imgW="203112" imgH="228501" progId="Equation.3">
                      <p:embed/>
                    </p:oleObj>
                  </mc:Choice>
                  <mc:Fallback>
                    <p:oleObj name="Equation" r:id="rId27" imgW="203112" imgH="228501" progId="Equation.3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02013" y="2503488"/>
                            <a:ext cx="304800" cy="32861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3013" name="Object 11"/>
              <p:cNvGraphicFramePr>
                <a:graphicFrameLocks noChangeAspect="1"/>
              </p:cNvGraphicFramePr>
              <p:nvPr/>
            </p:nvGraphicFramePr>
            <p:xfrm>
              <a:off x="3427413" y="3903663"/>
              <a:ext cx="350837" cy="3540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173" name="Equation" r:id="rId29" imgW="203040" imgH="215640" progId="Equation.3">
                      <p:embed/>
                    </p:oleObj>
                  </mc:Choice>
                  <mc:Fallback>
                    <p:oleObj name="Equation" r:id="rId29" imgW="203040" imgH="215640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27413" y="3903663"/>
                            <a:ext cx="350837" cy="35401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3063" name="TextBox 38"/>
              <p:cNvSpPr txBox="1">
                <a:spLocks noChangeArrowheads="1"/>
              </p:cNvSpPr>
              <p:nvPr/>
            </p:nvSpPr>
            <p:spPr bwMode="auto">
              <a:xfrm>
                <a:off x="3300413" y="3621088"/>
                <a:ext cx="244475" cy="2555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aseline="-25000"/>
                  <a:t>+</a:t>
                </a:r>
              </a:p>
            </p:txBody>
          </p:sp>
          <p:graphicFrame>
            <p:nvGraphicFramePr>
              <p:cNvPr id="43014" name="Object 13"/>
              <p:cNvGraphicFramePr>
                <a:graphicFrameLocks noChangeAspect="1"/>
              </p:cNvGraphicFramePr>
              <p:nvPr/>
            </p:nvGraphicFramePr>
            <p:xfrm>
              <a:off x="2890838" y="2503488"/>
              <a:ext cx="280987" cy="3492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174" name="Equation" r:id="rId31" imgW="177646" imgH="228402" progId="Equation.3">
                      <p:embed/>
                    </p:oleObj>
                  </mc:Choice>
                  <mc:Fallback>
                    <p:oleObj name="Equation" r:id="rId31" imgW="177646" imgH="228402" progId="Equation.3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90838" y="2503488"/>
                            <a:ext cx="280987" cy="3492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3015" name="Object 14"/>
              <p:cNvGraphicFramePr>
                <a:graphicFrameLocks noChangeAspect="1"/>
              </p:cNvGraphicFramePr>
              <p:nvPr/>
            </p:nvGraphicFramePr>
            <p:xfrm>
              <a:off x="2852738" y="3941763"/>
              <a:ext cx="319087" cy="3825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175" name="Equation" r:id="rId33" imgW="177569" imgH="215619" progId="Equation.3">
                      <p:embed/>
                    </p:oleObj>
                  </mc:Choice>
                  <mc:Fallback>
                    <p:oleObj name="Equation" r:id="rId33" imgW="177569" imgH="215619" progId="Equation.3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52738" y="3941763"/>
                            <a:ext cx="319087" cy="38258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46" name="Straight Arrow Connector 45"/>
              <p:cNvCxnSpPr/>
              <p:nvPr/>
            </p:nvCxnSpPr>
            <p:spPr bwMode="auto">
              <a:xfrm rot="5400000">
                <a:off x="3077941" y="2684836"/>
                <a:ext cx="279843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 bwMode="auto">
              <a:xfrm rot="5400000">
                <a:off x="3094594" y="4198095"/>
                <a:ext cx="281461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 bwMode="auto">
              <a:xfrm rot="16200000" flipV="1">
                <a:off x="2703306" y="3348726"/>
                <a:ext cx="278226" cy="71438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endCxn id="43063" idx="1"/>
              </p:cNvCxnSpPr>
              <p:nvPr/>
            </p:nvCxnSpPr>
            <p:spPr bwMode="auto">
              <a:xfrm>
                <a:off x="3028950" y="3673995"/>
                <a:ext cx="271463" cy="74409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43016" name="Object 16"/>
              <p:cNvGraphicFramePr>
                <a:graphicFrameLocks noChangeAspect="1"/>
              </p:cNvGraphicFramePr>
              <p:nvPr/>
            </p:nvGraphicFramePr>
            <p:xfrm>
              <a:off x="2638425" y="3481388"/>
              <a:ext cx="427038" cy="3857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176" name="Equation" r:id="rId35" imgW="241091" imgH="215713" progId="Equation.3">
                      <p:embed/>
                    </p:oleObj>
                  </mc:Choice>
                  <mc:Fallback>
                    <p:oleObj name="Equation" r:id="rId35" imgW="241091" imgH="215713" progId="Equation.3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38425" y="3481388"/>
                            <a:ext cx="427038" cy="38576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3068" name="TextBox 38"/>
              <p:cNvSpPr txBox="1">
                <a:spLocks noChangeArrowheads="1"/>
              </p:cNvSpPr>
              <p:nvPr/>
            </p:nvSpPr>
            <p:spPr bwMode="auto">
              <a:xfrm>
                <a:off x="2517775" y="3155950"/>
                <a:ext cx="244475" cy="254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aseline="-25000" dirty="0"/>
                  <a:t>+</a:t>
                </a:r>
              </a:p>
            </p:txBody>
          </p:sp>
          <p:sp>
            <p:nvSpPr>
              <p:cNvPr id="43069" name="TextBox 40"/>
              <p:cNvSpPr txBox="1">
                <a:spLocks noChangeArrowheads="1"/>
              </p:cNvSpPr>
              <p:nvPr/>
            </p:nvSpPr>
            <p:spPr bwMode="auto">
              <a:xfrm>
                <a:off x="3074988" y="3638550"/>
                <a:ext cx="238125" cy="3397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-</a:t>
                </a:r>
              </a:p>
            </p:txBody>
          </p:sp>
          <p:grpSp>
            <p:nvGrpSpPr>
              <p:cNvPr id="43070" name="Group 790"/>
              <p:cNvGrpSpPr>
                <a:grpSpLocks/>
              </p:cNvGrpSpPr>
              <p:nvPr/>
            </p:nvGrpSpPr>
            <p:grpSpPr bwMode="auto">
              <a:xfrm>
                <a:off x="3101975" y="4473080"/>
                <a:ext cx="441325" cy="79271"/>
                <a:chOff x="3733875" y="3946790"/>
                <a:chExt cx="760519" cy="226723"/>
              </a:xfrm>
            </p:grpSpPr>
            <p:cxnSp>
              <p:nvCxnSpPr>
                <p:cNvPr id="126" name="Straight Connector 125"/>
                <p:cNvCxnSpPr/>
                <p:nvPr/>
              </p:nvCxnSpPr>
              <p:spPr>
                <a:xfrm>
                  <a:off x="3733875" y="3946790"/>
                  <a:ext cx="760519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>
                <a:xfrm>
                  <a:off x="4048479" y="4173513"/>
                  <a:ext cx="155933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3903487" y="4062471"/>
                  <a:ext cx="456859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aphicFrame>
          <p:nvGraphicFramePr>
            <p:cNvPr id="43010" name="Object 15"/>
            <p:cNvGraphicFramePr>
              <a:graphicFrameLocks noChangeAspect="1"/>
            </p:cNvGraphicFramePr>
            <p:nvPr/>
          </p:nvGraphicFramePr>
          <p:xfrm>
            <a:off x="2667000" y="1943100"/>
            <a:ext cx="476250" cy="287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77" name="Equation" r:id="rId37" imgW="368300" imgH="228600" progId="Equation.3">
                    <p:embed/>
                  </p:oleObj>
                </mc:Choice>
                <mc:Fallback>
                  <p:oleObj name="Equation" r:id="rId37" imgW="368300" imgH="2286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67000" y="1943100"/>
                          <a:ext cx="476250" cy="2873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D03D98-B933-4F16-AC1E-2821F5BA733F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8" name="Group 14"/>
          <p:cNvGrpSpPr>
            <a:grpSpLocks/>
          </p:cNvGrpSpPr>
          <p:nvPr/>
        </p:nvGrpSpPr>
        <p:grpSpPr bwMode="auto">
          <a:xfrm>
            <a:off x="1879600" y="2209800"/>
            <a:ext cx="3405188" cy="533400"/>
            <a:chOff x="1955800" y="2133600"/>
            <a:chExt cx="3405188" cy="533400"/>
          </a:xfrm>
        </p:grpSpPr>
        <p:sp>
          <p:nvSpPr>
            <p:cNvPr id="44050" name="Rectangle 89"/>
            <p:cNvSpPr>
              <a:spLocks noChangeArrowheads="1"/>
            </p:cNvSpPr>
            <p:nvPr/>
          </p:nvSpPr>
          <p:spPr bwMode="auto">
            <a:xfrm>
              <a:off x="2133600" y="2133600"/>
              <a:ext cx="3200400" cy="533400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/>
            </a:p>
          </p:txBody>
        </p:sp>
        <p:graphicFrame>
          <p:nvGraphicFramePr>
            <p:cNvPr id="44037" name="Object 7"/>
            <p:cNvGraphicFramePr>
              <a:graphicFrameLocks noChangeAspect="1"/>
            </p:cNvGraphicFramePr>
            <p:nvPr/>
          </p:nvGraphicFramePr>
          <p:xfrm>
            <a:off x="1955800" y="2209800"/>
            <a:ext cx="3405188" cy="401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62" name="Equation" r:id="rId3" imgW="1942920" imgH="228600" progId="Equation.3">
                    <p:embed/>
                  </p:oleObj>
                </mc:Choice>
                <mc:Fallback>
                  <p:oleObj name="Equation" r:id="rId3" imgW="1942920" imgH="2286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5800" y="2209800"/>
                          <a:ext cx="3405188" cy="4016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40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Contd. </a:t>
            </a:r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404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44042" name="Group 15"/>
          <p:cNvGrpSpPr>
            <a:grpSpLocks/>
          </p:cNvGrpSpPr>
          <p:nvPr/>
        </p:nvGrpSpPr>
        <p:grpSpPr bwMode="auto">
          <a:xfrm>
            <a:off x="2057400" y="2857500"/>
            <a:ext cx="3505200" cy="800100"/>
            <a:chOff x="2057400" y="2781300"/>
            <a:chExt cx="3505200" cy="800100"/>
          </a:xfrm>
        </p:grpSpPr>
        <p:sp>
          <p:nvSpPr>
            <p:cNvPr id="44049" name="Rectangle 89"/>
            <p:cNvSpPr>
              <a:spLocks noChangeArrowheads="1"/>
            </p:cNvSpPr>
            <p:nvPr/>
          </p:nvSpPr>
          <p:spPr bwMode="auto">
            <a:xfrm>
              <a:off x="2057400" y="2781300"/>
              <a:ext cx="3505200" cy="800100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/>
            </a:p>
          </p:txBody>
        </p:sp>
        <p:graphicFrame>
          <p:nvGraphicFramePr>
            <p:cNvPr id="44036" name="Object 8"/>
            <p:cNvGraphicFramePr>
              <a:graphicFrameLocks noChangeAspect="1"/>
            </p:cNvGraphicFramePr>
            <p:nvPr/>
          </p:nvGraphicFramePr>
          <p:xfrm>
            <a:off x="2190750" y="2800350"/>
            <a:ext cx="3286125" cy="7009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63" name="Equation" r:id="rId5" imgW="2006600" imgH="431800" progId="Equation.3">
                    <p:embed/>
                  </p:oleObj>
                </mc:Choice>
                <mc:Fallback>
                  <p:oleObj name="Equation" r:id="rId5" imgW="2006600" imgH="4318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0750" y="2800350"/>
                          <a:ext cx="3286125" cy="70091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404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44044" name="Group 16"/>
          <p:cNvGrpSpPr>
            <a:grpSpLocks/>
          </p:cNvGrpSpPr>
          <p:nvPr/>
        </p:nvGrpSpPr>
        <p:grpSpPr bwMode="auto">
          <a:xfrm>
            <a:off x="2057400" y="3771900"/>
            <a:ext cx="3810000" cy="723900"/>
            <a:chOff x="2057400" y="3708400"/>
            <a:chExt cx="3810000" cy="723900"/>
          </a:xfrm>
        </p:grpSpPr>
        <p:sp>
          <p:nvSpPr>
            <p:cNvPr id="44048" name="Rectangle 89"/>
            <p:cNvSpPr>
              <a:spLocks noChangeArrowheads="1"/>
            </p:cNvSpPr>
            <p:nvPr/>
          </p:nvSpPr>
          <p:spPr bwMode="auto">
            <a:xfrm>
              <a:off x="2057400" y="3708400"/>
              <a:ext cx="3810000" cy="723900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/>
            </a:p>
          </p:txBody>
        </p:sp>
        <p:graphicFrame>
          <p:nvGraphicFramePr>
            <p:cNvPr id="44035" name="Object 10"/>
            <p:cNvGraphicFramePr>
              <a:graphicFrameLocks noChangeAspect="1"/>
            </p:cNvGraphicFramePr>
            <p:nvPr/>
          </p:nvGraphicFramePr>
          <p:xfrm>
            <a:off x="2057400" y="3719513"/>
            <a:ext cx="3733800" cy="7000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64" name="Equation" r:id="rId7" imgW="2286000" imgH="431800" progId="Equation.3">
                    <p:embed/>
                  </p:oleObj>
                </mc:Choice>
                <mc:Fallback>
                  <p:oleObj name="Equation" r:id="rId7" imgW="2286000" imgH="4318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7400" y="3719513"/>
                          <a:ext cx="3733800" cy="7000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404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44046" name="Group 17"/>
          <p:cNvGrpSpPr>
            <a:grpSpLocks/>
          </p:cNvGrpSpPr>
          <p:nvPr/>
        </p:nvGrpSpPr>
        <p:grpSpPr bwMode="auto">
          <a:xfrm>
            <a:off x="2552700" y="4729879"/>
            <a:ext cx="2695575" cy="794621"/>
            <a:chOff x="2552700" y="4729879"/>
            <a:chExt cx="2695575" cy="794621"/>
          </a:xfrm>
        </p:grpSpPr>
        <p:sp>
          <p:nvSpPr>
            <p:cNvPr id="19" name="Rectangle 89"/>
            <p:cNvSpPr>
              <a:spLocks noChangeArrowheads="1"/>
            </p:cNvSpPr>
            <p:nvPr/>
          </p:nvSpPr>
          <p:spPr bwMode="auto">
            <a:xfrm>
              <a:off x="2552700" y="5172075"/>
              <a:ext cx="2667000" cy="352425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44047" name="Rectangle 89"/>
            <p:cNvSpPr>
              <a:spLocks noChangeArrowheads="1"/>
            </p:cNvSpPr>
            <p:nvPr/>
          </p:nvSpPr>
          <p:spPr bwMode="auto">
            <a:xfrm>
              <a:off x="2581275" y="4752975"/>
              <a:ext cx="2667000" cy="352425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/>
            </a:p>
          </p:txBody>
        </p:sp>
        <p:graphicFrame>
          <p:nvGraphicFramePr>
            <p:cNvPr id="44034" name="Object 12"/>
            <p:cNvGraphicFramePr>
              <a:graphicFrameLocks noChangeAspect="1"/>
            </p:cNvGraphicFramePr>
            <p:nvPr/>
          </p:nvGraphicFramePr>
          <p:xfrm>
            <a:off x="2667000" y="4729879"/>
            <a:ext cx="2438400" cy="7819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65" name="Equation" r:id="rId9" imgW="1511300" imgH="482600" progId="Equation.3">
                    <p:embed/>
                  </p:oleObj>
                </mc:Choice>
                <mc:Fallback>
                  <p:oleObj name="Equation" r:id="rId9" imgW="1511300" imgH="4826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67000" y="4729879"/>
                          <a:ext cx="2438400" cy="7819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D03D98-B933-4F16-AC1E-2821F5BA733F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Features of bias circuit with emitter resistance</a:t>
            </a:r>
          </a:p>
        </p:txBody>
      </p:sp>
      <p:sp>
        <p:nvSpPr>
          <p:cNvPr id="45066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5105400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Advantages</a:t>
            </a:r>
          </a:p>
          <a:p>
            <a:r>
              <a:rPr lang="en-US" sz="2000" dirty="0" smtClean="0"/>
              <a:t>Provide good stabilization of Q-point against temperature and </a:t>
            </a:r>
            <a:r>
              <a:rPr lang="el-GR" sz="2000" dirty="0" smtClean="0"/>
              <a:t>β</a:t>
            </a:r>
            <a:r>
              <a:rPr lang="en-US" sz="2000" dirty="0" smtClean="0"/>
              <a:t> variation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Limitations</a:t>
            </a:r>
          </a:p>
          <a:p>
            <a:r>
              <a:rPr lang="en-US" sz="2000" dirty="0" smtClean="0"/>
              <a:t>Emitter resistance provide a feedback causes reduction in voltage gain.</a:t>
            </a:r>
          </a:p>
          <a:p>
            <a:r>
              <a:rPr lang="en-US" sz="2000" dirty="0" smtClean="0"/>
              <a:t>For getting very good stabilization 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pPr lvl="1"/>
            <a:r>
              <a:rPr lang="en-US" sz="1600" dirty="0" smtClean="0"/>
              <a:t>For large R</a:t>
            </a:r>
            <a:r>
              <a:rPr lang="en-US" sz="1600" baseline="-25000" dirty="0" smtClean="0"/>
              <a:t>E</a:t>
            </a:r>
            <a:r>
              <a:rPr lang="en-US" sz="1600" dirty="0" smtClean="0"/>
              <a:t>, high DC source  is required</a:t>
            </a:r>
          </a:p>
          <a:p>
            <a:pPr lvl="1"/>
            <a:r>
              <a:rPr lang="en-US" sz="1600" dirty="0" smtClean="0"/>
              <a:t>For small RB, low DC source is required</a:t>
            </a:r>
          </a:p>
          <a:p>
            <a:endParaRPr lang="en-US" sz="2000" dirty="0" smtClean="0"/>
          </a:p>
        </p:txBody>
      </p:sp>
      <p:sp>
        <p:nvSpPr>
          <p:cNvPr id="45067" name="TextBox 5"/>
          <p:cNvSpPr txBox="1">
            <a:spLocks noChangeArrowheads="1"/>
          </p:cNvSpPr>
          <p:nvPr/>
        </p:nvSpPr>
        <p:spPr bwMode="auto">
          <a:xfrm>
            <a:off x="6248400" y="5410200"/>
            <a:ext cx="28003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Problem: </a:t>
            </a:r>
            <a:r>
              <a:rPr lang="en-US"/>
              <a:t>Calculate values</a:t>
            </a:r>
          </a:p>
          <a:p>
            <a:r>
              <a:rPr lang="en-US"/>
              <a:t> of 3 currents</a:t>
            </a:r>
          </a:p>
        </p:txBody>
      </p:sp>
      <p:grpSp>
        <p:nvGrpSpPr>
          <p:cNvPr id="45068" name="Group 59"/>
          <p:cNvGrpSpPr>
            <a:grpSpLocks/>
          </p:cNvGrpSpPr>
          <p:nvPr/>
        </p:nvGrpSpPr>
        <p:grpSpPr bwMode="auto">
          <a:xfrm>
            <a:off x="3200400" y="4495800"/>
            <a:ext cx="1219200" cy="609600"/>
            <a:chOff x="3812065" y="2956365"/>
            <a:chExt cx="1252199" cy="745067"/>
          </a:xfrm>
        </p:grpSpPr>
        <p:graphicFrame>
          <p:nvGraphicFramePr>
            <p:cNvPr id="45063" name="Object 12"/>
            <p:cNvGraphicFramePr>
              <a:graphicFrameLocks noChangeAspect="1"/>
            </p:cNvGraphicFramePr>
            <p:nvPr/>
          </p:nvGraphicFramePr>
          <p:xfrm>
            <a:off x="3812065" y="3085447"/>
            <a:ext cx="447675" cy="4606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07" name="Equation" r:id="rId3" imgW="203040" imgH="215640" progId="Equation.3">
                    <p:embed/>
                  </p:oleObj>
                </mc:Choice>
                <mc:Fallback>
                  <p:oleObj name="Equation" r:id="rId3" imgW="203040" imgH="21564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2065" y="3085447"/>
                          <a:ext cx="447675" cy="4606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64" name="Object 13"/>
            <p:cNvGraphicFramePr>
              <a:graphicFrameLocks noChangeAspect="1"/>
            </p:cNvGraphicFramePr>
            <p:nvPr/>
          </p:nvGraphicFramePr>
          <p:xfrm>
            <a:off x="4607064" y="2956365"/>
            <a:ext cx="457200" cy="7450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08" name="Equation" r:id="rId5" imgW="253890" imgH="418918" progId="Equation.3">
                    <p:embed/>
                  </p:oleObj>
                </mc:Choice>
                <mc:Fallback>
                  <p:oleObj name="Equation" r:id="rId5" imgW="253890" imgH="418918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7064" y="2956365"/>
                          <a:ext cx="457200" cy="74506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069" name="Rectangle 62"/>
          <p:cNvSpPr>
            <a:spLocks noChangeArrowheads="1"/>
          </p:cNvSpPr>
          <p:nvPr/>
        </p:nvSpPr>
        <p:spPr bwMode="auto">
          <a:xfrm>
            <a:off x="3581400" y="4583113"/>
            <a:ext cx="5207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&gt;&gt;</a:t>
            </a:r>
          </a:p>
        </p:txBody>
      </p:sp>
      <p:grpSp>
        <p:nvGrpSpPr>
          <p:cNvPr id="45070" name="Group 55"/>
          <p:cNvGrpSpPr>
            <a:grpSpLocks/>
          </p:cNvGrpSpPr>
          <p:nvPr/>
        </p:nvGrpSpPr>
        <p:grpSpPr bwMode="auto">
          <a:xfrm>
            <a:off x="6019800" y="2057400"/>
            <a:ext cx="2457450" cy="3124200"/>
            <a:chOff x="6019800" y="2057400"/>
            <a:chExt cx="2457450" cy="3124200"/>
          </a:xfrm>
        </p:grpSpPr>
        <p:sp>
          <p:nvSpPr>
            <p:cNvPr id="45071" name="Rectangle 59"/>
            <p:cNvSpPr>
              <a:spLocks noChangeArrowheads="1"/>
            </p:cNvSpPr>
            <p:nvPr/>
          </p:nvSpPr>
          <p:spPr bwMode="auto">
            <a:xfrm>
              <a:off x="6080760" y="2057400"/>
              <a:ext cx="2362200" cy="3124200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/>
            </a:p>
          </p:txBody>
        </p:sp>
        <p:cxnSp>
          <p:nvCxnSpPr>
            <p:cNvPr id="8" name="Straight Connector 7"/>
            <p:cNvCxnSpPr>
              <a:endCxn id="21" idx="2"/>
            </p:cNvCxnSpPr>
            <p:nvPr/>
          </p:nvCxnSpPr>
          <p:spPr bwMode="auto">
            <a:xfrm flipV="1">
              <a:off x="6602413" y="2522538"/>
              <a:ext cx="73818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auto">
            <a:xfrm rot="5400000">
              <a:off x="6444774" y="2677318"/>
              <a:ext cx="30321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auto">
            <a:xfrm rot="5400000">
              <a:off x="7212013" y="2676525"/>
              <a:ext cx="3048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 bwMode="auto">
            <a:xfrm>
              <a:off x="6573838" y="2833688"/>
              <a:ext cx="76200" cy="3048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7321550" y="2828925"/>
              <a:ext cx="76200" cy="3048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3" name="Straight Connector 12"/>
            <p:cNvCxnSpPr>
              <a:endCxn id="25" idx="0"/>
            </p:cNvCxnSpPr>
            <p:nvPr/>
          </p:nvCxnSpPr>
          <p:spPr bwMode="auto">
            <a:xfrm rot="5400000">
              <a:off x="6369841" y="3372646"/>
              <a:ext cx="46831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auto">
            <a:xfrm rot="10800000">
              <a:off x="6602413" y="3624259"/>
              <a:ext cx="5334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 bwMode="auto">
            <a:xfrm>
              <a:off x="6997700" y="3378200"/>
              <a:ext cx="457200" cy="4572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3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 bwMode="auto">
            <a:xfrm rot="5400000">
              <a:off x="7204869" y="3286919"/>
              <a:ext cx="30638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auto">
            <a:xfrm flipV="1">
              <a:off x="7131051" y="3440113"/>
              <a:ext cx="228600" cy="1524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auto">
            <a:xfrm rot="5400000">
              <a:off x="6978651" y="3616327"/>
              <a:ext cx="3048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 bwMode="auto">
            <a:xfrm>
              <a:off x="7124700" y="3668713"/>
              <a:ext cx="228600" cy="1524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auto">
            <a:xfrm rot="16200000" flipH="1">
              <a:off x="7080251" y="4086225"/>
              <a:ext cx="53657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 bwMode="auto">
            <a:xfrm>
              <a:off x="7340600" y="2500313"/>
              <a:ext cx="46038" cy="4445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7340600" y="2198688"/>
              <a:ext cx="46038" cy="46037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3" name="Straight Connector 22"/>
            <p:cNvCxnSpPr>
              <a:stCxn id="21" idx="0"/>
            </p:cNvCxnSpPr>
            <p:nvPr/>
          </p:nvCxnSpPr>
          <p:spPr bwMode="auto">
            <a:xfrm rot="5400000" flipH="1" flipV="1">
              <a:off x="7235032" y="2370932"/>
              <a:ext cx="25876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5058" name="Object 9"/>
            <p:cNvGraphicFramePr>
              <a:graphicFrameLocks noChangeAspect="1"/>
            </p:cNvGraphicFramePr>
            <p:nvPr/>
          </p:nvGraphicFramePr>
          <p:xfrm>
            <a:off x="7500938" y="3484563"/>
            <a:ext cx="652462" cy="249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09" name="Equation" r:id="rId7" imgW="520560" imgH="203040" progId="Equation.3">
                    <p:embed/>
                  </p:oleObj>
                </mc:Choice>
                <mc:Fallback>
                  <p:oleObj name="Equation" r:id="rId7" imgW="520560" imgH="20304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00938" y="3484563"/>
                          <a:ext cx="652462" cy="2492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Oval 24"/>
            <p:cNvSpPr/>
            <p:nvPr/>
          </p:nvSpPr>
          <p:spPr bwMode="auto">
            <a:xfrm>
              <a:off x="6578600" y="3606805"/>
              <a:ext cx="46038" cy="4445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7326630" y="4070350"/>
              <a:ext cx="46038" cy="4445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7310445" y="4354513"/>
              <a:ext cx="76200" cy="3048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8" name="Straight Connector 27"/>
            <p:cNvCxnSpPr/>
            <p:nvPr/>
          </p:nvCxnSpPr>
          <p:spPr bwMode="auto">
            <a:xfrm rot="5400000">
              <a:off x="7212807" y="4810919"/>
              <a:ext cx="30321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endCxn id="26" idx="6"/>
            </p:cNvCxnSpPr>
            <p:nvPr/>
          </p:nvCxnSpPr>
          <p:spPr bwMode="auto">
            <a:xfrm rot="10800000" flipV="1">
              <a:off x="7372668" y="4092573"/>
              <a:ext cx="54451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 bwMode="auto">
            <a:xfrm rot="16200000" flipH="1">
              <a:off x="7731126" y="4283074"/>
              <a:ext cx="3810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094" name="Rectangle 7"/>
            <p:cNvSpPr>
              <a:spLocks noChangeArrowheads="1"/>
            </p:cNvSpPr>
            <p:nvPr/>
          </p:nvSpPr>
          <p:spPr bwMode="auto">
            <a:xfrm>
              <a:off x="6019800" y="2870200"/>
              <a:ext cx="588963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Calibri" pitchFamily="34" charset="0"/>
                  <a:cs typeface="Times New Roman" pitchFamily="18" charset="0"/>
                </a:rPr>
                <a:t>1 MΩ</a:t>
              </a:r>
              <a:endParaRPr lang="en-US" sz="1400">
                <a:latin typeface="Arial" charset="0"/>
              </a:endParaRPr>
            </a:p>
          </p:txBody>
        </p:sp>
        <p:sp>
          <p:nvSpPr>
            <p:cNvPr id="45095" name="Rectangle 8"/>
            <p:cNvSpPr>
              <a:spLocks noChangeArrowheads="1"/>
            </p:cNvSpPr>
            <p:nvPr/>
          </p:nvSpPr>
          <p:spPr bwMode="auto">
            <a:xfrm>
              <a:off x="7408863" y="2857500"/>
              <a:ext cx="515937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Calibri" pitchFamily="34" charset="0"/>
                  <a:cs typeface="Times New Roman" pitchFamily="18" charset="0"/>
                </a:rPr>
                <a:t>2 kΩ</a:t>
              </a:r>
              <a:endParaRPr lang="en-US" sz="1400">
                <a:latin typeface="Arial" charset="0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 bwMode="auto">
            <a:xfrm rot="16200000" flipH="1">
              <a:off x="7731126" y="4765674"/>
              <a:ext cx="3810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 bwMode="auto">
            <a:xfrm>
              <a:off x="7745413" y="4470400"/>
              <a:ext cx="3810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 bwMode="auto">
            <a:xfrm>
              <a:off x="7753350" y="4575175"/>
              <a:ext cx="3810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099" name="Rectangle 8"/>
            <p:cNvSpPr>
              <a:spLocks noChangeArrowheads="1"/>
            </p:cNvSpPr>
            <p:nvPr/>
          </p:nvSpPr>
          <p:spPr bwMode="auto">
            <a:xfrm>
              <a:off x="6799263" y="4343400"/>
              <a:ext cx="515937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Calibri" pitchFamily="34" charset="0"/>
                  <a:cs typeface="Times New Roman" pitchFamily="18" charset="0"/>
                </a:rPr>
                <a:t>1 kΩ</a:t>
              </a:r>
              <a:endParaRPr lang="en-US" sz="1400">
                <a:latin typeface="Arial" charset="0"/>
              </a:endParaRPr>
            </a:p>
          </p:txBody>
        </p:sp>
        <p:graphicFrame>
          <p:nvGraphicFramePr>
            <p:cNvPr id="45059" name="Object 8"/>
            <p:cNvGraphicFramePr>
              <a:graphicFrameLocks noChangeAspect="1"/>
            </p:cNvGraphicFramePr>
            <p:nvPr/>
          </p:nvGraphicFramePr>
          <p:xfrm>
            <a:off x="8180388" y="4351338"/>
            <a:ext cx="296862" cy="296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10" name="Equation" r:id="rId9" imgW="215619" imgH="215619" progId="Equation.3">
                    <p:embed/>
                  </p:oleObj>
                </mc:Choice>
                <mc:Fallback>
                  <p:oleObj name="Equation" r:id="rId9" imgW="215619" imgH="215619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80388" y="4351338"/>
                          <a:ext cx="296862" cy="2968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100" name="TextBox 37"/>
            <p:cNvSpPr txBox="1">
              <a:spLocks noChangeArrowheads="1"/>
            </p:cNvSpPr>
            <p:nvPr/>
          </p:nvSpPr>
          <p:spPr bwMode="auto">
            <a:xfrm>
              <a:off x="7712075" y="4152900"/>
              <a:ext cx="261938" cy="277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aseline="-25000" dirty="0"/>
                <a:t>+</a:t>
              </a:r>
            </a:p>
          </p:txBody>
        </p:sp>
        <p:sp>
          <p:nvSpPr>
            <p:cNvPr id="45101" name="TextBox 38"/>
            <p:cNvSpPr txBox="1">
              <a:spLocks noChangeArrowheads="1"/>
            </p:cNvSpPr>
            <p:nvPr/>
          </p:nvSpPr>
          <p:spPr bwMode="auto">
            <a:xfrm>
              <a:off x="7940675" y="4157663"/>
              <a:ext cx="261938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aseline="-25000"/>
                <a:t>+</a:t>
              </a:r>
            </a:p>
          </p:txBody>
        </p:sp>
        <p:sp>
          <p:nvSpPr>
            <p:cNvPr id="45102" name="TextBox 39"/>
            <p:cNvSpPr txBox="1">
              <a:spLocks noChangeArrowheads="1"/>
            </p:cNvSpPr>
            <p:nvPr/>
          </p:nvSpPr>
          <p:spPr bwMode="auto">
            <a:xfrm>
              <a:off x="7726363" y="4451350"/>
              <a:ext cx="2540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  <p:sp>
          <p:nvSpPr>
            <p:cNvPr id="45103" name="TextBox 40"/>
            <p:cNvSpPr txBox="1">
              <a:spLocks noChangeArrowheads="1"/>
            </p:cNvSpPr>
            <p:nvPr/>
          </p:nvSpPr>
          <p:spPr bwMode="auto">
            <a:xfrm>
              <a:off x="7878763" y="4454525"/>
              <a:ext cx="2540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  <p:sp>
          <p:nvSpPr>
            <p:cNvPr id="45104" name="TextBox 41"/>
            <p:cNvSpPr txBox="1">
              <a:spLocks noChangeArrowheads="1"/>
            </p:cNvSpPr>
            <p:nvPr/>
          </p:nvSpPr>
          <p:spPr bwMode="auto">
            <a:xfrm>
              <a:off x="7348538" y="2057400"/>
              <a:ext cx="525462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10 v</a:t>
              </a:r>
            </a:p>
          </p:txBody>
        </p:sp>
        <p:graphicFrame>
          <p:nvGraphicFramePr>
            <p:cNvPr id="45060" name="Object 7"/>
            <p:cNvGraphicFramePr>
              <a:graphicFrameLocks noChangeAspect="1"/>
            </p:cNvGraphicFramePr>
            <p:nvPr/>
          </p:nvGraphicFramePr>
          <p:xfrm>
            <a:off x="6657975" y="2819400"/>
            <a:ext cx="300038" cy="311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11" name="Equation" r:id="rId11" imgW="203024" imgH="215713" progId="Equation.3">
                    <p:embed/>
                  </p:oleObj>
                </mc:Choice>
                <mc:Fallback>
                  <p:oleObj name="Equation" r:id="rId11" imgW="203024" imgH="215713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57975" y="2819400"/>
                          <a:ext cx="300038" cy="3111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61" name="Object 5"/>
            <p:cNvGraphicFramePr>
              <a:graphicFrameLocks noChangeAspect="1"/>
            </p:cNvGraphicFramePr>
            <p:nvPr/>
          </p:nvGraphicFramePr>
          <p:xfrm>
            <a:off x="7010400" y="2819400"/>
            <a:ext cx="295275" cy="323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12" name="Equation" r:id="rId13" imgW="203112" imgH="228501" progId="Equation.3">
                    <p:embed/>
                  </p:oleObj>
                </mc:Choice>
                <mc:Fallback>
                  <p:oleObj name="Equation" r:id="rId13" imgW="203112" imgH="228501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10400" y="2819400"/>
                          <a:ext cx="295275" cy="3238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62" name="Object 11"/>
            <p:cNvGraphicFramePr>
              <a:graphicFrameLocks noChangeAspect="1"/>
            </p:cNvGraphicFramePr>
            <p:nvPr/>
          </p:nvGraphicFramePr>
          <p:xfrm>
            <a:off x="7391400" y="4343400"/>
            <a:ext cx="295275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13" name="Equation" r:id="rId15" imgW="203040" imgH="215640" progId="Equation.3">
                    <p:embed/>
                  </p:oleObj>
                </mc:Choice>
                <mc:Fallback>
                  <p:oleObj name="Equation" r:id="rId15" imgW="203040" imgH="21564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91400" y="4343400"/>
                          <a:ext cx="295275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5105" name="Group 790"/>
            <p:cNvGrpSpPr>
              <a:grpSpLocks/>
            </p:cNvGrpSpPr>
            <p:nvPr/>
          </p:nvGrpSpPr>
          <p:grpSpPr bwMode="auto">
            <a:xfrm>
              <a:off x="7134225" y="4962525"/>
              <a:ext cx="441325" cy="79373"/>
              <a:chOff x="3701049" y="3989056"/>
              <a:chExt cx="760519" cy="227011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3701049" y="3989056"/>
                <a:ext cx="760519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4015653" y="4216067"/>
                <a:ext cx="155933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870661" y="4102566"/>
                <a:ext cx="456859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106" name="Group 790"/>
            <p:cNvGrpSpPr>
              <a:grpSpLocks/>
            </p:cNvGrpSpPr>
            <p:nvPr/>
          </p:nvGrpSpPr>
          <p:grpSpPr bwMode="auto">
            <a:xfrm>
              <a:off x="7712075" y="4953001"/>
              <a:ext cx="441325" cy="79375"/>
              <a:chOff x="3733875" y="3961802"/>
              <a:chExt cx="760519" cy="227016"/>
            </a:xfrm>
          </p:grpSpPr>
          <p:cxnSp>
            <p:nvCxnSpPr>
              <p:cNvPr id="68" name="Straight Connector 67"/>
              <p:cNvCxnSpPr/>
              <p:nvPr/>
            </p:nvCxnSpPr>
            <p:spPr>
              <a:xfrm>
                <a:off x="3733875" y="3961802"/>
                <a:ext cx="760519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4048479" y="4188818"/>
                <a:ext cx="155933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3903487" y="4075312"/>
                <a:ext cx="456859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D03D98-B933-4F16-AC1E-2821F5BA733F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Voltage divider biasing circuit</a:t>
            </a:r>
          </a:p>
        </p:txBody>
      </p:sp>
      <p:grpSp>
        <p:nvGrpSpPr>
          <p:cNvPr id="46115" name="Group 134"/>
          <p:cNvGrpSpPr>
            <a:grpSpLocks/>
          </p:cNvGrpSpPr>
          <p:nvPr/>
        </p:nvGrpSpPr>
        <p:grpSpPr bwMode="auto">
          <a:xfrm>
            <a:off x="228600" y="2514600"/>
            <a:ext cx="1524000" cy="3429000"/>
            <a:chOff x="101600" y="2441448"/>
            <a:chExt cx="1727200" cy="3575304"/>
          </a:xfrm>
        </p:grpSpPr>
        <p:sp>
          <p:nvSpPr>
            <p:cNvPr id="46189" name="Rectangle 128"/>
            <p:cNvSpPr>
              <a:spLocks noChangeArrowheads="1"/>
            </p:cNvSpPr>
            <p:nvPr/>
          </p:nvSpPr>
          <p:spPr bwMode="auto">
            <a:xfrm>
              <a:off x="101600" y="2441448"/>
              <a:ext cx="1727200" cy="3575304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/>
            </a:p>
          </p:txBody>
        </p:sp>
        <p:graphicFrame>
          <p:nvGraphicFramePr>
            <p:cNvPr id="46107" name="Object 7"/>
            <p:cNvGraphicFramePr>
              <a:graphicFrameLocks noChangeAspect="1"/>
            </p:cNvGraphicFramePr>
            <p:nvPr/>
          </p:nvGraphicFramePr>
          <p:xfrm>
            <a:off x="151758" y="3337926"/>
            <a:ext cx="268710" cy="3059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06" name="Equation" r:id="rId4" imgW="177480" imgH="215640" progId="Equation.3">
                    <p:embed/>
                  </p:oleObj>
                </mc:Choice>
                <mc:Fallback>
                  <p:oleObj name="Equation" r:id="rId4" imgW="177480" imgH="21564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758" y="3337926"/>
                          <a:ext cx="268710" cy="30599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108" name="Object 8"/>
            <p:cNvGraphicFramePr>
              <a:graphicFrameLocks noChangeAspect="1"/>
            </p:cNvGraphicFramePr>
            <p:nvPr/>
          </p:nvGraphicFramePr>
          <p:xfrm>
            <a:off x="579902" y="3762757"/>
            <a:ext cx="305081" cy="3108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07" name="Equation" r:id="rId6" imgW="152280" imgH="164880" progId="Equation.3">
                    <p:embed/>
                  </p:oleObj>
                </mc:Choice>
                <mc:Fallback>
                  <p:oleObj name="Equation" r:id="rId6" imgW="152280" imgH="16488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9902" y="3762757"/>
                          <a:ext cx="305081" cy="3108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109" name="Object 9"/>
            <p:cNvGraphicFramePr>
              <a:graphicFrameLocks noChangeAspect="1"/>
            </p:cNvGraphicFramePr>
            <p:nvPr/>
          </p:nvGraphicFramePr>
          <p:xfrm>
            <a:off x="138114" y="4860383"/>
            <a:ext cx="282355" cy="3014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08" name="Equation" r:id="rId8" imgW="190440" imgH="215640" progId="Equation.3">
                    <p:embed/>
                  </p:oleObj>
                </mc:Choice>
                <mc:Fallback>
                  <p:oleObj name="Equation" r:id="rId8" imgW="190440" imgH="21564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114" y="4860383"/>
                          <a:ext cx="282355" cy="30140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110" name="Object 10"/>
            <p:cNvGraphicFramePr>
              <a:graphicFrameLocks noChangeAspect="1"/>
            </p:cNvGraphicFramePr>
            <p:nvPr/>
          </p:nvGraphicFramePr>
          <p:xfrm>
            <a:off x="1428598" y="4932498"/>
            <a:ext cx="267340" cy="2667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09" name="Equation" r:id="rId10" imgW="203040" imgH="215640" progId="Equation.3">
                    <p:embed/>
                  </p:oleObj>
                </mc:Choice>
                <mc:Fallback>
                  <p:oleObj name="Equation" r:id="rId10" imgW="203040" imgH="21564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8598" y="4932498"/>
                          <a:ext cx="267340" cy="2667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111" name="Object 11"/>
            <p:cNvGraphicFramePr>
              <a:graphicFrameLocks noChangeAspect="1"/>
            </p:cNvGraphicFramePr>
            <p:nvPr/>
          </p:nvGraphicFramePr>
          <p:xfrm>
            <a:off x="994734" y="2514600"/>
            <a:ext cx="382337" cy="327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10" name="Equation" r:id="rId12" imgW="253890" imgH="228501" progId="Equation.3">
                    <p:embed/>
                  </p:oleObj>
                </mc:Choice>
                <mc:Fallback>
                  <p:oleObj name="Equation" r:id="rId12" imgW="253890" imgH="228501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4734" y="2514600"/>
                          <a:ext cx="382337" cy="3272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8" name="Straight Connector 17"/>
            <p:cNvCxnSpPr/>
            <p:nvPr/>
          </p:nvCxnSpPr>
          <p:spPr bwMode="auto">
            <a:xfrm>
              <a:off x="497417" y="3053884"/>
              <a:ext cx="834813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auto">
            <a:xfrm rot="5400000">
              <a:off x="346935" y="3207822"/>
              <a:ext cx="304563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auto">
            <a:xfrm rot="5400000">
              <a:off x="1179121" y="3206993"/>
              <a:ext cx="306219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 bwMode="auto">
            <a:xfrm>
              <a:off x="465032" y="3363413"/>
              <a:ext cx="82762" cy="307873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1283653" y="3360103"/>
              <a:ext cx="84560" cy="307873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3" name="Straight Connector 22"/>
            <p:cNvCxnSpPr>
              <a:endCxn id="34" idx="0"/>
            </p:cNvCxnSpPr>
            <p:nvPr/>
          </p:nvCxnSpPr>
          <p:spPr bwMode="auto">
            <a:xfrm rot="5400000">
              <a:off x="273692" y="3893501"/>
              <a:ext cx="451049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auto">
            <a:xfrm rot="10800000">
              <a:off x="686330" y="5511906"/>
              <a:ext cx="649499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 bwMode="auto">
            <a:xfrm>
              <a:off x="929217" y="3919572"/>
              <a:ext cx="500168" cy="46015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3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 rot="5400000">
              <a:off x="1172752" y="3820257"/>
              <a:ext cx="304563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 bwMode="auto">
            <a:xfrm flipV="1">
              <a:off x="1069552" y="3967574"/>
              <a:ext cx="251883" cy="15393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 bwMode="auto">
            <a:xfrm rot="5400000">
              <a:off x="915614" y="4131441"/>
              <a:ext cx="307873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 bwMode="auto">
            <a:xfrm>
              <a:off x="1067753" y="4202616"/>
              <a:ext cx="251883" cy="1555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 bwMode="auto">
            <a:xfrm rot="16200000" flipH="1">
              <a:off x="1042781" y="4624700"/>
              <a:ext cx="54291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 bwMode="auto">
            <a:xfrm>
              <a:off x="913025" y="3035677"/>
              <a:ext cx="52175" cy="4303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913025" y="2744356"/>
              <a:ext cx="52175" cy="46347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3" name="Straight Connector 32"/>
            <p:cNvCxnSpPr/>
            <p:nvPr/>
          </p:nvCxnSpPr>
          <p:spPr bwMode="auto">
            <a:xfrm rot="16200000">
              <a:off x="819179" y="2911535"/>
              <a:ext cx="24166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 bwMode="auto">
            <a:xfrm>
              <a:off x="470430" y="4119026"/>
              <a:ext cx="50377" cy="4303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1275376" y="4896160"/>
              <a:ext cx="84561" cy="307873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6" name="Straight Connector 35"/>
            <p:cNvCxnSpPr>
              <a:endCxn id="37" idx="0"/>
            </p:cNvCxnSpPr>
            <p:nvPr/>
          </p:nvCxnSpPr>
          <p:spPr bwMode="auto">
            <a:xfrm rot="16200000" flipH="1">
              <a:off x="120169" y="4517111"/>
              <a:ext cx="75809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 bwMode="auto">
            <a:xfrm>
              <a:off x="459635" y="4896160"/>
              <a:ext cx="84560" cy="307873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8" name="Straight Connector 37"/>
            <p:cNvCxnSpPr/>
            <p:nvPr/>
          </p:nvCxnSpPr>
          <p:spPr bwMode="auto">
            <a:xfrm rot="5400000">
              <a:off x="345279" y="5357970"/>
              <a:ext cx="307873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 bwMode="auto">
            <a:xfrm rot="5400000">
              <a:off x="1179949" y="5356313"/>
              <a:ext cx="304563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 bwMode="auto">
            <a:xfrm>
              <a:off x="643150" y="5485423"/>
              <a:ext cx="52175" cy="48001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1" name="Oval 40"/>
            <p:cNvSpPr/>
            <p:nvPr/>
          </p:nvSpPr>
          <p:spPr bwMode="auto">
            <a:xfrm>
              <a:off x="657542" y="4115716"/>
              <a:ext cx="48577" cy="46347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42" name="Straight Connector 41"/>
            <p:cNvCxnSpPr>
              <a:endCxn id="41" idx="2"/>
            </p:cNvCxnSpPr>
            <p:nvPr/>
          </p:nvCxnSpPr>
          <p:spPr bwMode="auto">
            <a:xfrm flipV="1">
              <a:off x="506413" y="4138890"/>
              <a:ext cx="151129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 bwMode="auto">
            <a:xfrm rot="10800000">
              <a:off x="707559" y="4138392"/>
              <a:ext cx="359833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 bwMode="auto">
            <a:xfrm>
              <a:off x="490220" y="5508596"/>
              <a:ext cx="143933" cy="165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6112" name="Object 12"/>
            <p:cNvGraphicFramePr>
              <a:graphicFrameLocks noChangeAspect="1"/>
            </p:cNvGraphicFramePr>
            <p:nvPr/>
          </p:nvGraphicFramePr>
          <p:xfrm>
            <a:off x="593422" y="5553649"/>
            <a:ext cx="225630" cy="2299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11" name="Equation" r:id="rId14" imgW="152280" imgH="164880" progId="Equation.3">
                    <p:embed/>
                  </p:oleObj>
                </mc:Choice>
                <mc:Fallback>
                  <p:oleObj name="Equation" r:id="rId14" imgW="152280" imgH="16488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3422" y="5553649"/>
                          <a:ext cx="225630" cy="22993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113" name="Object 13"/>
            <p:cNvGraphicFramePr>
              <a:graphicFrameLocks noChangeAspect="1"/>
            </p:cNvGraphicFramePr>
            <p:nvPr/>
          </p:nvGraphicFramePr>
          <p:xfrm>
            <a:off x="1382120" y="3369176"/>
            <a:ext cx="287002" cy="3158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12" name="Equation" r:id="rId16" imgW="203112" imgH="228501" progId="Equation.3">
                    <p:embed/>
                  </p:oleObj>
                </mc:Choice>
                <mc:Fallback>
                  <p:oleObj name="Equation" r:id="rId16" imgW="203112" imgH="228501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2120" y="3369176"/>
                          <a:ext cx="287002" cy="3158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6116" name="Group 135"/>
          <p:cNvGrpSpPr>
            <a:grpSpLocks/>
          </p:cNvGrpSpPr>
          <p:nvPr/>
        </p:nvGrpSpPr>
        <p:grpSpPr bwMode="auto">
          <a:xfrm>
            <a:off x="1924050" y="3130550"/>
            <a:ext cx="3123549" cy="2743200"/>
            <a:chOff x="1923681" y="3130726"/>
            <a:chExt cx="3107678" cy="2819400"/>
          </a:xfrm>
        </p:grpSpPr>
        <p:sp>
          <p:nvSpPr>
            <p:cNvPr id="46161" name="Rectangle 129"/>
            <p:cNvSpPr>
              <a:spLocks noChangeArrowheads="1"/>
            </p:cNvSpPr>
            <p:nvPr/>
          </p:nvSpPr>
          <p:spPr bwMode="auto">
            <a:xfrm>
              <a:off x="1923681" y="3130726"/>
              <a:ext cx="3107678" cy="2819400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4151919" y="4152106"/>
              <a:ext cx="432987" cy="41605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3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 bwMode="auto">
            <a:xfrm flipV="1">
              <a:off x="4274250" y="4194528"/>
              <a:ext cx="215689" cy="13705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auto">
            <a:xfrm rot="5400000">
              <a:off x="4135563" y="4338109"/>
              <a:ext cx="27737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 bwMode="auto">
            <a:xfrm>
              <a:off x="4272640" y="4401741"/>
              <a:ext cx="215689" cy="14031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auto">
            <a:xfrm>
              <a:off x="2440891" y="4889588"/>
              <a:ext cx="22212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 bwMode="auto">
            <a:xfrm rot="5400000">
              <a:off x="4329315" y="4045237"/>
              <a:ext cx="30837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 bwMode="auto">
            <a:xfrm rot="5400000">
              <a:off x="4344814" y="4677482"/>
              <a:ext cx="27737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 bwMode="auto">
            <a:xfrm>
              <a:off x="4444870" y="4816167"/>
              <a:ext cx="83700" cy="30674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0" name="Oval 49"/>
            <p:cNvSpPr/>
            <p:nvPr/>
          </p:nvSpPr>
          <p:spPr bwMode="auto">
            <a:xfrm>
              <a:off x="4039244" y="5414964"/>
              <a:ext cx="49899" cy="4568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aphicFrame>
          <p:nvGraphicFramePr>
            <p:cNvPr id="46095" name="Object 25"/>
            <p:cNvGraphicFramePr>
              <a:graphicFrameLocks noChangeAspect="1"/>
            </p:cNvGraphicFramePr>
            <p:nvPr/>
          </p:nvGraphicFramePr>
          <p:xfrm>
            <a:off x="3955540" y="5458331"/>
            <a:ext cx="234779" cy="239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13" name="Equation" r:id="rId18" imgW="152280" imgH="164880" progId="Equation.3">
                    <p:embed/>
                  </p:oleObj>
                </mc:Choice>
                <mc:Fallback>
                  <p:oleObj name="Equation" r:id="rId18" imgW="152280" imgH="16488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5540" y="5458331"/>
                          <a:ext cx="234779" cy="2392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2" name="Straight Connector 51"/>
            <p:cNvCxnSpPr/>
            <p:nvPr/>
          </p:nvCxnSpPr>
          <p:spPr bwMode="auto">
            <a:xfrm rot="16200000" flipH="1">
              <a:off x="2258488" y="5170222"/>
              <a:ext cx="554743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 bwMode="auto">
            <a:xfrm>
              <a:off x="2366849" y="4798216"/>
              <a:ext cx="36055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 bwMode="auto">
            <a:xfrm rot="5400000">
              <a:off x="2327831" y="4586927"/>
              <a:ext cx="41605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/>
            <p:cNvSpPr/>
            <p:nvPr/>
          </p:nvSpPr>
          <p:spPr bwMode="auto">
            <a:xfrm rot="5400000">
              <a:off x="3537386" y="4233207"/>
              <a:ext cx="68527" cy="288122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56" name="Straight Connector 55"/>
            <p:cNvCxnSpPr>
              <a:stCxn id="49" idx="2"/>
            </p:cNvCxnSpPr>
            <p:nvPr/>
          </p:nvCxnSpPr>
          <p:spPr bwMode="auto">
            <a:xfrm rot="16200000" flipH="1">
              <a:off x="4331312" y="5278315"/>
              <a:ext cx="31081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 bwMode="auto">
            <a:xfrm>
              <a:off x="4085120" y="5434542"/>
              <a:ext cx="40723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 bwMode="auto">
            <a:xfrm>
              <a:off x="2529421" y="5439437"/>
              <a:ext cx="1514653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 bwMode="auto">
            <a:xfrm>
              <a:off x="2534250" y="4375636"/>
              <a:ext cx="89334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59"/>
            <p:cNvSpPr/>
            <p:nvPr/>
          </p:nvSpPr>
          <p:spPr bwMode="auto">
            <a:xfrm>
              <a:off x="4448089" y="3589206"/>
              <a:ext cx="83700" cy="308371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61" name="Straight Connector 60"/>
            <p:cNvCxnSpPr>
              <a:stCxn id="60" idx="0"/>
              <a:endCxn id="62" idx="4"/>
            </p:cNvCxnSpPr>
            <p:nvPr/>
          </p:nvCxnSpPr>
          <p:spPr bwMode="auto">
            <a:xfrm rot="16200000" flipV="1">
              <a:off x="4357889" y="3465204"/>
              <a:ext cx="248003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/>
            <p:cNvSpPr/>
            <p:nvPr/>
          </p:nvSpPr>
          <p:spPr bwMode="auto">
            <a:xfrm>
              <a:off x="4456137" y="3293886"/>
              <a:ext cx="51508" cy="47317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aphicFrame>
          <p:nvGraphicFramePr>
            <p:cNvPr id="46096" name="Object 23"/>
            <p:cNvGraphicFramePr>
              <a:graphicFrameLocks noChangeAspect="1"/>
            </p:cNvGraphicFramePr>
            <p:nvPr/>
          </p:nvGraphicFramePr>
          <p:xfrm>
            <a:off x="4556626" y="3197125"/>
            <a:ext cx="359862" cy="3080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14" name="Equation" r:id="rId20" imgW="253890" imgH="228501" progId="Equation.3">
                    <p:embed/>
                  </p:oleObj>
                </mc:Choice>
                <mc:Fallback>
                  <p:oleObj name="Equation" r:id="rId20" imgW="253890" imgH="228501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6626" y="3197125"/>
                          <a:ext cx="359862" cy="30803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97" name="Object 27"/>
            <p:cNvGraphicFramePr>
              <a:graphicFrameLocks noChangeAspect="1"/>
            </p:cNvGraphicFramePr>
            <p:nvPr/>
          </p:nvGraphicFramePr>
          <p:xfrm>
            <a:off x="4553915" y="3581352"/>
            <a:ext cx="276946" cy="304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15" name="Equation" r:id="rId21" imgW="203112" imgH="228501" progId="Equation.3">
                    <p:embed/>
                  </p:oleObj>
                </mc:Choice>
                <mc:Fallback>
                  <p:oleObj name="Equation" r:id="rId21" imgW="203112" imgH="228501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3915" y="3581352"/>
                          <a:ext cx="276946" cy="3047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98" name="Object 22"/>
            <p:cNvGraphicFramePr>
              <a:graphicFrameLocks noChangeAspect="1"/>
            </p:cNvGraphicFramePr>
            <p:nvPr/>
          </p:nvGraphicFramePr>
          <p:xfrm>
            <a:off x="4542193" y="4863082"/>
            <a:ext cx="333919" cy="333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16" name="Equation" r:id="rId22" imgW="203040" imgH="215640" progId="Equation.3">
                    <p:embed/>
                  </p:oleObj>
                </mc:Choice>
                <mc:Fallback>
                  <p:oleObj name="Equation" r:id="rId22" imgW="203040" imgH="21564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42193" y="4863082"/>
                          <a:ext cx="333919" cy="3332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" name="Oval 65"/>
            <p:cNvSpPr/>
            <p:nvPr/>
          </p:nvSpPr>
          <p:spPr bwMode="auto">
            <a:xfrm>
              <a:off x="3854139" y="4338108"/>
              <a:ext cx="51508" cy="47317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67" name="Straight Connector 66"/>
            <p:cNvCxnSpPr/>
            <p:nvPr/>
          </p:nvCxnSpPr>
          <p:spPr bwMode="auto">
            <a:xfrm>
              <a:off x="3712492" y="4364214"/>
              <a:ext cx="14486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 bwMode="auto">
            <a:xfrm rot="10800000">
              <a:off x="3907257" y="4364213"/>
              <a:ext cx="36055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 bwMode="auto">
            <a:xfrm>
              <a:off x="2793399" y="4453952"/>
              <a:ext cx="289732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6099" name="Object 18"/>
            <p:cNvGraphicFramePr>
              <a:graphicFrameLocks noChangeAspect="1"/>
            </p:cNvGraphicFramePr>
            <p:nvPr/>
          </p:nvGraphicFramePr>
          <p:xfrm>
            <a:off x="3776877" y="4377267"/>
            <a:ext cx="181505" cy="1849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17" name="Equation" r:id="rId24" imgW="152280" imgH="164880" progId="Equation.3">
                    <p:embed/>
                  </p:oleObj>
                </mc:Choice>
                <mc:Fallback>
                  <p:oleObj name="Equation" r:id="rId24" imgW="152280" imgH="16488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6877" y="4377267"/>
                          <a:ext cx="181505" cy="1849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71" name="Straight Arrow Connector 70"/>
            <p:cNvCxnSpPr/>
            <p:nvPr/>
          </p:nvCxnSpPr>
          <p:spPr bwMode="auto">
            <a:xfrm flipV="1">
              <a:off x="4224351" y="4595901"/>
              <a:ext cx="207642" cy="13705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 bwMode="auto">
            <a:xfrm rot="5400000" flipH="1" flipV="1">
              <a:off x="4000829" y="4449507"/>
              <a:ext cx="207212" cy="6599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6100" name="Object 19"/>
            <p:cNvGraphicFramePr>
              <a:graphicFrameLocks noChangeAspect="1"/>
            </p:cNvGraphicFramePr>
            <p:nvPr/>
          </p:nvGraphicFramePr>
          <p:xfrm>
            <a:off x="3348908" y="4399751"/>
            <a:ext cx="342977" cy="271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18" name="Equation" r:id="rId26" imgW="266353" imgH="215619" progId="Equation.3">
                    <p:embed/>
                  </p:oleObj>
                </mc:Choice>
                <mc:Fallback>
                  <p:oleObj name="Equation" r:id="rId26" imgW="266353" imgH="215619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8908" y="4399751"/>
                          <a:ext cx="342977" cy="271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101" name="Object 20"/>
            <p:cNvGraphicFramePr>
              <a:graphicFrameLocks noChangeAspect="1"/>
            </p:cNvGraphicFramePr>
            <p:nvPr/>
          </p:nvGraphicFramePr>
          <p:xfrm>
            <a:off x="3877481" y="4552866"/>
            <a:ext cx="365529" cy="3238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19" name="Equation" r:id="rId28" imgW="241091" imgH="215713" progId="Equation.3">
                    <p:embed/>
                  </p:oleObj>
                </mc:Choice>
                <mc:Fallback>
                  <p:oleObj name="Equation" r:id="rId28" imgW="241091" imgH="215713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7481" y="4552866"/>
                          <a:ext cx="365529" cy="3238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75" name="Straight Arrow Connector 74"/>
            <p:cNvCxnSpPr/>
            <p:nvPr/>
          </p:nvCxnSpPr>
          <p:spPr bwMode="auto">
            <a:xfrm rot="5400000">
              <a:off x="4230531" y="5031536"/>
              <a:ext cx="277372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6102" name="Object 21"/>
            <p:cNvGraphicFramePr>
              <a:graphicFrameLocks noChangeAspect="1"/>
            </p:cNvGraphicFramePr>
            <p:nvPr/>
          </p:nvGraphicFramePr>
          <p:xfrm>
            <a:off x="1980540" y="4721258"/>
            <a:ext cx="383804" cy="3148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20" name="Equation" r:id="rId30" imgW="253780" imgH="215713" progId="Equation.3">
                    <p:embed/>
                  </p:oleObj>
                </mc:Choice>
                <mc:Fallback>
                  <p:oleObj name="Equation" r:id="rId30" imgW="253780" imgH="215713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0540" y="4721258"/>
                          <a:ext cx="383804" cy="3148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103" name="Object 17"/>
            <p:cNvGraphicFramePr>
              <a:graphicFrameLocks noChangeAspect="1"/>
            </p:cNvGraphicFramePr>
            <p:nvPr/>
          </p:nvGraphicFramePr>
          <p:xfrm>
            <a:off x="4037920" y="4832355"/>
            <a:ext cx="279523" cy="3258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21" name="Equation" r:id="rId32" imgW="177569" imgH="215619" progId="Equation.3">
                    <p:embed/>
                  </p:oleObj>
                </mc:Choice>
                <mc:Fallback>
                  <p:oleObj name="Equation" r:id="rId32" imgW="177569" imgH="215619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7920" y="4832355"/>
                          <a:ext cx="279523" cy="3258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104" name="Object 30"/>
            <p:cNvGraphicFramePr>
              <a:graphicFrameLocks noChangeAspect="1"/>
            </p:cNvGraphicFramePr>
            <p:nvPr/>
          </p:nvGraphicFramePr>
          <p:xfrm>
            <a:off x="2653634" y="4415867"/>
            <a:ext cx="304796" cy="355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22" name="Equation" r:id="rId34" imgW="177569" imgH="215619" progId="Equation.3">
                    <p:embed/>
                  </p:oleObj>
                </mc:Choice>
                <mc:Fallback>
                  <p:oleObj name="Equation" r:id="rId34" imgW="177569" imgH="215619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3634" y="4415867"/>
                          <a:ext cx="304796" cy="3552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105" name="Object 24"/>
            <p:cNvGraphicFramePr>
              <a:graphicFrameLocks noChangeAspect="1"/>
            </p:cNvGraphicFramePr>
            <p:nvPr/>
          </p:nvGraphicFramePr>
          <p:xfrm>
            <a:off x="2727971" y="3657550"/>
            <a:ext cx="1233080" cy="5807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23" name="Equation" r:id="rId36" imgW="876300" imgH="431800" progId="Equation.3">
                    <p:embed/>
                  </p:oleObj>
                </mc:Choice>
                <mc:Fallback>
                  <p:oleObj name="Equation" r:id="rId36" imgW="876300" imgH="43180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7971" y="3657550"/>
                          <a:ext cx="1233080" cy="5807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106" name="Object 32"/>
            <p:cNvGraphicFramePr>
              <a:graphicFrameLocks noChangeAspect="1"/>
            </p:cNvGraphicFramePr>
            <p:nvPr/>
          </p:nvGraphicFramePr>
          <p:xfrm>
            <a:off x="2708243" y="4739291"/>
            <a:ext cx="1158229" cy="5768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24" name="Equation" r:id="rId38" imgW="825500" imgH="431800" progId="Equation.3">
                    <p:embed/>
                  </p:oleObj>
                </mc:Choice>
                <mc:Fallback>
                  <p:oleObj name="Equation" r:id="rId38" imgW="825500" imgH="43180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8243" y="4739291"/>
                          <a:ext cx="1158229" cy="5768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117" name="Rectangle 9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46118" name="Group 135"/>
          <p:cNvGrpSpPr>
            <a:grpSpLocks/>
          </p:cNvGrpSpPr>
          <p:nvPr/>
        </p:nvGrpSpPr>
        <p:grpSpPr bwMode="auto">
          <a:xfrm>
            <a:off x="5613400" y="6045200"/>
            <a:ext cx="2667000" cy="381000"/>
            <a:chOff x="5613400" y="6045200"/>
            <a:chExt cx="2667000" cy="381000"/>
          </a:xfrm>
        </p:grpSpPr>
        <p:sp>
          <p:nvSpPr>
            <p:cNvPr id="46160" name="Rectangle 131"/>
            <p:cNvSpPr>
              <a:spLocks noChangeArrowheads="1"/>
            </p:cNvSpPr>
            <p:nvPr/>
          </p:nvSpPr>
          <p:spPr bwMode="auto">
            <a:xfrm>
              <a:off x="5613400" y="6045200"/>
              <a:ext cx="2667000" cy="381000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/>
            </a:p>
          </p:txBody>
        </p:sp>
        <p:graphicFrame>
          <p:nvGraphicFramePr>
            <p:cNvPr id="46094" name="Object 93"/>
            <p:cNvGraphicFramePr>
              <a:graphicFrameLocks noChangeAspect="1"/>
            </p:cNvGraphicFramePr>
            <p:nvPr/>
          </p:nvGraphicFramePr>
          <p:xfrm>
            <a:off x="5689600" y="6069013"/>
            <a:ext cx="2209800" cy="338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25" name="Equation" r:id="rId40" imgW="1485720" imgH="228600" progId="Equation.3">
                    <p:embed/>
                  </p:oleObj>
                </mc:Choice>
                <mc:Fallback>
                  <p:oleObj name="Equation" r:id="rId40" imgW="1485720" imgH="228600" progId="Equation.3">
                    <p:embed/>
                    <p:pic>
                      <p:nvPicPr>
                        <p:cNvPr id="0" name="Object 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89600" y="6069013"/>
                          <a:ext cx="2209800" cy="3381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119" name="Rectangle 1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46120" name="Group 134"/>
          <p:cNvGrpSpPr>
            <a:grpSpLocks/>
          </p:cNvGrpSpPr>
          <p:nvPr/>
        </p:nvGrpSpPr>
        <p:grpSpPr bwMode="auto">
          <a:xfrm>
            <a:off x="5349875" y="3911600"/>
            <a:ext cx="3565525" cy="2032000"/>
            <a:chOff x="5349875" y="3886200"/>
            <a:chExt cx="3565525" cy="2032000"/>
          </a:xfrm>
        </p:grpSpPr>
        <p:sp>
          <p:nvSpPr>
            <p:cNvPr id="139" name="Rectangle 129"/>
            <p:cNvSpPr>
              <a:spLocks noChangeArrowheads="1"/>
            </p:cNvSpPr>
            <p:nvPr/>
          </p:nvSpPr>
          <p:spPr bwMode="auto">
            <a:xfrm>
              <a:off x="5810250" y="4819650"/>
              <a:ext cx="3105150" cy="393700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138" name="Rectangle 129"/>
            <p:cNvSpPr>
              <a:spLocks noChangeArrowheads="1"/>
            </p:cNvSpPr>
            <p:nvPr/>
          </p:nvSpPr>
          <p:spPr bwMode="auto">
            <a:xfrm>
              <a:off x="5680075" y="5308600"/>
              <a:ext cx="2854325" cy="609600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137" name="Rectangle 129"/>
            <p:cNvSpPr>
              <a:spLocks noChangeArrowheads="1"/>
            </p:cNvSpPr>
            <p:nvPr/>
          </p:nvSpPr>
          <p:spPr bwMode="auto">
            <a:xfrm>
              <a:off x="5349875" y="4343400"/>
              <a:ext cx="3276600" cy="431800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46158" name="Rectangle 129"/>
            <p:cNvSpPr>
              <a:spLocks noChangeArrowheads="1"/>
            </p:cNvSpPr>
            <p:nvPr/>
          </p:nvSpPr>
          <p:spPr bwMode="auto">
            <a:xfrm>
              <a:off x="6334125" y="3886200"/>
              <a:ext cx="2581275" cy="431800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/>
            </a:p>
          </p:txBody>
        </p:sp>
        <p:grpSp>
          <p:nvGrpSpPr>
            <p:cNvPr id="46159" name="Group 130"/>
            <p:cNvGrpSpPr>
              <a:grpSpLocks/>
            </p:cNvGrpSpPr>
            <p:nvPr/>
          </p:nvGrpSpPr>
          <p:grpSpPr bwMode="auto">
            <a:xfrm>
              <a:off x="5475264" y="3902075"/>
              <a:ext cx="3402797" cy="1989138"/>
              <a:chOff x="5346092" y="3825875"/>
              <a:chExt cx="3097363" cy="1709418"/>
            </a:xfrm>
          </p:grpSpPr>
          <p:graphicFrame>
            <p:nvGraphicFramePr>
              <p:cNvPr id="46090" name="Object 89"/>
              <p:cNvGraphicFramePr>
                <a:graphicFrameLocks noChangeAspect="1"/>
              </p:cNvGraphicFramePr>
              <p:nvPr/>
            </p:nvGraphicFramePr>
            <p:xfrm>
              <a:off x="6199054" y="3825875"/>
              <a:ext cx="2244401" cy="3206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326" name="Equation" r:id="rId42" imgW="1536033" imgH="215806" progId="Equation.3">
                      <p:embed/>
                    </p:oleObj>
                  </mc:Choice>
                  <mc:Fallback>
                    <p:oleObj name="Equation" r:id="rId42" imgW="1536033" imgH="215806" progId="Equation.3">
                      <p:embed/>
                      <p:pic>
                        <p:nvPicPr>
                          <p:cNvPr id="0" name="Object 8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199054" y="3825875"/>
                            <a:ext cx="2244401" cy="32063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6091" name="Object 90"/>
              <p:cNvGraphicFramePr>
                <a:graphicFrameLocks noChangeAspect="1"/>
              </p:cNvGraphicFramePr>
              <p:nvPr/>
            </p:nvGraphicFramePr>
            <p:xfrm>
              <a:off x="5346092" y="4258072"/>
              <a:ext cx="2476491" cy="2800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327" name="Equation" r:id="rId44" imgW="1943100" imgH="215900" progId="Equation.3">
                      <p:embed/>
                    </p:oleObj>
                  </mc:Choice>
                  <mc:Fallback>
                    <p:oleObj name="Equation" r:id="rId44" imgW="1943100" imgH="215900" progId="Equation.3">
                      <p:embed/>
                      <p:pic>
                        <p:nvPicPr>
                          <p:cNvPr id="0" name="Object 9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46092" y="4258072"/>
                            <a:ext cx="2476491" cy="28002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6092" name="Object 91"/>
              <p:cNvGraphicFramePr>
                <a:graphicFrameLocks noChangeAspect="1"/>
              </p:cNvGraphicFramePr>
              <p:nvPr/>
            </p:nvGraphicFramePr>
            <p:xfrm>
              <a:off x="5710255" y="4660802"/>
              <a:ext cx="2644362" cy="2837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328" name="Equation" r:id="rId46" imgW="2044440" imgH="215640" progId="Equation.3">
                      <p:embed/>
                    </p:oleObj>
                  </mc:Choice>
                  <mc:Fallback>
                    <p:oleObj name="Equation" r:id="rId46" imgW="2044440" imgH="215640" progId="Equation.3">
                      <p:embed/>
                      <p:pic>
                        <p:nvPicPr>
                          <p:cNvPr id="0" name="Object 9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710255" y="4660802"/>
                            <a:ext cx="2644362" cy="28376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6093" name="Object 127"/>
              <p:cNvGraphicFramePr>
                <a:graphicFrameLocks noChangeAspect="1"/>
              </p:cNvGraphicFramePr>
              <p:nvPr/>
            </p:nvGraphicFramePr>
            <p:xfrm>
              <a:off x="5564309" y="5029201"/>
              <a:ext cx="2520245" cy="5060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329" name="Equation" r:id="rId48" imgW="2133600" imgH="431800" progId="Equation.3">
                      <p:embed/>
                    </p:oleObj>
                  </mc:Choice>
                  <mc:Fallback>
                    <p:oleObj name="Equation" r:id="rId48" imgW="2133600" imgH="431800" progId="Equation.3">
                      <p:embed/>
                      <p:pic>
                        <p:nvPicPr>
                          <p:cNvPr id="0" name="Object 1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564309" y="5029201"/>
                            <a:ext cx="2520245" cy="5060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6121" name="Group 132"/>
          <p:cNvGrpSpPr>
            <a:grpSpLocks/>
          </p:cNvGrpSpPr>
          <p:nvPr/>
        </p:nvGrpSpPr>
        <p:grpSpPr bwMode="auto">
          <a:xfrm>
            <a:off x="5065713" y="1944688"/>
            <a:ext cx="3925887" cy="1865312"/>
            <a:chOff x="5065713" y="1944688"/>
            <a:chExt cx="3925887" cy="1865312"/>
          </a:xfrm>
        </p:grpSpPr>
        <p:sp>
          <p:nvSpPr>
            <p:cNvPr id="46122" name="Rectangle 129"/>
            <p:cNvSpPr>
              <a:spLocks noChangeArrowheads="1"/>
            </p:cNvSpPr>
            <p:nvPr/>
          </p:nvSpPr>
          <p:spPr bwMode="auto">
            <a:xfrm>
              <a:off x="5102225" y="1944688"/>
              <a:ext cx="3889375" cy="1852612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/>
            </a:p>
          </p:txBody>
        </p:sp>
        <p:grpSp>
          <p:nvGrpSpPr>
            <p:cNvPr id="46123" name="Group 80"/>
            <p:cNvGrpSpPr>
              <a:grpSpLocks/>
            </p:cNvGrpSpPr>
            <p:nvPr/>
          </p:nvGrpSpPr>
          <p:grpSpPr bwMode="auto">
            <a:xfrm>
              <a:off x="5065713" y="2008504"/>
              <a:ext cx="3922712" cy="1801496"/>
              <a:chOff x="2079716" y="440264"/>
              <a:chExt cx="5641998" cy="2639859"/>
            </a:xfrm>
          </p:grpSpPr>
          <p:graphicFrame>
            <p:nvGraphicFramePr>
              <p:cNvPr id="46082" name="Object 81"/>
              <p:cNvGraphicFramePr>
                <a:graphicFrameLocks noChangeAspect="1"/>
              </p:cNvGraphicFramePr>
              <p:nvPr/>
            </p:nvGraphicFramePr>
            <p:xfrm>
              <a:off x="4218042" y="2139775"/>
              <a:ext cx="350539" cy="37438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330" name="Equation" r:id="rId50" imgW="190440" imgH="215640" progId="Equation.3">
                      <p:embed/>
                    </p:oleObj>
                  </mc:Choice>
                  <mc:Fallback>
                    <p:oleObj name="Equation" r:id="rId50" imgW="190440" imgH="215640" progId="Equation.3">
                      <p:embed/>
                      <p:pic>
                        <p:nvPicPr>
                          <p:cNvPr id="0" name="Object 8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18042" y="2139775"/>
                            <a:ext cx="350539" cy="37438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3" name="Rectangle 82"/>
              <p:cNvSpPr/>
              <p:nvPr/>
            </p:nvSpPr>
            <p:spPr bwMode="auto">
              <a:xfrm>
                <a:off x="4075308" y="2103087"/>
                <a:ext cx="86765" cy="3187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 bwMode="auto">
              <a:xfrm>
                <a:off x="4086723" y="2933568"/>
                <a:ext cx="52516" cy="46526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85" name="Straight Connector 84"/>
              <p:cNvCxnSpPr/>
              <p:nvPr/>
            </p:nvCxnSpPr>
            <p:spPr>
              <a:xfrm rot="10800000">
                <a:off x="3200809" y="440264"/>
                <a:ext cx="91559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rot="5400000">
                <a:off x="1944577" y="1707622"/>
                <a:ext cx="251703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>
                <a:endCxn id="84" idx="2"/>
              </p:cNvCxnSpPr>
              <p:nvPr/>
            </p:nvCxnSpPr>
            <p:spPr>
              <a:xfrm flipV="1">
                <a:off x="3196242" y="2956831"/>
                <a:ext cx="890481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 bwMode="auto">
              <a:xfrm rot="5400000">
                <a:off x="3876800" y="688713"/>
                <a:ext cx="479213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Rectangle 88"/>
              <p:cNvSpPr/>
              <p:nvPr/>
            </p:nvSpPr>
            <p:spPr bwMode="auto">
              <a:xfrm>
                <a:off x="4070741" y="937624"/>
                <a:ext cx="86765" cy="321026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90" name="Straight Connector 89"/>
              <p:cNvCxnSpPr/>
              <p:nvPr/>
            </p:nvCxnSpPr>
            <p:spPr bwMode="auto">
              <a:xfrm rot="5400000">
                <a:off x="3957057" y="1415673"/>
                <a:ext cx="3187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Oval 90"/>
              <p:cNvSpPr/>
              <p:nvPr/>
            </p:nvSpPr>
            <p:spPr bwMode="auto">
              <a:xfrm>
                <a:off x="4098140" y="1584329"/>
                <a:ext cx="52515" cy="46526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92" name="Straight Connector 91"/>
              <p:cNvCxnSpPr/>
              <p:nvPr/>
            </p:nvCxnSpPr>
            <p:spPr bwMode="auto">
              <a:xfrm rot="5400000">
                <a:off x="3876800" y="1863482"/>
                <a:ext cx="479213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 bwMode="auto">
              <a:xfrm rot="10800000">
                <a:off x="4146089" y="1609917"/>
                <a:ext cx="477207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Oval 94"/>
              <p:cNvSpPr/>
              <p:nvPr/>
            </p:nvSpPr>
            <p:spPr bwMode="auto">
              <a:xfrm>
                <a:off x="4621012" y="1572696"/>
                <a:ext cx="75349" cy="74441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aphicFrame>
            <p:nvGraphicFramePr>
              <p:cNvPr id="46083" name="Object 82"/>
              <p:cNvGraphicFramePr>
                <a:graphicFrameLocks noChangeAspect="1"/>
              </p:cNvGraphicFramePr>
              <p:nvPr/>
            </p:nvGraphicFramePr>
            <p:xfrm>
              <a:off x="4710981" y="1463233"/>
              <a:ext cx="251036" cy="2559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331" name="Equation" r:id="rId52" imgW="152280" imgH="164880" progId="Equation.3">
                      <p:embed/>
                    </p:oleObj>
                  </mc:Choice>
                  <mc:Fallback>
                    <p:oleObj name="Equation" r:id="rId52" imgW="152280" imgH="164880" progId="Equation.3">
                      <p:embed/>
                      <p:pic>
                        <p:nvPicPr>
                          <p:cNvPr id="0" name="Object 8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10981" y="1463233"/>
                            <a:ext cx="251036" cy="25595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6084" name="Object 83"/>
              <p:cNvGraphicFramePr>
                <a:graphicFrameLocks noChangeAspect="1"/>
              </p:cNvGraphicFramePr>
              <p:nvPr/>
            </p:nvGraphicFramePr>
            <p:xfrm>
              <a:off x="4222728" y="927272"/>
              <a:ext cx="357634" cy="4074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332" name="Equation" r:id="rId54" imgW="177480" imgH="215640" progId="Equation.3">
                      <p:embed/>
                    </p:oleObj>
                  </mc:Choice>
                  <mc:Fallback>
                    <p:oleObj name="Equation" r:id="rId54" imgW="177480" imgH="215640" progId="Equation.3">
                      <p:embed/>
                      <p:pic>
                        <p:nvPicPr>
                          <p:cNvPr id="0" name="Object 8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22728" y="927272"/>
                            <a:ext cx="357634" cy="40746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98" name="Straight Connector 97"/>
              <p:cNvCxnSpPr>
                <a:stCxn id="99" idx="2"/>
                <a:endCxn id="84" idx="6"/>
              </p:cNvCxnSpPr>
              <p:nvPr/>
            </p:nvCxnSpPr>
            <p:spPr bwMode="auto">
              <a:xfrm rot="10800000">
                <a:off x="4139240" y="2961482"/>
                <a:ext cx="452091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Oval 98"/>
              <p:cNvSpPr/>
              <p:nvPr/>
            </p:nvSpPr>
            <p:spPr bwMode="auto">
              <a:xfrm>
                <a:off x="4591330" y="2924263"/>
                <a:ext cx="75348" cy="74441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aphicFrame>
            <p:nvGraphicFramePr>
              <p:cNvPr id="46085" name="Object 84"/>
              <p:cNvGraphicFramePr>
                <a:graphicFrameLocks noChangeAspect="1"/>
              </p:cNvGraphicFramePr>
              <p:nvPr/>
            </p:nvGraphicFramePr>
            <p:xfrm>
              <a:off x="4665234" y="2758887"/>
              <a:ext cx="315058" cy="321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333" name="Equation" r:id="rId56" imgW="152280" imgH="164880" progId="Equation.3">
                      <p:embed/>
                    </p:oleObj>
                  </mc:Choice>
                  <mc:Fallback>
                    <p:oleObj name="Equation" r:id="rId56" imgW="152280" imgH="164880" progId="Equation.3">
                      <p:embed/>
                      <p:pic>
                        <p:nvPicPr>
                          <p:cNvPr id="0" name="Object 8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65234" y="2758887"/>
                            <a:ext cx="315058" cy="321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6139" name="TextBox 100"/>
              <p:cNvSpPr txBox="1">
                <a:spLocks noChangeArrowheads="1"/>
              </p:cNvSpPr>
              <p:nvPr/>
            </p:nvSpPr>
            <p:spPr bwMode="auto">
              <a:xfrm>
                <a:off x="2079716" y="1349044"/>
                <a:ext cx="1166583" cy="7352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Source </a:t>
                </a:r>
              </a:p>
              <a:p>
                <a:r>
                  <a:rPr lang="en-US" sz="1400"/>
                  <a:t>shortage</a:t>
                </a:r>
              </a:p>
            </p:txBody>
          </p:sp>
          <p:cxnSp>
            <p:nvCxnSpPr>
              <p:cNvPr id="102" name="Straight Arrow Connector 101"/>
              <p:cNvCxnSpPr/>
              <p:nvPr/>
            </p:nvCxnSpPr>
            <p:spPr>
              <a:xfrm>
                <a:off x="3082078" y="1772756"/>
                <a:ext cx="118731" cy="48853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 bwMode="auto">
              <a:xfrm rot="10800000">
                <a:off x="4970356" y="1556413"/>
                <a:ext cx="374459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 bwMode="auto">
              <a:xfrm rot="10800000">
                <a:off x="4972638" y="1630388"/>
                <a:ext cx="372176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 bwMode="auto">
              <a:xfrm rot="10800000">
                <a:off x="4970356" y="1691337"/>
                <a:ext cx="372175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Rectangle 105"/>
              <p:cNvSpPr/>
              <p:nvPr/>
            </p:nvSpPr>
            <p:spPr bwMode="auto">
              <a:xfrm>
                <a:off x="5856270" y="1461035"/>
                <a:ext cx="86765" cy="3187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07" name="Straight Connector 106"/>
              <p:cNvCxnSpPr/>
              <p:nvPr/>
            </p:nvCxnSpPr>
            <p:spPr bwMode="auto">
              <a:xfrm rot="5400000">
                <a:off x="5657762" y="1221430"/>
                <a:ext cx="479213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>
                <a:stCxn id="106" idx="2"/>
              </p:cNvCxnSpPr>
              <p:nvPr/>
            </p:nvCxnSpPr>
            <p:spPr bwMode="auto">
              <a:xfrm rot="16200000" flipH="1">
                <a:off x="5636782" y="2042606"/>
                <a:ext cx="52573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46086" name="Object 50"/>
              <p:cNvGraphicFramePr>
                <a:graphicFrameLocks noChangeAspect="1"/>
              </p:cNvGraphicFramePr>
              <p:nvPr/>
            </p:nvGraphicFramePr>
            <p:xfrm>
              <a:off x="5473836" y="1396115"/>
              <a:ext cx="394140" cy="4490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334" name="Equation" r:id="rId58" imgW="177480" imgH="215640" progId="Equation.3">
                      <p:embed/>
                    </p:oleObj>
                  </mc:Choice>
                  <mc:Fallback>
                    <p:oleObj name="Equation" r:id="rId58" imgW="177480" imgH="215640" progId="Equation.3">
                      <p:embed/>
                      <p:pic>
                        <p:nvPicPr>
                          <p:cNvPr id="0" name="Object 5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73836" y="1396115"/>
                            <a:ext cx="394140" cy="44906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110" name="Straight Connector 109"/>
              <p:cNvCxnSpPr/>
              <p:nvPr/>
            </p:nvCxnSpPr>
            <p:spPr>
              <a:xfrm rot="10800000">
                <a:off x="5890519" y="981821"/>
                <a:ext cx="91559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 bwMode="auto">
              <a:xfrm rot="5400000">
                <a:off x="6569935" y="1220288"/>
                <a:ext cx="479213" cy="2284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 bwMode="auto">
              <a:xfrm rot="16200000" flipH="1">
                <a:off x="6553522" y="2041464"/>
                <a:ext cx="525738" cy="228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Oval 113"/>
              <p:cNvSpPr/>
              <p:nvPr/>
            </p:nvSpPr>
            <p:spPr bwMode="auto">
              <a:xfrm>
                <a:off x="6776434" y="965539"/>
                <a:ext cx="52516" cy="48851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5" name="Oval 114"/>
              <p:cNvSpPr/>
              <p:nvPr/>
            </p:nvSpPr>
            <p:spPr bwMode="auto">
              <a:xfrm>
                <a:off x="6796984" y="2296169"/>
                <a:ext cx="54799" cy="46526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16" name="Straight Connector 115"/>
              <p:cNvCxnSpPr/>
              <p:nvPr/>
            </p:nvCxnSpPr>
            <p:spPr>
              <a:xfrm>
                <a:off x="5899652" y="2314779"/>
                <a:ext cx="91559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46087" name="Object 86"/>
              <p:cNvGraphicFramePr>
                <a:graphicFrameLocks noChangeAspect="1"/>
              </p:cNvGraphicFramePr>
              <p:nvPr/>
            </p:nvGraphicFramePr>
            <p:xfrm>
              <a:off x="6872790" y="1393624"/>
              <a:ext cx="421726" cy="4504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335" name="Equation" r:id="rId60" imgW="190440" imgH="215640" progId="Equation.3">
                      <p:embed/>
                    </p:oleObj>
                  </mc:Choice>
                  <mc:Fallback>
                    <p:oleObj name="Equation" r:id="rId60" imgW="190440" imgH="215640" progId="Equation.3">
                      <p:embed/>
                      <p:pic>
                        <p:nvPicPr>
                          <p:cNvPr id="0" name="Object 8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872790" y="1393624"/>
                            <a:ext cx="421726" cy="45041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118" name="Straight Connector 117"/>
              <p:cNvCxnSpPr/>
              <p:nvPr/>
            </p:nvCxnSpPr>
            <p:spPr bwMode="auto">
              <a:xfrm rot="10800000">
                <a:off x="6840366" y="2314779"/>
                <a:ext cx="479490" cy="2326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 bwMode="auto">
              <a:xfrm>
                <a:off x="7306156" y="2268254"/>
                <a:ext cx="77632" cy="76766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20" name="Straight Connector 119"/>
              <p:cNvCxnSpPr/>
              <p:nvPr/>
            </p:nvCxnSpPr>
            <p:spPr bwMode="auto">
              <a:xfrm rot="10800000">
                <a:off x="6833517" y="979497"/>
                <a:ext cx="47949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Oval 120"/>
              <p:cNvSpPr/>
              <p:nvPr/>
            </p:nvSpPr>
            <p:spPr bwMode="auto">
              <a:xfrm>
                <a:off x="7308440" y="942276"/>
                <a:ext cx="75348" cy="76766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aphicFrame>
            <p:nvGraphicFramePr>
              <p:cNvPr id="46088" name="Object 49"/>
              <p:cNvGraphicFramePr>
                <a:graphicFrameLocks noChangeAspect="1"/>
              </p:cNvGraphicFramePr>
              <p:nvPr/>
            </p:nvGraphicFramePr>
            <p:xfrm>
              <a:off x="7385667" y="807607"/>
              <a:ext cx="306953" cy="3129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336" name="Equation" r:id="rId61" imgW="152280" imgH="164880" progId="Equation.3">
                      <p:embed/>
                    </p:oleObj>
                  </mc:Choice>
                  <mc:Fallback>
                    <p:oleObj name="Equation" r:id="rId61" imgW="152280" imgH="164880" progId="Equation.3">
                      <p:embed/>
                      <p:pic>
                        <p:nvPicPr>
                          <p:cNvPr id="0" name="Object 4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385667" y="807607"/>
                            <a:ext cx="306953" cy="31297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6089" name="Object 88"/>
              <p:cNvGraphicFramePr>
                <a:graphicFrameLocks noChangeAspect="1"/>
              </p:cNvGraphicFramePr>
              <p:nvPr/>
            </p:nvGraphicFramePr>
            <p:xfrm>
              <a:off x="7414520" y="2225758"/>
              <a:ext cx="307194" cy="3132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337" name="Equation" r:id="rId62" imgW="152280" imgH="164880" progId="Equation.3">
                      <p:embed/>
                    </p:oleObj>
                  </mc:Choice>
                  <mc:Fallback>
                    <p:oleObj name="Equation" r:id="rId62" imgW="152280" imgH="164880" progId="Equation.3">
                      <p:embed/>
                      <p:pic>
                        <p:nvPicPr>
                          <p:cNvPr id="0" name="Object 8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414520" y="2225758"/>
                            <a:ext cx="307194" cy="31321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7" name="Rectangle 126"/>
              <p:cNvSpPr/>
              <p:nvPr/>
            </p:nvSpPr>
            <p:spPr bwMode="auto">
              <a:xfrm>
                <a:off x="6767301" y="1463362"/>
                <a:ext cx="86765" cy="318699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134" name="Straight Connector 133"/>
            <p:cNvCxnSpPr/>
            <p:nvPr/>
          </p:nvCxnSpPr>
          <p:spPr>
            <a:xfrm rot="5400000">
              <a:off x="6308725" y="3535362"/>
              <a:ext cx="34925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D03D98-B933-4F16-AC1E-2821F5BA733F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981200"/>
            <a:ext cx="3810000" cy="4114800"/>
          </a:xfrm>
        </p:spPr>
        <p:txBody>
          <a:bodyPr/>
          <a:lstStyle/>
          <a:p>
            <a:r>
              <a:rPr lang="en-US" sz="2800" smtClean="0"/>
              <a:t>Find Q point</a:t>
            </a:r>
          </a:p>
        </p:txBody>
      </p:sp>
      <p:grpSp>
        <p:nvGrpSpPr>
          <p:cNvPr id="47110" name="Group 47"/>
          <p:cNvGrpSpPr>
            <a:grpSpLocks/>
          </p:cNvGrpSpPr>
          <p:nvPr/>
        </p:nvGrpSpPr>
        <p:grpSpPr bwMode="auto">
          <a:xfrm>
            <a:off x="1219200" y="2574925"/>
            <a:ext cx="3048000" cy="3750307"/>
            <a:chOff x="1219200" y="2575560"/>
            <a:chExt cx="3048000" cy="3749658"/>
          </a:xfrm>
        </p:grpSpPr>
        <p:sp>
          <p:nvSpPr>
            <p:cNvPr id="47111" name="Rectangle 53"/>
            <p:cNvSpPr>
              <a:spLocks noChangeArrowheads="1"/>
            </p:cNvSpPr>
            <p:nvPr/>
          </p:nvSpPr>
          <p:spPr bwMode="auto">
            <a:xfrm>
              <a:off x="1219200" y="2591432"/>
              <a:ext cx="3048000" cy="3733786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/>
            </a:p>
          </p:txBody>
        </p:sp>
        <p:grpSp>
          <p:nvGrpSpPr>
            <p:cNvPr id="47112" name="Group 4"/>
            <p:cNvGrpSpPr>
              <a:grpSpLocks/>
            </p:cNvGrpSpPr>
            <p:nvPr/>
          </p:nvGrpSpPr>
          <p:grpSpPr bwMode="auto">
            <a:xfrm>
              <a:off x="1736725" y="2575560"/>
              <a:ext cx="2397785" cy="3444280"/>
              <a:chOff x="805832" y="2704839"/>
              <a:chExt cx="1778395" cy="2858412"/>
            </a:xfrm>
          </p:grpSpPr>
          <p:cxnSp>
            <p:nvCxnSpPr>
              <p:cNvPr id="6" name="Straight Connector 5"/>
              <p:cNvCxnSpPr/>
              <p:nvPr/>
            </p:nvCxnSpPr>
            <p:spPr bwMode="auto">
              <a:xfrm>
                <a:off x="838800" y="3117136"/>
                <a:ext cx="760614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 bwMode="auto">
              <a:xfrm rot="5400000">
                <a:off x="688495" y="3277839"/>
                <a:ext cx="302965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 bwMode="auto">
              <a:xfrm rot="5400000">
                <a:off x="1447272" y="3277179"/>
                <a:ext cx="304282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/>
              <p:cNvSpPr/>
              <p:nvPr/>
            </p:nvSpPr>
            <p:spPr bwMode="auto">
              <a:xfrm>
                <a:off x="809365" y="3431956"/>
                <a:ext cx="75355" cy="305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 bwMode="auto">
              <a:xfrm>
                <a:off x="1557027" y="3429321"/>
                <a:ext cx="76533" cy="305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1" name="Straight Connector 10"/>
              <p:cNvCxnSpPr>
                <a:endCxn id="23" idx="0"/>
              </p:cNvCxnSpPr>
              <p:nvPr/>
            </p:nvCxnSpPr>
            <p:spPr bwMode="auto">
              <a:xfrm rot="5400000">
                <a:off x="606958" y="3967941"/>
                <a:ext cx="466041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 bwMode="auto">
              <a:xfrm rot="10800000">
                <a:off x="827497" y="4222300"/>
                <a:ext cx="532194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/>
              <p:cNvSpPr/>
              <p:nvPr/>
            </p:nvSpPr>
            <p:spPr bwMode="auto">
              <a:xfrm>
                <a:off x="1233236" y="3977293"/>
                <a:ext cx="456839" cy="45708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  <a:alpha val="3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4" name="Straight Connector 13"/>
              <p:cNvCxnSpPr/>
              <p:nvPr/>
            </p:nvCxnSpPr>
            <p:spPr bwMode="auto">
              <a:xfrm rot="5400000">
                <a:off x="1441385" y="3887063"/>
                <a:ext cx="304283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 bwMode="auto">
              <a:xfrm flipV="1">
                <a:off x="1361575" y="4039204"/>
                <a:ext cx="228420" cy="15148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 bwMode="auto">
              <a:xfrm rot="5400000">
                <a:off x="1208776" y="4208600"/>
                <a:ext cx="3056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 bwMode="auto">
              <a:xfrm>
                <a:off x="1360398" y="4267086"/>
                <a:ext cx="228420" cy="15280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 bwMode="auto">
              <a:xfrm rot="16200000" flipH="1">
                <a:off x="1315389" y="4684652"/>
                <a:ext cx="537434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8"/>
              <p:cNvSpPr/>
              <p:nvPr/>
            </p:nvSpPr>
            <p:spPr bwMode="auto">
              <a:xfrm>
                <a:off x="1219107" y="3100012"/>
                <a:ext cx="47097" cy="44786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 bwMode="auto">
              <a:xfrm>
                <a:off x="1219107" y="2819439"/>
                <a:ext cx="47097" cy="46103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1" name="Straight Connector 20"/>
              <p:cNvCxnSpPr/>
              <p:nvPr/>
            </p:nvCxnSpPr>
            <p:spPr bwMode="auto">
              <a:xfrm rot="16200000">
                <a:off x="1122786" y="2985412"/>
                <a:ext cx="23973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47106" name="Object 9"/>
              <p:cNvGraphicFramePr>
                <a:graphicFrameLocks noChangeAspect="1"/>
              </p:cNvGraphicFramePr>
              <p:nvPr/>
            </p:nvGraphicFramePr>
            <p:xfrm>
              <a:off x="1730186" y="4074373"/>
              <a:ext cx="556841" cy="2436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120" name="Equation" r:id="rId4" imgW="457200" imgH="203040" progId="Equation.3">
                      <p:embed/>
                    </p:oleObj>
                  </mc:Choice>
                  <mc:Fallback>
                    <p:oleObj name="Equation" r:id="rId4" imgW="457200" imgH="203040" progId="Equation.3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30186" y="4074373"/>
                            <a:ext cx="556841" cy="24361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" name="Oval 22"/>
              <p:cNvSpPr/>
              <p:nvPr/>
            </p:nvSpPr>
            <p:spPr bwMode="auto">
              <a:xfrm>
                <a:off x="814074" y="4200962"/>
                <a:ext cx="45919" cy="44786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 bwMode="auto">
              <a:xfrm>
                <a:off x="1562327" y="4667528"/>
                <a:ext cx="44742" cy="44786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 bwMode="auto">
              <a:xfrm>
                <a:off x="1542897" y="4953369"/>
                <a:ext cx="76533" cy="304282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6" name="Straight Connector 25"/>
              <p:cNvCxnSpPr>
                <a:endCxn id="27" idx="0"/>
              </p:cNvCxnSpPr>
              <p:nvPr/>
            </p:nvCxnSpPr>
            <p:spPr bwMode="auto">
              <a:xfrm rot="16200000" flipH="1">
                <a:off x="464563" y="4577956"/>
                <a:ext cx="750827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/>
              <p:cNvSpPr/>
              <p:nvPr/>
            </p:nvSpPr>
            <p:spPr bwMode="auto">
              <a:xfrm>
                <a:off x="805832" y="4953369"/>
                <a:ext cx="76533" cy="304282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8" name="Straight Connector 27"/>
              <p:cNvCxnSpPr>
                <a:stCxn id="27" idx="2"/>
              </p:cNvCxnSpPr>
              <p:nvPr/>
            </p:nvCxnSpPr>
            <p:spPr bwMode="auto">
              <a:xfrm rot="5400000">
                <a:off x="702425" y="5399913"/>
                <a:ext cx="284524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auto">
              <a:xfrm rot="5400000">
                <a:off x="1426736" y="5409134"/>
                <a:ext cx="302965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/>
              <p:cNvSpPr/>
              <p:nvPr/>
            </p:nvSpPr>
            <p:spPr bwMode="auto">
              <a:xfrm>
                <a:off x="1555849" y="5518465"/>
                <a:ext cx="45919" cy="44786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1" name="Straight Connector 30"/>
              <p:cNvCxnSpPr>
                <a:endCxn id="30" idx="2"/>
              </p:cNvCxnSpPr>
              <p:nvPr/>
            </p:nvCxnSpPr>
            <p:spPr bwMode="auto">
              <a:xfrm flipV="1">
                <a:off x="843509" y="5540858"/>
                <a:ext cx="71234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auto">
              <a:xfrm rot="10800000" flipV="1">
                <a:off x="1607069" y="4695188"/>
                <a:ext cx="554566" cy="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auto">
              <a:xfrm rot="10800000">
                <a:off x="1601769" y="5535589"/>
                <a:ext cx="559275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auto">
              <a:xfrm rot="16200000" flipH="1">
                <a:off x="1967170" y="4882897"/>
                <a:ext cx="380682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143" name="Rectangle 7"/>
              <p:cNvSpPr>
                <a:spLocks noChangeArrowheads="1"/>
              </p:cNvSpPr>
              <p:nvPr/>
            </p:nvSpPr>
            <p:spPr bwMode="auto">
              <a:xfrm>
                <a:off x="858819" y="3453155"/>
                <a:ext cx="524129" cy="2780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sz="1400">
                    <a:latin typeface="Calibri" pitchFamily="34" charset="0"/>
                    <a:cs typeface="Times New Roman" pitchFamily="18" charset="0"/>
                  </a:rPr>
                  <a:t>40 kΩ</a:t>
                </a:r>
                <a:endParaRPr lang="en-US" sz="1400">
                  <a:latin typeface="Arial" charset="0"/>
                </a:endParaRPr>
              </a:p>
            </p:txBody>
          </p:sp>
          <p:sp>
            <p:nvSpPr>
              <p:cNvPr id="47144" name="Rectangle 8"/>
              <p:cNvSpPr>
                <a:spLocks noChangeArrowheads="1"/>
              </p:cNvSpPr>
              <p:nvPr/>
            </p:nvSpPr>
            <p:spPr bwMode="auto">
              <a:xfrm>
                <a:off x="1616010" y="3457567"/>
                <a:ext cx="445344" cy="2780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sz="1400">
                    <a:latin typeface="Calibri" pitchFamily="34" charset="0"/>
                    <a:cs typeface="Times New Roman" pitchFamily="18" charset="0"/>
                  </a:rPr>
                  <a:t>5 kΩ</a:t>
                </a:r>
                <a:endParaRPr lang="en-US" sz="1400">
                  <a:latin typeface="Arial" charset="0"/>
                </a:endParaRPr>
              </a:p>
            </p:txBody>
          </p:sp>
          <p:sp>
            <p:nvSpPr>
              <p:cNvPr id="47145" name="Rectangle 8"/>
              <p:cNvSpPr>
                <a:spLocks noChangeArrowheads="1"/>
              </p:cNvSpPr>
              <p:nvPr/>
            </p:nvSpPr>
            <p:spPr bwMode="auto">
              <a:xfrm>
                <a:off x="850027" y="4961092"/>
                <a:ext cx="445344" cy="2780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sz="1400">
                    <a:latin typeface="Calibri" pitchFamily="34" charset="0"/>
                    <a:cs typeface="Times New Roman" pitchFamily="18" charset="0"/>
                  </a:rPr>
                  <a:t>5 kΩ</a:t>
                </a:r>
                <a:endParaRPr lang="en-US" sz="1400">
                  <a:latin typeface="Arial" charset="0"/>
                </a:endParaRPr>
              </a:p>
            </p:txBody>
          </p:sp>
          <p:cxnSp>
            <p:nvCxnSpPr>
              <p:cNvPr id="38" name="Straight Connector 37"/>
              <p:cNvCxnSpPr/>
              <p:nvPr/>
            </p:nvCxnSpPr>
            <p:spPr bwMode="auto">
              <a:xfrm rot="16200000" flipH="1">
                <a:off x="1969525" y="5350517"/>
                <a:ext cx="380683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147" name="Rectangle 8"/>
              <p:cNvSpPr>
                <a:spLocks noChangeArrowheads="1"/>
              </p:cNvSpPr>
              <p:nvPr/>
            </p:nvSpPr>
            <p:spPr bwMode="auto">
              <a:xfrm>
                <a:off x="1597722" y="4973051"/>
                <a:ext cx="445344" cy="2780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sz="1400">
                    <a:latin typeface="Calibri" pitchFamily="34" charset="0"/>
                    <a:cs typeface="Times New Roman" pitchFamily="18" charset="0"/>
                  </a:rPr>
                  <a:t>1 kΩ</a:t>
                </a:r>
                <a:endParaRPr lang="en-US" sz="1400">
                  <a:latin typeface="Arial" charset="0"/>
                </a:endParaRPr>
              </a:p>
            </p:txBody>
          </p:sp>
          <p:graphicFrame>
            <p:nvGraphicFramePr>
              <p:cNvPr id="47107" name="Object 6"/>
              <p:cNvGraphicFramePr>
                <a:graphicFrameLocks noChangeAspect="1"/>
              </p:cNvGraphicFramePr>
              <p:nvPr/>
            </p:nvGraphicFramePr>
            <p:xfrm>
              <a:off x="2344022" y="4943583"/>
              <a:ext cx="240205" cy="2402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121" name="Equation" r:id="rId6" imgW="215619" imgH="215619" progId="Equation.3">
                      <p:embed/>
                    </p:oleObj>
                  </mc:Choice>
                  <mc:Fallback>
                    <p:oleObj name="Equation" r:id="rId6" imgW="215619" imgH="215619" progId="Equation.3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44022" y="4943583"/>
                            <a:ext cx="240205" cy="24020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7148" name="TextBox 42"/>
              <p:cNvSpPr txBox="1">
                <a:spLocks noChangeArrowheads="1"/>
              </p:cNvSpPr>
              <p:nvPr/>
            </p:nvSpPr>
            <p:spPr bwMode="auto">
              <a:xfrm>
                <a:off x="1973193" y="4798247"/>
                <a:ext cx="201228" cy="195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baseline="-25000"/>
                  <a:t>+</a:t>
                </a:r>
              </a:p>
            </p:txBody>
          </p:sp>
          <p:sp>
            <p:nvSpPr>
              <p:cNvPr id="47149" name="TextBox 44"/>
              <p:cNvSpPr txBox="1">
                <a:spLocks noChangeArrowheads="1"/>
              </p:cNvSpPr>
              <p:nvPr/>
            </p:nvSpPr>
            <p:spPr bwMode="auto">
              <a:xfrm>
                <a:off x="1988653" y="5096202"/>
                <a:ext cx="185768" cy="2554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-</a:t>
                </a:r>
              </a:p>
            </p:txBody>
          </p:sp>
          <p:sp>
            <p:nvSpPr>
              <p:cNvPr id="47150" name="TextBox 46"/>
              <p:cNvSpPr txBox="1">
                <a:spLocks noChangeArrowheads="1"/>
              </p:cNvSpPr>
              <p:nvPr/>
            </p:nvSpPr>
            <p:spPr bwMode="auto">
              <a:xfrm>
                <a:off x="1209606" y="2704839"/>
                <a:ext cx="565595" cy="2780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+12 v</a:t>
                </a:r>
              </a:p>
            </p:txBody>
          </p:sp>
          <p:sp>
            <p:nvSpPr>
              <p:cNvPr id="47151" name="TextBox 42"/>
              <p:cNvSpPr txBox="1">
                <a:spLocks noChangeArrowheads="1"/>
              </p:cNvSpPr>
              <p:nvPr/>
            </p:nvSpPr>
            <p:spPr bwMode="auto">
              <a:xfrm>
                <a:off x="2142795" y="4804356"/>
                <a:ext cx="201228" cy="195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baseline="-25000"/>
                  <a:t>+</a:t>
                </a:r>
              </a:p>
            </p:txBody>
          </p:sp>
          <p:sp>
            <p:nvSpPr>
              <p:cNvPr id="47152" name="TextBox 44"/>
              <p:cNvSpPr txBox="1">
                <a:spLocks noChangeArrowheads="1"/>
              </p:cNvSpPr>
              <p:nvPr/>
            </p:nvSpPr>
            <p:spPr bwMode="auto">
              <a:xfrm>
                <a:off x="2158255" y="5096834"/>
                <a:ext cx="185768" cy="2554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-</a:t>
                </a:r>
              </a:p>
            </p:txBody>
          </p:sp>
        </p:grpSp>
        <p:cxnSp>
          <p:nvCxnSpPr>
            <p:cNvPr id="47113" name="Straight Connector 48"/>
            <p:cNvCxnSpPr>
              <a:cxnSpLocks noChangeShapeType="1"/>
            </p:cNvCxnSpPr>
            <p:nvPr/>
          </p:nvCxnSpPr>
          <p:spPr bwMode="auto">
            <a:xfrm>
              <a:off x="3419475" y="5430838"/>
              <a:ext cx="304800" cy="0"/>
            </a:xfrm>
            <a:prstGeom prst="line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7114" name="Straight Connector 50"/>
            <p:cNvCxnSpPr>
              <a:cxnSpLocks noChangeShapeType="1"/>
            </p:cNvCxnSpPr>
            <p:nvPr/>
          </p:nvCxnSpPr>
          <p:spPr bwMode="auto">
            <a:xfrm>
              <a:off x="3419475" y="5527996"/>
              <a:ext cx="304800" cy="0"/>
            </a:xfrm>
            <a:prstGeom prst="line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6A857F-DC7D-4459-97A7-A60CD1CE5E66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mtClean="0">
                <a:solidFill>
                  <a:srgbClr val="FF0000"/>
                </a:solidFill>
              </a:rPr>
              <a:t>Wish you all a very </a:t>
            </a:r>
            <a:br>
              <a:rPr lang="en-US" smtClean="0">
                <a:solidFill>
                  <a:srgbClr val="FF0000"/>
                </a:solidFill>
              </a:rPr>
            </a:br>
            <a:r>
              <a:rPr lang="en-US" smtClean="0">
                <a:solidFill>
                  <a:srgbClr val="FF0000"/>
                </a:solidFill>
              </a:rPr>
              <a:t>successful career </a:t>
            </a:r>
            <a:br>
              <a:rPr lang="en-US" smtClean="0">
                <a:solidFill>
                  <a:srgbClr val="FF0000"/>
                </a:solidFill>
              </a:rPr>
            </a:br>
            <a:r>
              <a:rPr lang="en-US" smtClean="0">
                <a:solidFill>
                  <a:srgbClr val="FF0000"/>
                </a:solidFill>
              </a:rPr>
              <a:t>and happy life</a:t>
            </a:r>
          </a:p>
        </p:txBody>
      </p:sp>
    </p:spTree>
    <p:extLst>
      <p:ext uri="{BB962C8B-B14F-4D97-AF65-F5344CB8AC3E}">
        <p14:creationId xmlns:p14="http://schemas.microsoft.com/office/powerpoint/2010/main" val="344124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An NPN transistor has of  α</a:t>
            </a:r>
            <a:r>
              <a:rPr lang="en-US" sz="2400" baseline="-25000" smtClean="0"/>
              <a:t>dc</a:t>
            </a:r>
            <a:r>
              <a:rPr lang="en-US" sz="2400" smtClean="0"/>
              <a:t> 0.98 and a collector leakage current of 1 uA. Calculate the collector and base current, when emitter current is 1 mA.</a:t>
            </a:r>
            <a:r>
              <a:rPr lang="en-US" sz="2400" baseline="-25000" smtClean="0"/>
              <a:t> </a:t>
            </a:r>
            <a:endParaRPr lang="en-US" sz="24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D03D98-B933-4F16-AC1E-2821F5BA733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9" name="Rectangle 81"/>
          <p:cNvSpPr>
            <a:spLocks noChangeArrowheads="1"/>
          </p:cNvSpPr>
          <p:nvPr/>
        </p:nvSpPr>
        <p:spPr bwMode="auto">
          <a:xfrm>
            <a:off x="2743200" y="4495800"/>
            <a:ext cx="2209800" cy="6858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70C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/>
          </a:p>
        </p:txBody>
      </p:sp>
      <p:sp>
        <p:nvSpPr>
          <p:cNvPr id="20500" name="Rectangle 81"/>
          <p:cNvSpPr>
            <a:spLocks noChangeArrowheads="1"/>
          </p:cNvSpPr>
          <p:nvPr/>
        </p:nvSpPr>
        <p:spPr bwMode="auto">
          <a:xfrm>
            <a:off x="223838" y="4495800"/>
            <a:ext cx="2438400" cy="6858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70C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/>
          </a:p>
        </p:txBody>
      </p:sp>
      <p:sp>
        <p:nvSpPr>
          <p:cNvPr id="205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Transistor amplifying action</a:t>
            </a:r>
          </a:p>
        </p:txBody>
      </p:sp>
      <p:sp>
        <p:nvSpPr>
          <p:cNvPr id="20502" name="TextBox 8"/>
          <p:cNvSpPr txBox="1">
            <a:spLocks noChangeArrowheads="1"/>
          </p:cNvSpPr>
          <p:nvPr/>
        </p:nvSpPr>
        <p:spPr bwMode="auto">
          <a:xfrm>
            <a:off x="381000" y="5486400"/>
            <a:ext cx="43783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Transfer + resistor = transistor</a:t>
            </a:r>
          </a:p>
        </p:txBody>
      </p:sp>
      <p:grpSp>
        <p:nvGrpSpPr>
          <p:cNvPr id="20503" name="Group 86"/>
          <p:cNvGrpSpPr>
            <a:grpSpLocks/>
          </p:cNvGrpSpPr>
          <p:nvPr/>
        </p:nvGrpSpPr>
        <p:grpSpPr bwMode="auto">
          <a:xfrm>
            <a:off x="1524000" y="1820544"/>
            <a:ext cx="5257800" cy="2525547"/>
            <a:chOff x="1362075" y="1744574"/>
            <a:chExt cx="5308600" cy="2601598"/>
          </a:xfrm>
        </p:grpSpPr>
        <p:sp>
          <p:nvSpPr>
            <p:cNvPr id="20515" name="Rectangle 81"/>
            <p:cNvSpPr>
              <a:spLocks noChangeArrowheads="1"/>
            </p:cNvSpPr>
            <p:nvPr/>
          </p:nvSpPr>
          <p:spPr bwMode="auto">
            <a:xfrm>
              <a:off x="1362075" y="1831573"/>
              <a:ext cx="5308600" cy="2514599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/>
            </a:p>
          </p:txBody>
        </p:sp>
        <p:grpSp>
          <p:nvGrpSpPr>
            <p:cNvPr id="20516" name="Group 8"/>
            <p:cNvGrpSpPr>
              <a:grpSpLocks/>
            </p:cNvGrpSpPr>
            <p:nvPr/>
          </p:nvGrpSpPr>
          <p:grpSpPr bwMode="auto">
            <a:xfrm>
              <a:off x="1905000" y="1744574"/>
              <a:ext cx="4330700" cy="2588515"/>
              <a:chOff x="1890918" y="2459565"/>
              <a:chExt cx="5610969" cy="3045884"/>
            </a:xfrm>
          </p:grpSpPr>
          <p:cxnSp>
            <p:nvCxnSpPr>
              <p:cNvPr id="10" name="Straight Connector 9"/>
              <p:cNvCxnSpPr/>
              <p:nvPr/>
            </p:nvCxnSpPr>
            <p:spPr bwMode="auto">
              <a:xfrm rot="16200000">
                <a:off x="3168014" y="4345715"/>
                <a:ext cx="246304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18" name="Rectangle 8"/>
              <p:cNvSpPr>
                <a:spLocks noChangeArrowheads="1"/>
              </p:cNvSpPr>
              <p:nvPr/>
            </p:nvSpPr>
            <p:spPr bwMode="auto">
              <a:xfrm>
                <a:off x="6294703" y="3549742"/>
                <a:ext cx="669175" cy="3620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sz="1400" dirty="0">
                    <a:latin typeface="Calibri" pitchFamily="34" charset="0"/>
                    <a:cs typeface="Times New Roman" pitchFamily="18" charset="0"/>
                  </a:rPr>
                  <a:t>5 </a:t>
                </a:r>
                <a:r>
                  <a:rPr lang="en-US" sz="1400" dirty="0" err="1">
                    <a:latin typeface="Calibri" pitchFamily="34" charset="0"/>
                    <a:cs typeface="Times New Roman" pitchFamily="18" charset="0"/>
                  </a:rPr>
                  <a:t>kΩ</a:t>
                </a:r>
                <a:endParaRPr lang="en-US" sz="1400" dirty="0">
                  <a:latin typeface="Arial" charset="0"/>
                </a:endParaRPr>
              </a:p>
            </p:txBody>
          </p:sp>
          <p:cxnSp>
            <p:nvCxnSpPr>
              <p:cNvPr id="12" name="Straight Connector 11"/>
              <p:cNvCxnSpPr/>
              <p:nvPr/>
            </p:nvCxnSpPr>
            <p:spPr bwMode="auto">
              <a:xfrm>
                <a:off x="7039572" y="3000664"/>
                <a:ext cx="380033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20" name="Group 318"/>
              <p:cNvGrpSpPr>
                <a:grpSpLocks/>
              </p:cNvGrpSpPr>
              <p:nvPr/>
            </p:nvGrpSpPr>
            <p:grpSpPr bwMode="auto">
              <a:xfrm rot="5400000" flipH="1">
                <a:off x="3735988" y="3209997"/>
                <a:ext cx="875533" cy="456869"/>
                <a:chOff x="3712848" y="3186857"/>
                <a:chExt cx="875533" cy="456869"/>
              </a:xfrm>
            </p:grpSpPr>
            <p:cxnSp>
              <p:nvCxnSpPr>
                <p:cNvPr id="69" name="Straight Connector 68"/>
                <p:cNvCxnSpPr/>
                <p:nvPr/>
              </p:nvCxnSpPr>
              <p:spPr bwMode="auto">
                <a:xfrm rot="10800000">
                  <a:off x="3712848" y="3413214"/>
                  <a:ext cx="540714" cy="2077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" name="Oval 69"/>
                <p:cNvSpPr/>
                <p:nvPr/>
              </p:nvSpPr>
              <p:spPr bwMode="auto">
                <a:xfrm>
                  <a:off x="4128485" y="3186857"/>
                  <a:ext cx="459896" cy="456869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  <a:alpha val="3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71" name="Straight Connector 70"/>
                <p:cNvCxnSpPr/>
                <p:nvPr/>
              </p:nvCxnSpPr>
              <p:spPr bwMode="auto">
                <a:xfrm flipV="1">
                  <a:off x="4251640" y="3214891"/>
                  <a:ext cx="228985" cy="151597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 bwMode="auto">
                <a:xfrm rot="5400000">
                  <a:off x="4096577" y="3413215"/>
                  <a:ext cx="303195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Arrow Connector 72"/>
                <p:cNvCxnSpPr/>
                <p:nvPr/>
              </p:nvCxnSpPr>
              <p:spPr bwMode="auto">
                <a:xfrm>
                  <a:off x="4252599" y="3470322"/>
                  <a:ext cx="228986" cy="153674"/>
                </a:xfrm>
                <a:prstGeom prst="straightConnector1">
                  <a:avLst/>
                </a:prstGeom>
                <a:ln w="63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" name="Straight Connector 13"/>
              <p:cNvCxnSpPr>
                <a:stCxn id="16" idx="6"/>
              </p:cNvCxnSpPr>
              <p:nvPr/>
            </p:nvCxnSpPr>
            <p:spPr bwMode="auto">
              <a:xfrm flipV="1">
                <a:off x="3203946" y="3114198"/>
                <a:ext cx="768371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/>
              <p:cNvSpPr/>
              <p:nvPr/>
            </p:nvSpPr>
            <p:spPr bwMode="auto">
              <a:xfrm>
                <a:off x="5118641" y="3083408"/>
                <a:ext cx="45687" cy="46182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 bwMode="auto">
              <a:xfrm>
                <a:off x="3156181" y="3093028"/>
                <a:ext cx="47764" cy="46182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7" name="Straight Connector 16"/>
              <p:cNvCxnSpPr/>
              <p:nvPr/>
            </p:nvCxnSpPr>
            <p:spPr bwMode="auto">
              <a:xfrm>
                <a:off x="4364810" y="3106499"/>
                <a:ext cx="74967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 bwMode="auto">
              <a:xfrm>
                <a:off x="2389887" y="3114194"/>
                <a:ext cx="76421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stCxn id="15" idx="6"/>
              </p:cNvCxnSpPr>
              <p:nvPr/>
            </p:nvCxnSpPr>
            <p:spPr bwMode="auto">
              <a:xfrm>
                <a:off x="5164330" y="3106498"/>
                <a:ext cx="1154636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Elbow Connector 19"/>
              <p:cNvCxnSpPr/>
              <p:nvPr/>
            </p:nvCxnSpPr>
            <p:spPr>
              <a:xfrm rot="5400000" flipH="1" flipV="1">
                <a:off x="2285857" y="4496977"/>
                <a:ext cx="1069883" cy="151598"/>
              </a:xfrm>
              <a:prstGeom prst="bentConnector3">
                <a:avLst>
                  <a:gd name="adj1" fmla="val 100000"/>
                </a:avLst>
              </a:prstGeom>
              <a:ln w="63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2516564" y="2929467"/>
                <a:ext cx="380033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flipH="1">
                <a:off x="5648197" y="2954482"/>
                <a:ext cx="380033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 bwMode="auto">
              <a:xfrm rot="5400000">
                <a:off x="2163132" y="3343180"/>
                <a:ext cx="461819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31" name="TextBox 333"/>
              <p:cNvSpPr txBox="1">
                <a:spLocks noChangeArrowheads="1"/>
              </p:cNvSpPr>
              <p:nvPr/>
            </p:nvSpPr>
            <p:spPr bwMode="auto">
              <a:xfrm>
                <a:off x="3048001" y="2740020"/>
                <a:ext cx="370103" cy="3620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i="1"/>
                  <a:t>E</a:t>
                </a:r>
              </a:p>
            </p:txBody>
          </p:sp>
          <p:sp>
            <p:nvSpPr>
              <p:cNvPr id="20532" name="TextBox 333"/>
              <p:cNvSpPr txBox="1">
                <a:spLocks noChangeArrowheads="1"/>
              </p:cNvSpPr>
              <p:nvPr/>
            </p:nvSpPr>
            <p:spPr bwMode="auto">
              <a:xfrm>
                <a:off x="5000625" y="2654299"/>
                <a:ext cx="257177" cy="3620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i="1" dirty="0"/>
                  <a:t>C</a:t>
                </a: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2232475" y="3562546"/>
                <a:ext cx="340575" cy="315577"/>
              </a:xfrm>
              <a:prstGeom prst="ellipse">
                <a:avLst/>
              </a:prstGeom>
              <a:solidFill>
                <a:srgbClr val="FFCCCC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534" name="TextBox 26"/>
              <p:cNvSpPr txBox="1">
                <a:spLocks noChangeArrowheads="1"/>
              </p:cNvSpPr>
              <p:nvPr/>
            </p:nvSpPr>
            <p:spPr bwMode="auto">
              <a:xfrm>
                <a:off x="2187116" y="3506650"/>
                <a:ext cx="352563" cy="4667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/>
                  <a:t>~</a:t>
                </a:r>
              </a:p>
            </p:txBody>
          </p:sp>
          <p:cxnSp>
            <p:nvCxnSpPr>
              <p:cNvPr id="28" name="Straight Connector 27"/>
              <p:cNvCxnSpPr/>
              <p:nvPr/>
            </p:nvCxnSpPr>
            <p:spPr bwMode="auto">
              <a:xfrm rot="5400000">
                <a:off x="2164016" y="4102221"/>
                <a:ext cx="457971" cy="2077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auto">
              <a:xfrm>
                <a:off x="2381581" y="4332245"/>
                <a:ext cx="822365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/>
              <p:cNvSpPr/>
              <p:nvPr/>
            </p:nvSpPr>
            <p:spPr bwMode="auto">
              <a:xfrm>
                <a:off x="4155065" y="3872349"/>
                <a:ext cx="47763" cy="46182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1" name="Straight Connector 30"/>
              <p:cNvCxnSpPr/>
              <p:nvPr/>
            </p:nvCxnSpPr>
            <p:spPr bwMode="auto">
              <a:xfrm rot="5400000">
                <a:off x="3968165" y="4128273"/>
                <a:ext cx="419486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auto">
              <a:xfrm rot="5400000" flipH="1" flipV="1">
                <a:off x="3154757" y="4341480"/>
                <a:ext cx="110837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auto">
              <a:xfrm>
                <a:off x="3297396" y="4332245"/>
                <a:ext cx="2039299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auto">
              <a:xfrm rot="16200000">
                <a:off x="5287341" y="4348601"/>
                <a:ext cx="248229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auto">
              <a:xfrm rot="5400000" flipH="1" flipV="1">
                <a:off x="5281276" y="4333784"/>
                <a:ext cx="110837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auto">
              <a:xfrm rot="16200000">
                <a:off x="5430632" y="4356298"/>
                <a:ext cx="248229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auto">
              <a:xfrm rot="5400000" flipH="1" flipV="1">
                <a:off x="5434951" y="4333783"/>
                <a:ext cx="110837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auto">
              <a:xfrm>
                <a:off x="5552669" y="4332245"/>
                <a:ext cx="770449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Elbow Connector 38"/>
              <p:cNvCxnSpPr/>
              <p:nvPr/>
            </p:nvCxnSpPr>
            <p:spPr>
              <a:xfrm rot="16200000" flipV="1">
                <a:off x="5409182" y="4496977"/>
                <a:ext cx="1069883" cy="151598"/>
              </a:xfrm>
              <a:prstGeom prst="bentConnector3">
                <a:avLst>
                  <a:gd name="adj1" fmla="val 100000"/>
                </a:avLst>
              </a:prstGeom>
              <a:ln w="63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>
                <a:endCxn id="42" idx="0"/>
              </p:cNvCxnSpPr>
              <p:nvPr/>
            </p:nvCxnSpPr>
            <p:spPr bwMode="auto">
              <a:xfrm rot="16200000" flipH="1">
                <a:off x="6102334" y="3321051"/>
                <a:ext cx="429109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>
                <a:stCxn id="42" idx="2"/>
              </p:cNvCxnSpPr>
              <p:nvPr/>
            </p:nvCxnSpPr>
            <p:spPr bwMode="auto">
              <a:xfrm rot="5400000">
                <a:off x="6144262" y="4156560"/>
                <a:ext cx="355216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/>
              <p:cNvSpPr/>
              <p:nvPr/>
            </p:nvSpPr>
            <p:spPr bwMode="auto">
              <a:xfrm>
                <a:off x="6262062" y="3535605"/>
                <a:ext cx="119617" cy="443347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 bwMode="auto">
              <a:xfrm>
                <a:off x="4155066" y="4316849"/>
                <a:ext cx="45687" cy="46182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aphicFrame>
            <p:nvGraphicFramePr>
              <p:cNvPr id="20488" name="Object 9"/>
              <p:cNvGraphicFramePr>
                <a:graphicFrameLocks noChangeAspect="1"/>
              </p:cNvGraphicFramePr>
              <p:nvPr/>
            </p:nvGraphicFramePr>
            <p:xfrm>
              <a:off x="2483316" y="2459565"/>
              <a:ext cx="336085" cy="4751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601" name="Equation" r:id="rId3" imgW="152280" imgH="215640" progId="Equation.3">
                      <p:embed/>
                    </p:oleObj>
                  </mc:Choice>
                  <mc:Fallback>
                    <p:oleObj name="Equation" r:id="rId3" imgW="152280" imgH="215640" progId="Equation.3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83316" y="2459565"/>
                            <a:ext cx="336085" cy="47515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489" name="Object 10"/>
              <p:cNvGraphicFramePr>
                <a:graphicFrameLocks noChangeAspect="1"/>
              </p:cNvGraphicFramePr>
              <p:nvPr/>
            </p:nvGraphicFramePr>
            <p:xfrm>
              <a:off x="5734049" y="2507962"/>
              <a:ext cx="343108" cy="5087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602" name="Equation" r:id="rId5" imgW="152334" imgH="228501" progId="Equation.3">
                      <p:embed/>
                    </p:oleObj>
                  </mc:Choice>
                  <mc:Fallback>
                    <p:oleObj name="Equation" r:id="rId5" imgW="152334" imgH="228501" progId="Equation.3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734049" y="2507962"/>
                            <a:ext cx="343108" cy="50874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551" name="TextBox 45"/>
              <p:cNvSpPr txBox="1">
                <a:spLocks noChangeArrowheads="1"/>
              </p:cNvSpPr>
              <p:nvPr/>
            </p:nvSpPr>
            <p:spPr bwMode="auto">
              <a:xfrm>
                <a:off x="2019271" y="3215850"/>
                <a:ext cx="407514" cy="3620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+</a:t>
                </a:r>
              </a:p>
            </p:txBody>
          </p:sp>
          <p:sp>
            <p:nvSpPr>
              <p:cNvPr id="20552" name="TextBox 46"/>
              <p:cNvSpPr txBox="1">
                <a:spLocks noChangeArrowheads="1"/>
              </p:cNvSpPr>
              <p:nvPr/>
            </p:nvSpPr>
            <p:spPr bwMode="auto">
              <a:xfrm>
                <a:off x="2092843" y="3811327"/>
                <a:ext cx="255198" cy="3693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-</a:t>
                </a:r>
              </a:p>
            </p:txBody>
          </p:sp>
          <p:graphicFrame>
            <p:nvGraphicFramePr>
              <p:cNvPr id="20490" name="Object 11"/>
              <p:cNvGraphicFramePr>
                <a:graphicFrameLocks noChangeAspect="1"/>
              </p:cNvGraphicFramePr>
              <p:nvPr/>
            </p:nvGraphicFramePr>
            <p:xfrm>
              <a:off x="5229226" y="4514850"/>
              <a:ext cx="512285" cy="4385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603" name="Equation" r:id="rId7" imgW="253890" imgH="228501" progId="Equation.3">
                      <p:embed/>
                    </p:oleObj>
                  </mc:Choice>
                  <mc:Fallback>
                    <p:oleObj name="Equation" r:id="rId7" imgW="253890" imgH="228501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29226" y="4514850"/>
                            <a:ext cx="512285" cy="43851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553" name="TextBox 333"/>
              <p:cNvSpPr txBox="1">
                <a:spLocks noChangeArrowheads="1"/>
              </p:cNvSpPr>
              <p:nvPr/>
            </p:nvSpPr>
            <p:spPr bwMode="auto">
              <a:xfrm>
                <a:off x="4114800" y="3807023"/>
                <a:ext cx="257176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i="1"/>
                  <a:t>B</a:t>
                </a:r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 rot="10800000">
                <a:off x="3203946" y="3143059"/>
                <a:ext cx="303195" cy="284789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3733498" y="3654909"/>
                <a:ext cx="392493" cy="202047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 rot="10800000" flipV="1">
                <a:off x="4240208" y="3654909"/>
                <a:ext cx="485943" cy="211667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 rot="5400000" flipH="1" flipV="1">
                <a:off x="4820708" y="3219342"/>
                <a:ext cx="342516" cy="228435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58" name="TextBox 53"/>
              <p:cNvSpPr txBox="1">
                <a:spLocks noChangeArrowheads="1"/>
              </p:cNvSpPr>
              <p:nvPr/>
            </p:nvSpPr>
            <p:spPr bwMode="auto">
              <a:xfrm>
                <a:off x="2976981" y="3155315"/>
                <a:ext cx="429313" cy="3889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+</a:t>
                </a:r>
              </a:p>
            </p:txBody>
          </p:sp>
          <p:sp>
            <p:nvSpPr>
              <p:cNvPr id="20559" name="TextBox 54"/>
              <p:cNvSpPr txBox="1">
                <a:spLocks noChangeArrowheads="1"/>
              </p:cNvSpPr>
              <p:nvPr/>
            </p:nvSpPr>
            <p:spPr bwMode="auto">
              <a:xfrm>
                <a:off x="3859602" y="3743325"/>
                <a:ext cx="341787" cy="3889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-</a:t>
                </a:r>
              </a:p>
            </p:txBody>
          </p:sp>
          <p:sp>
            <p:nvSpPr>
              <p:cNvPr id="20560" name="TextBox 55"/>
              <p:cNvSpPr txBox="1">
                <a:spLocks noChangeArrowheads="1"/>
              </p:cNvSpPr>
              <p:nvPr/>
            </p:nvSpPr>
            <p:spPr bwMode="auto">
              <a:xfrm>
                <a:off x="4343399" y="3745468"/>
                <a:ext cx="341787" cy="3889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-</a:t>
                </a:r>
              </a:p>
            </p:txBody>
          </p:sp>
          <p:sp>
            <p:nvSpPr>
              <p:cNvPr id="20561" name="TextBox 56"/>
              <p:cNvSpPr txBox="1">
                <a:spLocks noChangeArrowheads="1"/>
              </p:cNvSpPr>
              <p:nvPr/>
            </p:nvSpPr>
            <p:spPr bwMode="auto">
              <a:xfrm>
                <a:off x="5066385" y="3151293"/>
                <a:ext cx="429313" cy="3889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+</a:t>
                </a:r>
              </a:p>
            </p:txBody>
          </p:sp>
          <p:graphicFrame>
            <p:nvGraphicFramePr>
              <p:cNvPr id="20491" name="Object 12"/>
              <p:cNvGraphicFramePr>
                <a:graphicFrameLocks noChangeAspect="1"/>
              </p:cNvGraphicFramePr>
              <p:nvPr/>
            </p:nvGraphicFramePr>
            <p:xfrm>
              <a:off x="3124200" y="4401415"/>
              <a:ext cx="445180" cy="4095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604" name="Equation" r:id="rId9" imgW="241091" imgH="215713" progId="Equation.3">
                      <p:embed/>
                    </p:oleObj>
                  </mc:Choice>
                  <mc:Fallback>
                    <p:oleObj name="Equation" r:id="rId9" imgW="241091" imgH="215713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24200" y="4401415"/>
                            <a:ext cx="445180" cy="40956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492" name="Object 13"/>
              <p:cNvGraphicFramePr>
                <a:graphicFrameLocks noChangeAspect="1"/>
              </p:cNvGraphicFramePr>
              <p:nvPr/>
            </p:nvGraphicFramePr>
            <p:xfrm>
              <a:off x="3378029" y="3302934"/>
              <a:ext cx="398693" cy="3668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605" name="Equation" r:id="rId11" imgW="241091" imgH="215713" progId="Equation.3">
                      <p:embed/>
                    </p:oleObj>
                  </mc:Choice>
                  <mc:Fallback>
                    <p:oleObj name="Equation" r:id="rId11" imgW="241091" imgH="215713" progId="Equation.3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78029" y="3302934"/>
                            <a:ext cx="398693" cy="3668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493" name="Object 14"/>
              <p:cNvGraphicFramePr>
                <a:graphicFrameLocks noChangeAspect="1"/>
              </p:cNvGraphicFramePr>
              <p:nvPr/>
            </p:nvGraphicFramePr>
            <p:xfrm>
              <a:off x="4665319" y="3343265"/>
              <a:ext cx="434237" cy="4168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606" name="Equation" r:id="rId13" imgW="241300" imgH="228600" progId="Equation.3">
                      <p:embed/>
                    </p:oleObj>
                  </mc:Choice>
                  <mc:Fallback>
                    <p:oleObj name="Equation" r:id="rId13" imgW="241300" imgH="228600" progId="Equation.3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65319" y="3343265"/>
                            <a:ext cx="434237" cy="41686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494" name="Object 15"/>
              <p:cNvGraphicFramePr>
                <a:graphicFrameLocks noChangeAspect="1"/>
              </p:cNvGraphicFramePr>
              <p:nvPr/>
            </p:nvGraphicFramePr>
            <p:xfrm>
              <a:off x="5938979" y="3534306"/>
              <a:ext cx="330233" cy="3591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607" name="Equation" r:id="rId15" imgW="203024" imgH="215713" progId="Equation.3">
                      <p:embed/>
                    </p:oleObj>
                  </mc:Choice>
                  <mc:Fallback>
                    <p:oleObj name="Equation" r:id="rId15" imgW="203024" imgH="215713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938979" y="3534306"/>
                            <a:ext cx="330233" cy="35917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62" name="Straight Arrow Connector 61"/>
              <p:cNvCxnSpPr/>
              <p:nvPr/>
            </p:nvCxnSpPr>
            <p:spPr>
              <a:xfrm rot="16200000" flipV="1">
                <a:off x="6875650" y="3343180"/>
                <a:ext cx="685032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/>
              <p:nvPr/>
            </p:nvCxnSpPr>
            <p:spPr>
              <a:xfrm rot="5400000">
                <a:off x="6877878" y="4332244"/>
                <a:ext cx="688881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auto">
              <a:xfrm>
                <a:off x="7031265" y="4682458"/>
                <a:ext cx="377956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20495" name="Object 16"/>
              <p:cNvGraphicFramePr>
                <a:graphicFrameLocks noChangeAspect="1"/>
              </p:cNvGraphicFramePr>
              <p:nvPr/>
            </p:nvGraphicFramePr>
            <p:xfrm>
              <a:off x="7115173" y="3670486"/>
              <a:ext cx="386714" cy="276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608" name="Equation" r:id="rId17" imgW="203112" imgH="139639" progId="Equation.3">
                      <p:embed/>
                    </p:oleObj>
                  </mc:Choice>
                  <mc:Fallback>
                    <p:oleObj name="Equation" r:id="rId17" imgW="203112" imgH="139639" progId="Equation.3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115173" y="3670486"/>
                            <a:ext cx="386714" cy="27622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496" name="Object 17"/>
              <p:cNvGraphicFramePr>
                <a:graphicFrameLocks noChangeAspect="1"/>
              </p:cNvGraphicFramePr>
              <p:nvPr/>
            </p:nvGraphicFramePr>
            <p:xfrm>
              <a:off x="1890918" y="3505201"/>
              <a:ext cx="331583" cy="4681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609" name="Equation" r:id="rId19" imgW="165028" imgH="228501" progId="Equation.3">
                      <p:embed/>
                    </p:oleObj>
                  </mc:Choice>
                  <mc:Fallback>
                    <p:oleObj name="Equation" r:id="rId19" imgW="165028" imgH="228501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90918" y="3505201"/>
                            <a:ext cx="331583" cy="46811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497" name="Object 18"/>
              <p:cNvGraphicFramePr>
                <a:graphicFrameLocks noChangeAspect="1"/>
              </p:cNvGraphicFramePr>
              <p:nvPr/>
            </p:nvGraphicFramePr>
            <p:xfrm>
              <a:off x="2362199" y="5095874"/>
              <a:ext cx="1217625" cy="3963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610" name="Equation" r:id="rId21" imgW="647700" imgH="228600" progId="Equation.3">
                      <p:embed/>
                    </p:oleObj>
                  </mc:Choice>
                  <mc:Fallback>
                    <p:oleObj name="Equation" r:id="rId21" imgW="647700" imgH="228600" progId="Equation.3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62199" y="5095874"/>
                            <a:ext cx="1217625" cy="39636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498" name="Object 19"/>
              <p:cNvGraphicFramePr>
                <a:graphicFrameLocks noChangeAspect="1"/>
              </p:cNvGraphicFramePr>
              <p:nvPr/>
            </p:nvGraphicFramePr>
            <p:xfrm>
              <a:off x="5334000" y="5124449"/>
              <a:ext cx="1493255" cy="381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611" name="Equation" r:id="rId23" imgW="761669" imgH="228501" progId="Equation.3">
                      <p:embed/>
                    </p:oleObj>
                  </mc:Choice>
                  <mc:Fallback>
                    <p:oleObj name="Equation" r:id="rId23" imgW="761669" imgH="228501" progId="Equation.3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34000" y="5124449"/>
                            <a:ext cx="1493255" cy="3810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0504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05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20506" name="Group 80"/>
          <p:cNvGrpSpPr>
            <a:grpSpLocks/>
          </p:cNvGrpSpPr>
          <p:nvPr/>
        </p:nvGrpSpPr>
        <p:grpSpPr bwMode="auto">
          <a:xfrm>
            <a:off x="267930" y="4572000"/>
            <a:ext cx="4761270" cy="647700"/>
            <a:chOff x="-38724" y="4338850"/>
            <a:chExt cx="4839324" cy="725055"/>
          </a:xfrm>
        </p:grpSpPr>
        <p:graphicFrame>
          <p:nvGraphicFramePr>
            <p:cNvPr id="20486" name="Object 20"/>
            <p:cNvGraphicFramePr>
              <a:graphicFrameLocks noChangeAspect="1"/>
            </p:cNvGraphicFramePr>
            <p:nvPr/>
          </p:nvGraphicFramePr>
          <p:xfrm>
            <a:off x="-38724" y="4338850"/>
            <a:ext cx="2438399" cy="7250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12" name="Equation" r:id="rId25" imgW="1409700" imgH="419100" progId="Equation.3">
                    <p:embed/>
                  </p:oleObj>
                </mc:Choice>
                <mc:Fallback>
                  <p:oleObj name="Equation" r:id="rId25" imgW="1409700" imgH="4191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38724" y="4338850"/>
                          <a:ext cx="2438399" cy="7250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87" name="Object 22"/>
            <p:cNvGraphicFramePr>
              <a:graphicFrameLocks noChangeAspect="1"/>
            </p:cNvGraphicFramePr>
            <p:nvPr/>
          </p:nvGraphicFramePr>
          <p:xfrm>
            <a:off x="2833688" y="4424151"/>
            <a:ext cx="1966912" cy="454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13" name="Equation" r:id="rId27" imgW="990360" imgH="228600" progId="Equation.3">
                    <p:embed/>
                  </p:oleObj>
                </mc:Choice>
                <mc:Fallback>
                  <p:oleObj name="Equation" r:id="rId27" imgW="990360" imgH="22860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3688" y="4424151"/>
                          <a:ext cx="1966912" cy="4542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507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08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20509" name="Group 87"/>
          <p:cNvGrpSpPr>
            <a:grpSpLocks/>
          </p:cNvGrpSpPr>
          <p:nvPr/>
        </p:nvGrpSpPr>
        <p:grpSpPr bwMode="auto">
          <a:xfrm>
            <a:off x="5334000" y="4460875"/>
            <a:ext cx="3733800" cy="796925"/>
            <a:chOff x="5029200" y="4460875"/>
            <a:chExt cx="3733800" cy="796925"/>
          </a:xfrm>
        </p:grpSpPr>
        <p:sp>
          <p:nvSpPr>
            <p:cNvPr id="20514" name="Rectangle 81"/>
            <p:cNvSpPr>
              <a:spLocks noChangeArrowheads="1"/>
            </p:cNvSpPr>
            <p:nvPr/>
          </p:nvSpPr>
          <p:spPr bwMode="auto">
            <a:xfrm>
              <a:off x="5029200" y="4514850"/>
              <a:ext cx="3733800" cy="685800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/>
            </a:p>
          </p:txBody>
        </p:sp>
        <p:graphicFrame>
          <p:nvGraphicFramePr>
            <p:cNvPr id="20484" name="Object 24"/>
            <p:cNvGraphicFramePr>
              <a:graphicFrameLocks noChangeAspect="1"/>
            </p:cNvGraphicFramePr>
            <p:nvPr/>
          </p:nvGraphicFramePr>
          <p:xfrm>
            <a:off x="5441950" y="4460875"/>
            <a:ext cx="12700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14" name="Equation" r:id="rId29" imgW="634680" imgH="228600" progId="Equation.3">
                    <p:embed/>
                  </p:oleObj>
                </mc:Choice>
                <mc:Fallback>
                  <p:oleObj name="Equation" r:id="rId29" imgW="634680" imgH="22860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41950" y="4460875"/>
                          <a:ext cx="1270000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85" name="Object 26"/>
            <p:cNvGraphicFramePr>
              <a:graphicFrameLocks noChangeAspect="1"/>
            </p:cNvGraphicFramePr>
            <p:nvPr/>
          </p:nvGraphicFramePr>
          <p:xfrm>
            <a:off x="5400675" y="4854575"/>
            <a:ext cx="3276600" cy="403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15" name="Equation" r:id="rId31" imgW="1892300" imgH="228600" progId="Equation.3">
                    <p:embed/>
                  </p:oleObj>
                </mc:Choice>
                <mc:Fallback>
                  <p:oleObj name="Equation" r:id="rId31" imgW="1892300" imgH="22860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00675" y="4854575"/>
                          <a:ext cx="3276600" cy="4032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510" name="Rectangle 7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11" name="Rectangle 8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20512" name="Group 88"/>
          <p:cNvGrpSpPr>
            <a:grpSpLocks/>
          </p:cNvGrpSpPr>
          <p:nvPr/>
        </p:nvGrpSpPr>
        <p:grpSpPr bwMode="auto">
          <a:xfrm>
            <a:off x="5257800" y="5334000"/>
            <a:ext cx="2209800" cy="1185863"/>
            <a:chOff x="5257800" y="5357813"/>
            <a:chExt cx="2209800" cy="1185862"/>
          </a:xfrm>
        </p:grpSpPr>
        <p:sp>
          <p:nvSpPr>
            <p:cNvPr id="20513" name="Rectangle 81"/>
            <p:cNvSpPr>
              <a:spLocks noChangeArrowheads="1"/>
            </p:cNvSpPr>
            <p:nvPr/>
          </p:nvSpPr>
          <p:spPr bwMode="auto">
            <a:xfrm>
              <a:off x="5257800" y="5391150"/>
              <a:ext cx="2209800" cy="1143000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/>
            </a:p>
          </p:txBody>
        </p:sp>
        <p:graphicFrame>
          <p:nvGraphicFramePr>
            <p:cNvPr id="20482" name="Object 78"/>
            <p:cNvGraphicFramePr>
              <a:graphicFrameLocks noChangeAspect="1"/>
            </p:cNvGraphicFramePr>
            <p:nvPr/>
          </p:nvGraphicFramePr>
          <p:xfrm>
            <a:off x="5791200" y="5357813"/>
            <a:ext cx="838200" cy="661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16" name="Equation" r:id="rId33" imgW="545863" imgH="431613" progId="Equation.3">
                    <p:embed/>
                  </p:oleObj>
                </mc:Choice>
                <mc:Fallback>
                  <p:oleObj name="Equation" r:id="rId33" imgW="545863" imgH="431613" progId="Equation.3">
                    <p:embed/>
                    <p:pic>
                      <p:nvPicPr>
                        <p:cNvPr id="0" name="Object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91200" y="5357813"/>
                          <a:ext cx="838200" cy="6619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83" name="Object 80"/>
            <p:cNvGraphicFramePr>
              <a:graphicFrameLocks noChangeAspect="1"/>
            </p:cNvGraphicFramePr>
            <p:nvPr/>
          </p:nvGraphicFramePr>
          <p:xfrm>
            <a:off x="5486400" y="5918200"/>
            <a:ext cx="1752600" cy="625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17" name="Equation" r:id="rId35" imgW="1091726" imgH="393529" progId="Equation.3">
                    <p:embed/>
                  </p:oleObj>
                </mc:Choice>
                <mc:Fallback>
                  <p:oleObj name="Equation" r:id="rId35" imgW="1091726" imgH="393529" progId="Equation.3">
                    <p:embed/>
                    <p:pic>
                      <p:nvPicPr>
                        <p:cNvPr id="0" name="Object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86400" y="5918200"/>
                          <a:ext cx="1752600" cy="6254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D03D98-B933-4F16-AC1E-2821F5BA733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Different configurations of transistor</a:t>
            </a:r>
          </a:p>
        </p:txBody>
      </p:sp>
      <p:sp>
        <p:nvSpPr>
          <p:cNvPr id="21516" name="Content Placeholder 2"/>
          <p:cNvSpPr>
            <a:spLocks noGrp="1"/>
          </p:cNvSpPr>
          <p:nvPr>
            <p:ph idx="1"/>
          </p:nvPr>
        </p:nvSpPr>
        <p:spPr>
          <a:xfrm>
            <a:off x="838200" y="4572000"/>
            <a:ext cx="7772400" cy="1295400"/>
          </a:xfrm>
        </p:spPr>
        <p:txBody>
          <a:bodyPr/>
          <a:lstStyle/>
          <a:p>
            <a:r>
              <a:rPr lang="en-US" sz="2000" smtClean="0"/>
              <a:t>Figure shows three configuration from ac point of view.</a:t>
            </a:r>
          </a:p>
          <a:p>
            <a:r>
              <a:rPr lang="en-US" sz="2000" smtClean="0"/>
              <a:t>In all configurations, emitter-base junction is always forward-biased and collector base junction is always reverse-biased.</a:t>
            </a:r>
          </a:p>
          <a:p>
            <a:endParaRPr lang="en-US" smtClean="0"/>
          </a:p>
        </p:txBody>
      </p:sp>
      <p:sp>
        <p:nvSpPr>
          <p:cNvPr id="21517" name="Rectangle 1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21518" name="Group 125"/>
          <p:cNvGrpSpPr>
            <a:grpSpLocks/>
          </p:cNvGrpSpPr>
          <p:nvPr/>
        </p:nvGrpSpPr>
        <p:grpSpPr bwMode="auto">
          <a:xfrm>
            <a:off x="809625" y="1981199"/>
            <a:ext cx="7315200" cy="2436312"/>
            <a:chOff x="809129" y="1983942"/>
            <a:chExt cx="7239000" cy="2286003"/>
          </a:xfrm>
        </p:grpSpPr>
        <p:sp>
          <p:nvSpPr>
            <p:cNvPr id="21519" name="Rectangle 173"/>
            <p:cNvSpPr>
              <a:spLocks noChangeArrowheads="1"/>
            </p:cNvSpPr>
            <p:nvPr/>
          </p:nvSpPr>
          <p:spPr bwMode="auto">
            <a:xfrm>
              <a:off x="809129" y="1983942"/>
              <a:ext cx="7239000" cy="2286003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/>
            </a:p>
          </p:txBody>
        </p:sp>
        <p:cxnSp>
          <p:nvCxnSpPr>
            <p:cNvPr id="104" name="Straight Connector 103"/>
            <p:cNvCxnSpPr/>
            <p:nvPr/>
          </p:nvCxnSpPr>
          <p:spPr bwMode="auto">
            <a:xfrm rot="10800000">
              <a:off x="4269962" y="2767448"/>
              <a:ext cx="27649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Oval 104"/>
            <p:cNvSpPr/>
            <p:nvPr/>
          </p:nvSpPr>
          <p:spPr bwMode="auto">
            <a:xfrm>
              <a:off x="4414491" y="2538057"/>
              <a:ext cx="471289" cy="473679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3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06" name="Straight Connector 105"/>
            <p:cNvCxnSpPr/>
            <p:nvPr/>
          </p:nvCxnSpPr>
          <p:spPr bwMode="auto">
            <a:xfrm rot="5400000">
              <a:off x="4688742" y="2496351"/>
              <a:ext cx="205559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auto">
            <a:xfrm flipV="1">
              <a:off x="4554307" y="2593171"/>
              <a:ext cx="235645" cy="15640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auto">
            <a:xfrm rot="5400000">
              <a:off x="4393231" y="2765214"/>
              <a:ext cx="31429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 bwMode="auto">
            <a:xfrm>
              <a:off x="4546452" y="2832990"/>
              <a:ext cx="235645" cy="15789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/>
            <p:cNvSpPr/>
            <p:nvPr/>
          </p:nvSpPr>
          <p:spPr bwMode="auto">
            <a:xfrm>
              <a:off x="4218120" y="2739148"/>
              <a:ext cx="50271" cy="46176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1" name="Oval 110"/>
            <p:cNvSpPr/>
            <p:nvPr/>
          </p:nvSpPr>
          <p:spPr bwMode="auto">
            <a:xfrm>
              <a:off x="4747535" y="3211337"/>
              <a:ext cx="51841" cy="47666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5300510" y="2819584"/>
              <a:ext cx="90488" cy="343194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14" name="Straight Connector 113"/>
            <p:cNvCxnSpPr/>
            <p:nvPr/>
          </p:nvCxnSpPr>
          <p:spPr bwMode="auto">
            <a:xfrm>
              <a:off x="4061023" y="2765960"/>
              <a:ext cx="15238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 bwMode="auto">
            <a:xfrm>
              <a:off x="4065737" y="3543509"/>
              <a:ext cx="68494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 bwMode="auto">
            <a:xfrm>
              <a:off x="4811944" y="2359311"/>
              <a:ext cx="53255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>
              <a:endCxn id="112" idx="0"/>
            </p:cNvCxnSpPr>
            <p:nvPr/>
          </p:nvCxnSpPr>
          <p:spPr bwMode="auto">
            <a:xfrm rot="16200000" flipH="1">
              <a:off x="5112794" y="2589447"/>
              <a:ext cx="460273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112" idx="2"/>
            </p:cNvCxnSpPr>
            <p:nvPr/>
          </p:nvCxnSpPr>
          <p:spPr bwMode="auto">
            <a:xfrm rot="16200000" flipH="1">
              <a:off x="5156880" y="3351651"/>
              <a:ext cx="377748" cy="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 bwMode="auto">
            <a:xfrm>
              <a:off x="4788380" y="3543509"/>
              <a:ext cx="560833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 bwMode="auto">
            <a:xfrm>
              <a:off x="3952627" y="3065360"/>
              <a:ext cx="229361" cy="172789"/>
            </a:xfrm>
            <a:prstGeom prst="ellipse">
              <a:avLst/>
            </a:prstGeom>
            <a:solidFill>
              <a:srgbClr val="FFCCCC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21" name="Straight Connector 120"/>
            <p:cNvCxnSpPr/>
            <p:nvPr/>
          </p:nvCxnSpPr>
          <p:spPr bwMode="auto">
            <a:xfrm rot="5400000">
              <a:off x="3907517" y="2917894"/>
              <a:ext cx="30387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 bwMode="auto">
            <a:xfrm rot="5400000">
              <a:off x="3911486" y="3390829"/>
              <a:ext cx="30536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Oval 122"/>
            <p:cNvSpPr/>
            <p:nvPr/>
          </p:nvSpPr>
          <p:spPr bwMode="auto">
            <a:xfrm>
              <a:off x="4763245" y="2345905"/>
              <a:ext cx="50271" cy="47666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4" name="Oval 123"/>
            <p:cNvSpPr/>
            <p:nvPr/>
          </p:nvSpPr>
          <p:spPr bwMode="auto">
            <a:xfrm>
              <a:off x="4747535" y="3515207"/>
              <a:ext cx="51841" cy="4766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540" name="TextBox 124"/>
            <p:cNvSpPr txBox="1">
              <a:spLocks noChangeArrowheads="1"/>
            </p:cNvSpPr>
            <p:nvPr/>
          </p:nvSpPr>
          <p:spPr bwMode="auto">
            <a:xfrm>
              <a:off x="3890963" y="2966574"/>
              <a:ext cx="354012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~</a:t>
              </a:r>
            </a:p>
          </p:txBody>
        </p:sp>
        <p:sp>
          <p:nvSpPr>
            <p:cNvPr id="21541" name="TextBox 6"/>
            <p:cNvSpPr txBox="1">
              <a:spLocks noChangeArrowheads="1"/>
            </p:cNvSpPr>
            <p:nvPr/>
          </p:nvSpPr>
          <p:spPr bwMode="auto">
            <a:xfrm>
              <a:off x="3995738" y="2841625"/>
              <a:ext cx="261937" cy="277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+</a:t>
              </a:r>
            </a:p>
          </p:txBody>
        </p:sp>
        <p:sp>
          <p:nvSpPr>
            <p:cNvPr id="21542" name="TextBox 7"/>
            <p:cNvSpPr txBox="1">
              <a:spLocks noChangeArrowheads="1"/>
            </p:cNvSpPr>
            <p:nvPr/>
          </p:nvSpPr>
          <p:spPr bwMode="auto">
            <a:xfrm>
              <a:off x="5290892" y="2570163"/>
              <a:ext cx="261938" cy="277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dirty="0"/>
                <a:t>+</a:t>
              </a:r>
            </a:p>
          </p:txBody>
        </p:sp>
        <p:sp>
          <p:nvSpPr>
            <p:cNvPr id="21543" name="TextBox 8"/>
            <p:cNvSpPr txBox="1">
              <a:spLocks noChangeArrowheads="1"/>
            </p:cNvSpPr>
            <p:nvPr/>
          </p:nvSpPr>
          <p:spPr bwMode="auto">
            <a:xfrm>
              <a:off x="4022725" y="3151188"/>
              <a:ext cx="231775" cy="277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dirty="0"/>
                <a:t>-</a:t>
              </a:r>
            </a:p>
          </p:txBody>
        </p:sp>
        <p:sp>
          <p:nvSpPr>
            <p:cNvPr id="21544" name="TextBox 9"/>
            <p:cNvSpPr txBox="1">
              <a:spLocks noChangeArrowheads="1"/>
            </p:cNvSpPr>
            <p:nvPr/>
          </p:nvSpPr>
          <p:spPr bwMode="auto">
            <a:xfrm>
              <a:off x="5342090" y="3064606"/>
              <a:ext cx="231775" cy="277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dirty="0"/>
                <a:t>-</a:t>
              </a:r>
            </a:p>
          </p:txBody>
        </p:sp>
        <p:sp>
          <p:nvSpPr>
            <p:cNvPr id="21545" name="TextBox 10"/>
            <p:cNvSpPr txBox="1">
              <a:spLocks noChangeArrowheads="1"/>
            </p:cNvSpPr>
            <p:nvPr/>
          </p:nvSpPr>
          <p:spPr bwMode="auto">
            <a:xfrm>
              <a:off x="4076700" y="2433638"/>
              <a:ext cx="290513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B</a:t>
              </a:r>
            </a:p>
          </p:txBody>
        </p:sp>
        <p:sp>
          <p:nvSpPr>
            <p:cNvPr id="21546" name="TextBox 11"/>
            <p:cNvSpPr txBox="1">
              <a:spLocks noChangeArrowheads="1"/>
            </p:cNvSpPr>
            <p:nvPr/>
          </p:nvSpPr>
          <p:spPr bwMode="auto">
            <a:xfrm>
              <a:off x="4638675" y="2054225"/>
              <a:ext cx="29210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C</a:t>
              </a:r>
            </a:p>
          </p:txBody>
        </p:sp>
        <p:sp>
          <p:nvSpPr>
            <p:cNvPr id="21547" name="TextBox 12"/>
            <p:cNvSpPr txBox="1">
              <a:spLocks noChangeArrowheads="1"/>
            </p:cNvSpPr>
            <p:nvPr/>
          </p:nvSpPr>
          <p:spPr bwMode="auto">
            <a:xfrm>
              <a:off x="4745038" y="3044825"/>
              <a:ext cx="273050" cy="306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E</a:t>
              </a:r>
            </a:p>
          </p:txBody>
        </p:sp>
        <p:graphicFrame>
          <p:nvGraphicFramePr>
            <p:cNvPr id="21506" name="Object 5"/>
            <p:cNvGraphicFramePr>
              <a:graphicFrameLocks noChangeAspect="1"/>
            </p:cNvGraphicFramePr>
            <p:nvPr/>
          </p:nvGraphicFramePr>
          <p:xfrm>
            <a:off x="5081833" y="2797175"/>
            <a:ext cx="228600" cy="250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69" name="Equation" r:id="rId3" imgW="203024" imgH="215713" progId="Equation.3">
                    <p:embed/>
                  </p:oleObj>
                </mc:Choice>
                <mc:Fallback>
                  <p:oleObj name="Equation" r:id="rId3" imgW="203024" imgH="215713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1833" y="2797175"/>
                          <a:ext cx="228600" cy="2508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5" name="Straight Connector 14"/>
            <p:cNvCxnSpPr>
              <a:endCxn id="28" idx="0"/>
            </p:cNvCxnSpPr>
            <p:nvPr/>
          </p:nvCxnSpPr>
          <p:spPr bwMode="auto">
            <a:xfrm rot="5400000">
              <a:off x="1947938" y="2758841"/>
              <a:ext cx="325471" cy="157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 bwMode="auto">
            <a:xfrm rot="5400000" flipH="1">
              <a:off x="1873615" y="2222725"/>
              <a:ext cx="446152" cy="49768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3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 flipH="1">
              <a:off x="1964730" y="2601215"/>
              <a:ext cx="271463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22" idx="6"/>
            </p:cNvCxnSpPr>
            <p:nvPr/>
          </p:nvCxnSpPr>
          <p:spPr bwMode="auto">
            <a:xfrm>
              <a:off x="1589898" y="2384632"/>
              <a:ext cx="2757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endCxn id="23" idx="2"/>
            </p:cNvCxnSpPr>
            <p:nvPr/>
          </p:nvCxnSpPr>
          <p:spPr bwMode="auto">
            <a:xfrm>
              <a:off x="2320394" y="2381651"/>
              <a:ext cx="28906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 bwMode="auto">
            <a:xfrm>
              <a:off x="1514492" y="2346648"/>
              <a:ext cx="75406" cy="75967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" name="Oval 22"/>
            <p:cNvSpPr/>
            <p:nvPr/>
          </p:nvSpPr>
          <p:spPr bwMode="auto">
            <a:xfrm>
              <a:off x="2609454" y="2345904"/>
              <a:ext cx="76978" cy="77457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1156312" y="2392081"/>
              <a:ext cx="35818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auto">
            <a:xfrm>
              <a:off x="2681718" y="2380164"/>
              <a:ext cx="34247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59" name="TextBox 25"/>
            <p:cNvSpPr txBox="1">
              <a:spLocks noChangeArrowheads="1"/>
            </p:cNvSpPr>
            <p:nvPr/>
          </p:nvSpPr>
          <p:spPr bwMode="auto">
            <a:xfrm>
              <a:off x="1389063" y="2054225"/>
              <a:ext cx="28575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E</a:t>
              </a:r>
            </a:p>
          </p:txBody>
        </p:sp>
        <p:sp>
          <p:nvSpPr>
            <p:cNvPr id="21560" name="TextBox 26"/>
            <p:cNvSpPr txBox="1">
              <a:spLocks noChangeArrowheads="1"/>
            </p:cNvSpPr>
            <p:nvPr/>
          </p:nvSpPr>
          <p:spPr bwMode="auto">
            <a:xfrm>
              <a:off x="2513013" y="2054225"/>
              <a:ext cx="29210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C</a:t>
              </a:r>
            </a:p>
          </p:txBody>
        </p:sp>
        <p:sp>
          <p:nvSpPr>
            <p:cNvPr id="28" name="Oval 27"/>
            <p:cNvSpPr/>
            <p:nvPr/>
          </p:nvSpPr>
          <p:spPr bwMode="auto">
            <a:xfrm>
              <a:off x="2072184" y="2922363"/>
              <a:ext cx="75406" cy="75968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562" name="TextBox 28"/>
            <p:cNvSpPr txBox="1">
              <a:spLocks noChangeArrowheads="1"/>
            </p:cNvSpPr>
            <p:nvPr/>
          </p:nvSpPr>
          <p:spPr bwMode="auto">
            <a:xfrm>
              <a:off x="2087893" y="2804741"/>
              <a:ext cx="290513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/>
                <a:t>B</a:t>
              </a:r>
            </a:p>
          </p:txBody>
        </p:sp>
        <p:grpSp>
          <p:nvGrpSpPr>
            <p:cNvPr id="21563" name="Group 221"/>
            <p:cNvGrpSpPr>
              <a:grpSpLocks/>
            </p:cNvGrpSpPr>
            <p:nvPr/>
          </p:nvGrpSpPr>
          <p:grpSpPr bwMode="auto">
            <a:xfrm>
              <a:off x="1012825" y="2887663"/>
              <a:ext cx="266700" cy="307975"/>
              <a:chOff x="213362" y="2989616"/>
              <a:chExt cx="266664" cy="307578"/>
            </a:xfrm>
          </p:grpSpPr>
          <p:sp>
            <p:nvSpPr>
              <p:cNvPr id="103" name="Oval 102"/>
              <p:cNvSpPr/>
              <p:nvPr/>
            </p:nvSpPr>
            <p:spPr>
              <a:xfrm>
                <a:off x="246092" y="3030222"/>
                <a:ext cx="227759" cy="226121"/>
              </a:xfrm>
              <a:prstGeom prst="ellipse">
                <a:avLst/>
              </a:prstGeom>
              <a:solidFill>
                <a:srgbClr val="FFCCCC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629" name="TextBox 101"/>
              <p:cNvSpPr txBox="1">
                <a:spLocks noChangeArrowheads="1"/>
              </p:cNvSpPr>
              <p:nvPr/>
            </p:nvSpPr>
            <p:spPr bwMode="auto">
              <a:xfrm>
                <a:off x="213362" y="2989616"/>
                <a:ext cx="266664" cy="3075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~</a:t>
                </a:r>
              </a:p>
            </p:txBody>
          </p:sp>
        </p:grpSp>
        <p:cxnSp>
          <p:nvCxnSpPr>
            <p:cNvPr id="31" name="Straight Connector 30"/>
            <p:cNvCxnSpPr>
              <a:endCxn id="103" idx="0"/>
            </p:cNvCxnSpPr>
            <p:nvPr/>
          </p:nvCxnSpPr>
          <p:spPr bwMode="auto">
            <a:xfrm rot="16200000" flipH="1">
              <a:off x="888606" y="2659829"/>
              <a:ext cx="53698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 bwMode="auto">
            <a:xfrm rot="5400000">
              <a:off x="892823" y="3422855"/>
              <a:ext cx="533261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66" name="TextBox 32"/>
            <p:cNvSpPr txBox="1">
              <a:spLocks noChangeArrowheads="1"/>
            </p:cNvSpPr>
            <p:nvPr/>
          </p:nvSpPr>
          <p:spPr bwMode="auto">
            <a:xfrm>
              <a:off x="1117600" y="2693988"/>
              <a:ext cx="261938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+</a:t>
              </a:r>
            </a:p>
          </p:txBody>
        </p:sp>
        <p:sp>
          <p:nvSpPr>
            <p:cNvPr id="21567" name="TextBox 33"/>
            <p:cNvSpPr txBox="1">
              <a:spLocks noChangeArrowheads="1"/>
            </p:cNvSpPr>
            <p:nvPr/>
          </p:nvSpPr>
          <p:spPr bwMode="auto">
            <a:xfrm>
              <a:off x="1133475" y="3101975"/>
              <a:ext cx="23177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-</a:t>
              </a:r>
            </a:p>
          </p:txBody>
        </p:sp>
        <p:cxnSp>
          <p:nvCxnSpPr>
            <p:cNvPr id="35" name="Straight Connector 34"/>
            <p:cNvCxnSpPr/>
            <p:nvPr/>
          </p:nvCxnSpPr>
          <p:spPr bwMode="auto">
            <a:xfrm>
              <a:off x="1155528" y="3689485"/>
              <a:ext cx="1873091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28" idx="4"/>
            </p:cNvCxnSpPr>
            <p:nvPr/>
          </p:nvCxnSpPr>
          <p:spPr bwMode="auto">
            <a:xfrm rot="16200000" flipH="1">
              <a:off x="1771013" y="3337204"/>
              <a:ext cx="677749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 bwMode="auto">
            <a:xfrm>
              <a:off x="2072184" y="3656717"/>
              <a:ext cx="75406" cy="75967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8" name="Straight Connector 37"/>
            <p:cNvCxnSpPr>
              <a:stCxn id="133" idx="2"/>
            </p:cNvCxnSpPr>
            <p:nvPr/>
          </p:nvCxnSpPr>
          <p:spPr bwMode="auto">
            <a:xfrm rot="16200000" flipH="1">
              <a:off x="2801520" y="3468033"/>
              <a:ext cx="44439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endCxn id="133" idx="0"/>
            </p:cNvCxnSpPr>
            <p:nvPr/>
          </p:nvCxnSpPr>
          <p:spPr bwMode="auto">
            <a:xfrm rot="16200000" flipH="1">
              <a:off x="2766582" y="2636926"/>
              <a:ext cx="512855" cy="141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73" name="TextBox 40"/>
            <p:cNvSpPr txBox="1">
              <a:spLocks noChangeArrowheads="1"/>
            </p:cNvSpPr>
            <p:nvPr/>
          </p:nvSpPr>
          <p:spPr bwMode="auto">
            <a:xfrm>
              <a:off x="3024188" y="2609850"/>
              <a:ext cx="26035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dirty="0"/>
                <a:t>+</a:t>
              </a:r>
            </a:p>
          </p:txBody>
        </p:sp>
        <p:sp>
          <p:nvSpPr>
            <p:cNvPr id="21574" name="TextBox 41"/>
            <p:cNvSpPr txBox="1">
              <a:spLocks noChangeArrowheads="1"/>
            </p:cNvSpPr>
            <p:nvPr/>
          </p:nvSpPr>
          <p:spPr bwMode="auto">
            <a:xfrm>
              <a:off x="3057922" y="3141675"/>
              <a:ext cx="230187" cy="277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dirty="0"/>
                <a:t>-</a:t>
              </a:r>
            </a:p>
          </p:txBody>
        </p:sp>
        <p:graphicFrame>
          <p:nvGraphicFramePr>
            <p:cNvPr id="21507" name="Object 17"/>
            <p:cNvGraphicFramePr>
              <a:graphicFrameLocks noChangeAspect="1"/>
            </p:cNvGraphicFramePr>
            <p:nvPr/>
          </p:nvGraphicFramePr>
          <p:xfrm>
            <a:off x="812800" y="2836863"/>
            <a:ext cx="246063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70" name="Equation" r:id="rId5" imgW="165028" imgH="228501" progId="Equation.3">
                    <p:embed/>
                  </p:oleObj>
                </mc:Choice>
                <mc:Fallback>
                  <p:oleObj name="Equation" r:id="rId5" imgW="165028" imgH="228501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2800" y="2836863"/>
                          <a:ext cx="246063" cy="317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08" name="Object 7"/>
            <p:cNvGraphicFramePr>
              <a:graphicFrameLocks noChangeAspect="1"/>
            </p:cNvGraphicFramePr>
            <p:nvPr/>
          </p:nvGraphicFramePr>
          <p:xfrm>
            <a:off x="2698419" y="2890282"/>
            <a:ext cx="281781" cy="3091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71" name="Equation" r:id="rId7" imgW="203024" imgH="215713" progId="Equation.3">
                    <p:embed/>
                  </p:oleObj>
                </mc:Choice>
                <mc:Fallback>
                  <p:oleObj name="Equation" r:id="rId7" imgW="203024" imgH="215713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8419" y="2890282"/>
                          <a:ext cx="281781" cy="3091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09" name="Object 10"/>
            <p:cNvGraphicFramePr>
              <a:graphicFrameLocks noChangeAspect="1"/>
            </p:cNvGraphicFramePr>
            <p:nvPr/>
          </p:nvGraphicFramePr>
          <p:xfrm>
            <a:off x="3700463" y="2949575"/>
            <a:ext cx="269875" cy="347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72" name="Equation" r:id="rId8" imgW="164880" imgH="228600" progId="Equation.3">
                    <p:embed/>
                  </p:oleObj>
                </mc:Choice>
                <mc:Fallback>
                  <p:oleObj name="Equation" r:id="rId8" imgW="164880" imgH="2286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0463" y="2949575"/>
                          <a:ext cx="269875" cy="3476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72" name="Straight Connector 71"/>
            <p:cNvCxnSpPr/>
            <p:nvPr/>
          </p:nvCxnSpPr>
          <p:spPr bwMode="auto">
            <a:xfrm rot="10800000">
              <a:off x="6601272" y="2723507"/>
              <a:ext cx="26549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 bwMode="auto">
            <a:xfrm>
              <a:off x="6744229" y="2499329"/>
              <a:ext cx="471289" cy="47219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3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74" name="Straight Connector 73"/>
            <p:cNvCxnSpPr>
              <a:stCxn id="92" idx="4"/>
            </p:cNvCxnSpPr>
            <p:nvPr/>
          </p:nvCxnSpPr>
          <p:spPr bwMode="auto">
            <a:xfrm rot="5400000">
              <a:off x="7003600" y="2452409"/>
              <a:ext cx="20705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 bwMode="auto">
            <a:xfrm flipH="1" flipV="1">
              <a:off x="6866766" y="2774897"/>
              <a:ext cx="234073" cy="15640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 bwMode="auto">
            <a:xfrm rot="5400000">
              <a:off x="6710443" y="2725741"/>
              <a:ext cx="31578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 bwMode="auto">
            <a:xfrm rot="10800000" flipH="1">
              <a:off x="6869906" y="2543270"/>
              <a:ext cx="235645" cy="15640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 bwMode="auto">
            <a:xfrm>
              <a:off x="6546288" y="2698930"/>
              <a:ext cx="51842" cy="47666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9" name="Oval 78"/>
            <p:cNvSpPr/>
            <p:nvPr/>
          </p:nvSpPr>
          <p:spPr bwMode="auto">
            <a:xfrm>
              <a:off x="7080415" y="3150266"/>
              <a:ext cx="50271" cy="47666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80" name="Straight Connector 79"/>
            <p:cNvCxnSpPr>
              <a:stCxn id="93" idx="0"/>
            </p:cNvCxnSpPr>
            <p:nvPr/>
          </p:nvCxnSpPr>
          <p:spPr bwMode="auto">
            <a:xfrm rot="5400000" flipH="1" flipV="1">
              <a:off x="6961687" y="3337206"/>
              <a:ext cx="28301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80"/>
            <p:cNvSpPr/>
            <p:nvPr/>
          </p:nvSpPr>
          <p:spPr bwMode="auto">
            <a:xfrm>
              <a:off x="7629472" y="2779366"/>
              <a:ext cx="90488" cy="343194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83" name="Straight Connector 82"/>
            <p:cNvCxnSpPr>
              <a:endCxn id="78" idx="2"/>
            </p:cNvCxnSpPr>
            <p:nvPr/>
          </p:nvCxnSpPr>
          <p:spPr bwMode="auto">
            <a:xfrm flipV="1">
              <a:off x="6382908" y="2722763"/>
              <a:ext cx="16338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 bwMode="auto">
            <a:xfrm>
              <a:off x="6393905" y="3507759"/>
              <a:ext cx="686511" cy="148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92" idx="6"/>
            </p:cNvCxnSpPr>
            <p:nvPr/>
          </p:nvCxnSpPr>
          <p:spPr bwMode="auto">
            <a:xfrm flipV="1">
              <a:off x="7132260" y="2320582"/>
              <a:ext cx="538839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endCxn id="81" idx="0"/>
            </p:cNvCxnSpPr>
            <p:nvPr/>
          </p:nvCxnSpPr>
          <p:spPr bwMode="auto">
            <a:xfrm rot="5400000">
              <a:off x="7447214" y="2549974"/>
              <a:ext cx="458783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stCxn id="81" idx="2"/>
            </p:cNvCxnSpPr>
            <p:nvPr/>
          </p:nvCxnSpPr>
          <p:spPr bwMode="auto">
            <a:xfrm rot="16200000" flipH="1">
              <a:off x="7483606" y="3313668"/>
              <a:ext cx="38222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 bwMode="auto">
            <a:xfrm>
              <a:off x="7119690" y="3501801"/>
              <a:ext cx="56240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Oval 88"/>
            <p:cNvSpPr/>
            <p:nvPr/>
          </p:nvSpPr>
          <p:spPr bwMode="auto">
            <a:xfrm>
              <a:off x="6307501" y="3025143"/>
              <a:ext cx="186945" cy="172789"/>
            </a:xfrm>
            <a:prstGeom prst="ellipse">
              <a:avLst/>
            </a:prstGeom>
            <a:solidFill>
              <a:srgbClr val="FFCCCC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90" name="Straight Connector 89"/>
            <p:cNvCxnSpPr/>
            <p:nvPr/>
          </p:nvCxnSpPr>
          <p:spPr bwMode="auto">
            <a:xfrm rot="5400000">
              <a:off x="6234940" y="2878420"/>
              <a:ext cx="30536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89" idx="4"/>
            </p:cNvCxnSpPr>
            <p:nvPr/>
          </p:nvCxnSpPr>
          <p:spPr bwMode="auto">
            <a:xfrm rot="5400000">
              <a:off x="6246060" y="3352845"/>
              <a:ext cx="30982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Oval 91"/>
            <p:cNvSpPr/>
            <p:nvPr/>
          </p:nvSpPr>
          <p:spPr bwMode="auto">
            <a:xfrm>
              <a:off x="7081989" y="2301218"/>
              <a:ext cx="50271" cy="47666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3" name="Oval 92"/>
            <p:cNvSpPr/>
            <p:nvPr/>
          </p:nvSpPr>
          <p:spPr bwMode="auto">
            <a:xfrm>
              <a:off x="7077273" y="3477968"/>
              <a:ext cx="50271" cy="4766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598" name="TextBox 93"/>
            <p:cNvSpPr txBox="1">
              <a:spLocks noChangeArrowheads="1"/>
            </p:cNvSpPr>
            <p:nvPr/>
          </p:nvSpPr>
          <p:spPr bwMode="auto">
            <a:xfrm>
              <a:off x="6248400" y="2955925"/>
              <a:ext cx="315913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/>
                <a:t>~</a:t>
              </a:r>
            </a:p>
          </p:txBody>
        </p:sp>
        <p:sp>
          <p:nvSpPr>
            <p:cNvPr id="21599" name="TextBox 57"/>
            <p:cNvSpPr txBox="1">
              <a:spLocks noChangeArrowheads="1"/>
            </p:cNvSpPr>
            <p:nvPr/>
          </p:nvSpPr>
          <p:spPr bwMode="auto">
            <a:xfrm>
              <a:off x="6324600" y="2801938"/>
              <a:ext cx="261938" cy="277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+</a:t>
              </a:r>
            </a:p>
          </p:txBody>
        </p:sp>
        <p:sp>
          <p:nvSpPr>
            <p:cNvPr id="21600" name="TextBox 58"/>
            <p:cNvSpPr txBox="1">
              <a:spLocks noChangeArrowheads="1"/>
            </p:cNvSpPr>
            <p:nvPr/>
          </p:nvSpPr>
          <p:spPr bwMode="auto">
            <a:xfrm>
              <a:off x="7618810" y="2544775"/>
              <a:ext cx="261937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dirty="0"/>
                <a:t>+</a:t>
              </a:r>
            </a:p>
          </p:txBody>
        </p:sp>
        <p:sp>
          <p:nvSpPr>
            <p:cNvPr id="21601" name="TextBox 59"/>
            <p:cNvSpPr txBox="1">
              <a:spLocks noChangeArrowheads="1"/>
            </p:cNvSpPr>
            <p:nvPr/>
          </p:nvSpPr>
          <p:spPr bwMode="auto">
            <a:xfrm>
              <a:off x="6340475" y="3151188"/>
              <a:ext cx="230188" cy="277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dirty="0"/>
                <a:t>-</a:t>
              </a:r>
            </a:p>
          </p:txBody>
        </p:sp>
        <p:sp>
          <p:nvSpPr>
            <p:cNvPr id="21602" name="TextBox 60"/>
            <p:cNvSpPr txBox="1">
              <a:spLocks noChangeArrowheads="1"/>
            </p:cNvSpPr>
            <p:nvPr/>
          </p:nvSpPr>
          <p:spPr bwMode="auto">
            <a:xfrm>
              <a:off x="7677548" y="3006774"/>
              <a:ext cx="231775" cy="277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dirty="0"/>
                <a:t>-</a:t>
              </a:r>
            </a:p>
          </p:txBody>
        </p:sp>
        <p:sp>
          <p:nvSpPr>
            <p:cNvPr id="21603" name="TextBox 61"/>
            <p:cNvSpPr txBox="1">
              <a:spLocks noChangeArrowheads="1"/>
            </p:cNvSpPr>
            <p:nvPr/>
          </p:nvSpPr>
          <p:spPr bwMode="auto">
            <a:xfrm>
              <a:off x="6400800" y="2362200"/>
              <a:ext cx="290513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B</a:t>
              </a:r>
            </a:p>
          </p:txBody>
        </p:sp>
        <p:sp>
          <p:nvSpPr>
            <p:cNvPr id="21604" name="TextBox 62"/>
            <p:cNvSpPr txBox="1">
              <a:spLocks noChangeArrowheads="1"/>
            </p:cNvSpPr>
            <p:nvPr/>
          </p:nvSpPr>
          <p:spPr bwMode="auto">
            <a:xfrm>
              <a:off x="7073900" y="3003550"/>
              <a:ext cx="280988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/>
                <a:t>C</a:t>
              </a:r>
            </a:p>
          </p:txBody>
        </p:sp>
        <p:graphicFrame>
          <p:nvGraphicFramePr>
            <p:cNvPr id="21510" name="Object 11"/>
            <p:cNvGraphicFramePr>
              <a:graphicFrameLocks noChangeAspect="1"/>
            </p:cNvGraphicFramePr>
            <p:nvPr/>
          </p:nvGraphicFramePr>
          <p:xfrm>
            <a:off x="7402513" y="2773363"/>
            <a:ext cx="250825" cy="274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73" name="Equation" r:id="rId10" imgW="203024" imgH="215713" progId="Equation.3">
                    <p:embed/>
                  </p:oleObj>
                </mc:Choice>
                <mc:Fallback>
                  <p:oleObj name="Equation" r:id="rId10" imgW="203024" imgH="215713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02513" y="2773363"/>
                          <a:ext cx="250825" cy="2746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1" name="Object 13"/>
            <p:cNvGraphicFramePr>
              <a:graphicFrameLocks noChangeAspect="1"/>
            </p:cNvGraphicFramePr>
            <p:nvPr/>
          </p:nvGraphicFramePr>
          <p:xfrm>
            <a:off x="6027738" y="2895600"/>
            <a:ext cx="238125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74" name="Equation" r:id="rId11" imgW="165028" imgH="228501" progId="Equation.3">
                    <p:embed/>
                  </p:oleObj>
                </mc:Choice>
                <mc:Fallback>
                  <p:oleObj name="Equation" r:id="rId11" imgW="165028" imgH="228501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27738" y="2895600"/>
                          <a:ext cx="238125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606" name="TextBox 67"/>
            <p:cNvSpPr txBox="1">
              <a:spLocks noChangeArrowheads="1"/>
            </p:cNvSpPr>
            <p:nvPr/>
          </p:nvSpPr>
          <p:spPr bwMode="auto">
            <a:xfrm>
              <a:off x="6972300" y="2025650"/>
              <a:ext cx="28575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E</a:t>
              </a:r>
            </a:p>
          </p:txBody>
        </p:sp>
        <p:cxnSp>
          <p:nvCxnSpPr>
            <p:cNvPr id="69" name="Straight Connector 68"/>
            <p:cNvCxnSpPr/>
            <p:nvPr/>
          </p:nvCxnSpPr>
          <p:spPr bwMode="auto">
            <a:xfrm rot="5400000">
              <a:off x="4661861" y="3097387"/>
              <a:ext cx="22790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 bwMode="auto">
            <a:xfrm rot="5400000">
              <a:off x="4647549" y="3387104"/>
              <a:ext cx="25024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endCxn id="79" idx="0"/>
            </p:cNvCxnSpPr>
            <p:nvPr/>
          </p:nvCxnSpPr>
          <p:spPr bwMode="auto">
            <a:xfrm rot="5400000">
              <a:off x="6999874" y="3043018"/>
              <a:ext cx="21449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1512" name="Object 132"/>
            <p:cNvGraphicFramePr>
              <a:graphicFrameLocks noChangeAspect="1"/>
            </p:cNvGraphicFramePr>
            <p:nvPr/>
          </p:nvGraphicFramePr>
          <p:xfrm>
            <a:off x="7727950" y="2778125"/>
            <a:ext cx="225425" cy="269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75" name="Equation" r:id="rId12" imgW="190500" imgH="228600" progId="Equation.3">
                    <p:embed/>
                  </p:oleObj>
                </mc:Choice>
                <mc:Fallback>
                  <p:oleObj name="Equation" r:id="rId12" imgW="190500" imgH="228600" progId="Equation.3">
                    <p:embed/>
                    <p:pic>
                      <p:nvPicPr>
                        <p:cNvPr id="0" name="Object 1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27950" y="2778125"/>
                          <a:ext cx="225425" cy="2698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3" name="Object 9"/>
            <p:cNvGraphicFramePr>
              <a:graphicFrameLocks noChangeAspect="1"/>
            </p:cNvGraphicFramePr>
            <p:nvPr/>
          </p:nvGraphicFramePr>
          <p:xfrm>
            <a:off x="3084513" y="2901759"/>
            <a:ext cx="241300" cy="290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76" name="Equation" r:id="rId14" imgW="190500" imgH="228600" progId="Equation.3">
                    <p:embed/>
                  </p:oleObj>
                </mc:Choice>
                <mc:Fallback>
                  <p:oleObj name="Equation" r:id="rId14" imgW="190500" imgH="2286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4513" y="2901759"/>
                          <a:ext cx="241300" cy="2905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4" name="Object 10"/>
            <p:cNvGraphicFramePr>
              <a:graphicFrameLocks noChangeAspect="1"/>
            </p:cNvGraphicFramePr>
            <p:nvPr/>
          </p:nvGraphicFramePr>
          <p:xfrm>
            <a:off x="5397500" y="2790825"/>
            <a:ext cx="241300" cy="288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77" name="Equation" r:id="rId15" imgW="190500" imgH="228600" progId="Equation.3">
                    <p:embed/>
                  </p:oleObj>
                </mc:Choice>
                <mc:Fallback>
                  <p:oleObj name="Equation" r:id="rId15" imgW="190500" imgH="228600" progId="Equation.3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97500" y="2790825"/>
                          <a:ext cx="241300" cy="2889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" name="Rectangle 132"/>
            <p:cNvSpPr/>
            <p:nvPr/>
          </p:nvSpPr>
          <p:spPr bwMode="auto">
            <a:xfrm>
              <a:off x="2978473" y="2894062"/>
              <a:ext cx="90488" cy="351774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21611" name="Group 386"/>
            <p:cNvGrpSpPr>
              <a:grpSpLocks/>
            </p:cNvGrpSpPr>
            <p:nvPr/>
          </p:nvGrpSpPr>
          <p:grpSpPr bwMode="auto">
            <a:xfrm>
              <a:off x="1927655" y="3658211"/>
              <a:ext cx="336186" cy="378344"/>
              <a:chOff x="3199672" y="5868364"/>
              <a:chExt cx="533515" cy="592865"/>
            </a:xfrm>
          </p:grpSpPr>
          <p:cxnSp>
            <p:nvCxnSpPr>
              <p:cNvPr id="141" name="Straight Connector 140"/>
              <p:cNvCxnSpPr/>
              <p:nvPr/>
            </p:nvCxnSpPr>
            <p:spPr bwMode="auto">
              <a:xfrm rot="16200000">
                <a:off x="3270785" y="6088941"/>
                <a:ext cx="441153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625" name="Group 790"/>
              <p:cNvGrpSpPr>
                <a:grpSpLocks/>
              </p:cNvGrpSpPr>
              <p:nvPr/>
            </p:nvGrpSpPr>
            <p:grpSpPr bwMode="auto">
              <a:xfrm>
                <a:off x="3199672" y="6311849"/>
                <a:ext cx="533515" cy="149380"/>
                <a:chOff x="3734844" y="3933839"/>
                <a:chExt cx="759696" cy="233315"/>
              </a:xfrm>
            </p:grpSpPr>
            <p:cxnSp>
              <p:nvCxnSpPr>
                <p:cNvPr id="143" name="Straight Connector 142"/>
                <p:cNvCxnSpPr/>
                <p:nvPr/>
              </p:nvCxnSpPr>
              <p:spPr>
                <a:xfrm>
                  <a:off x="3734844" y="3933839"/>
                  <a:ext cx="759696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>
                <a:xfrm>
                  <a:off x="4050793" y="4167154"/>
                  <a:ext cx="152648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>
                <a:xfrm>
                  <a:off x="3901694" y="4046846"/>
                  <a:ext cx="461498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1612" name="Group 386"/>
            <p:cNvGrpSpPr>
              <a:grpSpLocks/>
            </p:cNvGrpSpPr>
            <p:nvPr/>
          </p:nvGrpSpPr>
          <p:grpSpPr bwMode="auto">
            <a:xfrm>
              <a:off x="4590438" y="3562868"/>
              <a:ext cx="337758" cy="305367"/>
              <a:chOff x="3205577" y="5970184"/>
              <a:chExt cx="536010" cy="478508"/>
            </a:xfrm>
          </p:grpSpPr>
          <p:cxnSp>
            <p:nvCxnSpPr>
              <p:cNvPr id="147" name="Straight Connector 146"/>
              <p:cNvCxnSpPr>
                <a:endCxn id="124" idx="4"/>
              </p:cNvCxnSpPr>
              <p:nvPr/>
            </p:nvCxnSpPr>
            <p:spPr bwMode="auto">
              <a:xfrm rot="5400000" flipH="1" flipV="1">
                <a:off x="3325606" y="6140598"/>
                <a:ext cx="340827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620" name="Group 790"/>
              <p:cNvGrpSpPr>
                <a:grpSpLocks/>
              </p:cNvGrpSpPr>
              <p:nvPr/>
            </p:nvGrpSpPr>
            <p:grpSpPr bwMode="auto">
              <a:xfrm>
                <a:off x="3205577" y="6315648"/>
                <a:ext cx="536010" cy="133044"/>
                <a:chOff x="3743254" y="3939794"/>
                <a:chExt cx="763249" cy="207801"/>
              </a:xfrm>
            </p:grpSpPr>
            <p:cxnSp>
              <p:nvCxnSpPr>
                <p:cNvPr id="149" name="Straight Connector 148"/>
                <p:cNvCxnSpPr/>
                <p:nvPr/>
              </p:nvCxnSpPr>
              <p:spPr>
                <a:xfrm>
                  <a:off x="3743254" y="3939794"/>
                  <a:ext cx="763249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/>
                <p:cNvCxnSpPr/>
                <p:nvPr/>
              </p:nvCxnSpPr>
              <p:spPr>
                <a:xfrm>
                  <a:off x="4059204" y="4147595"/>
                  <a:ext cx="15620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/>
                <p:cNvCxnSpPr/>
                <p:nvPr/>
              </p:nvCxnSpPr>
              <p:spPr>
                <a:xfrm>
                  <a:off x="3913654" y="4030949"/>
                  <a:ext cx="45795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1613" name="Group 386"/>
            <p:cNvGrpSpPr>
              <a:grpSpLocks/>
            </p:cNvGrpSpPr>
            <p:nvPr/>
          </p:nvGrpSpPr>
          <p:grpSpPr bwMode="auto">
            <a:xfrm>
              <a:off x="6918606" y="3504785"/>
              <a:ext cx="336186" cy="370897"/>
              <a:chOff x="3199436" y="5866762"/>
              <a:chExt cx="533515" cy="581196"/>
            </a:xfrm>
          </p:grpSpPr>
          <p:cxnSp>
            <p:nvCxnSpPr>
              <p:cNvPr id="153" name="Straight Connector 152"/>
              <p:cNvCxnSpPr/>
              <p:nvPr/>
            </p:nvCxnSpPr>
            <p:spPr bwMode="auto">
              <a:xfrm rot="16200000">
                <a:off x="3269382" y="6088505"/>
                <a:ext cx="443486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615" name="Group 790"/>
              <p:cNvGrpSpPr>
                <a:grpSpLocks/>
              </p:cNvGrpSpPr>
              <p:nvPr/>
            </p:nvGrpSpPr>
            <p:grpSpPr bwMode="auto">
              <a:xfrm>
                <a:off x="3199436" y="6314924"/>
                <a:ext cx="533515" cy="133034"/>
                <a:chOff x="3734508" y="3938635"/>
                <a:chExt cx="759696" cy="207784"/>
              </a:xfrm>
            </p:grpSpPr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3734508" y="3938635"/>
                  <a:ext cx="759696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/>
                <p:cNvCxnSpPr/>
                <p:nvPr/>
              </p:nvCxnSpPr>
              <p:spPr>
                <a:xfrm>
                  <a:off x="4050455" y="4146419"/>
                  <a:ext cx="15265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>
                <a:xfrm>
                  <a:off x="3901356" y="4051631"/>
                  <a:ext cx="461498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40" name="Straight Arrow Connector 139"/>
            <p:cNvCxnSpPr/>
            <p:nvPr/>
          </p:nvCxnSpPr>
          <p:spPr bwMode="auto">
            <a:xfrm rot="5400000" flipH="1">
              <a:off x="1836989" y="2403258"/>
              <a:ext cx="223434" cy="16652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7" name="Straight Connector 136"/>
          <p:cNvCxnSpPr/>
          <p:nvPr/>
        </p:nvCxnSpPr>
        <p:spPr bwMode="auto">
          <a:xfrm rot="5400000" flipH="1" flipV="1">
            <a:off x="2133591" y="2433634"/>
            <a:ext cx="238125" cy="1666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D03D98-B933-4F16-AC1E-2821F5BA733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Transistor characteristics</a:t>
            </a:r>
          </a:p>
        </p:txBody>
      </p:sp>
      <p:sp>
        <p:nvSpPr>
          <p:cNvPr id="829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/>
              <a:t>	</a:t>
            </a:r>
            <a:r>
              <a:rPr lang="en-US" sz="2800" smtClean="0"/>
              <a:t>Static characteristic curves to relate current and voltage in a transistor.</a:t>
            </a:r>
          </a:p>
          <a:p>
            <a:pPr lvl="1"/>
            <a:r>
              <a:rPr lang="en-US" sz="2400" smtClean="0"/>
              <a:t>Input characteristic</a:t>
            </a:r>
          </a:p>
          <a:p>
            <a:pPr lvl="1"/>
            <a:r>
              <a:rPr lang="en-US" sz="2400" smtClean="0"/>
              <a:t>Output characteristic</a:t>
            </a:r>
          </a:p>
          <a:p>
            <a:pPr lvl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D03D98-B933-4F16-AC1E-2821F5BA733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Common-Base Input characteristics</a:t>
            </a:r>
          </a:p>
        </p:txBody>
      </p:sp>
      <p:sp>
        <p:nvSpPr>
          <p:cNvPr id="22542" name="Rectangle 9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543" name="Rectangle 9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22544" name="Group 98"/>
          <p:cNvGrpSpPr>
            <a:grpSpLocks/>
          </p:cNvGrpSpPr>
          <p:nvPr/>
        </p:nvGrpSpPr>
        <p:grpSpPr bwMode="auto">
          <a:xfrm>
            <a:off x="5410200" y="4953000"/>
            <a:ext cx="2667000" cy="803275"/>
            <a:chOff x="5410200" y="4953000"/>
            <a:chExt cx="2667000" cy="803275"/>
          </a:xfrm>
        </p:grpSpPr>
        <p:cxnSp>
          <p:nvCxnSpPr>
            <p:cNvPr id="98" name="Straight Connector 97"/>
            <p:cNvCxnSpPr/>
            <p:nvPr/>
          </p:nvCxnSpPr>
          <p:spPr bwMode="auto">
            <a:xfrm rot="5400000">
              <a:off x="6146007" y="5345906"/>
              <a:ext cx="7874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2539" name="Object 98"/>
            <p:cNvGraphicFramePr>
              <a:graphicFrameLocks noChangeAspect="1"/>
            </p:cNvGraphicFramePr>
            <p:nvPr/>
          </p:nvGraphicFramePr>
          <p:xfrm>
            <a:off x="6629400" y="5394325"/>
            <a:ext cx="1447800" cy="361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07" name="Equation" r:id="rId3" imgW="812520" imgH="228600" progId="Equation.3">
                    <p:embed/>
                  </p:oleObj>
                </mc:Choice>
                <mc:Fallback>
                  <p:oleObj name="Equation" r:id="rId3" imgW="812520" imgH="228600" progId="Equation.3">
                    <p:embed/>
                    <p:pic>
                      <p:nvPicPr>
                        <p:cNvPr id="0" name="Object 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29400" y="5394325"/>
                          <a:ext cx="1447800" cy="3619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0" name="Object 96"/>
            <p:cNvGraphicFramePr>
              <a:graphicFrameLocks noChangeAspect="1"/>
            </p:cNvGraphicFramePr>
            <p:nvPr/>
          </p:nvGraphicFramePr>
          <p:xfrm>
            <a:off x="5410200" y="4953000"/>
            <a:ext cx="1104900" cy="736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08" name="Equation" r:id="rId5" imgW="660240" imgH="431640" progId="Equation.3">
                    <p:embed/>
                  </p:oleObj>
                </mc:Choice>
                <mc:Fallback>
                  <p:oleObj name="Equation" r:id="rId5" imgW="660240" imgH="431640" progId="Equation.3">
                    <p:embed/>
                    <p:pic>
                      <p:nvPicPr>
                        <p:cNvPr id="0" name="Object 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10200" y="4953000"/>
                          <a:ext cx="1104900" cy="736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548" name="Rectangle 100"/>
          <p:cNvSpPr>
            <a:spLocks noChangeArrowheads="1"/>
          </p:cNvSpPr>
          <p:nvPr/>
        </p:nvSpPr>
        <p:spPr bwMode="auto">
          <a:xfrm>
            <a:off x="609600" y="1905000"/>
            <a:ext cx="7924800" cy="2280264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70C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/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1247775" y="3790950"/>
            <a:ext cx="660558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 bwMode="auto">
          <a:xfrm rot="5400000" flipH="1" flipV="1">
            <a:off x="973932" y="3509169"/>
            <a:ext cx="56356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 bwMode="auto">
          <a:xfrm rot="5400000" flipH="1" flipV="1">
            <a:off x="955675" y="2863851"/>
            <a:ext cx="612775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 bwMode="auto">
          <a:xfrm>
            <a:off x="1260475" y="2549525"/>
            <a:ext cx="381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auto">
          <a:xfrm rot="16200000" flipV="1">
            <a:off x="1438279" y="2752725"/>
            <a:ext cx="40639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 bwMode="auto">
          <a:xfrm>
            <a:off x="1597660" y="2955925"/>
            <a:ext cx="91440" cy="429768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4" name="Straight Connector 13"/>
          <p:cNvCxnSpPr>
            <a:endCxn id="13" idx="2"/>
          </p:cNvCxnSpPr>
          <p:nvPr/>
        </p:nvCxnSpPr>
        <p:spPr bwMode="auto">
          <a:xfrm rot="5400000" flipH="1" flipV="1">
            <a:off x="1440751" y="3588322"/>
            <a:ext cx="40525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6" idx="2"/>
            <a:endCxn id="13" idx="3"/>
          </p:cNvCxnSpPr>
          <p:nvPr/>
        </p:nvCxnSpPr>
        <p:spPr bwMode="auto">
          <a:xfrm rot="10800000" flipV="1">
            <a:off x="1689101" y="2553969"/>
            <a:ext cx="927545" cy="616839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auto">
          <a:xfrm rot="5400000">
            <a:off x="2785809" y="2339086"/>
            <a:ext cx="91440" cy="429768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7" name="Straight Connector 16"/>
          <p:cNvCxnSpPr>
            <a:stCxn id="16" idx="0"/>
            <a:endCxn id="18" idx="2"/>
          </p:cNvCxnSpPr>
          <p:nvPr/>
        </p:nvCxnSpPr>
        <p:spPr bwMode="auto">
          <a:xfrm flipV="1">
            <a:off x="3046413" y="2551114"/>
            <a:ext cx="37941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 bwMode="auto">
          <a:xfrm>
            <a:off x="3425825" y="2522538"/>
            <a:ext cx="65088" cy="57151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Oval 18"/>
          <p:cNvSpPr/>
          <p:nvPr/>
        </p:nvSpPr>
        <p:spPr bwMode="auto">
          <a:xfrm>
            <a:off x="3322003" y="3032760"/>
            <a:ext cx="274320" cy="27432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0" name="Straight Connector 19"/>
          <p:cNvCxnSpPr>
            <a:stCxn id="22599" idx="0"/>
            <a:endCxn id="18" idx="4"/>
          </p:cNvCxnSpPr>
          <p:nvPr/>
        </p:nvCxnSpPr>
        <p:spPr bwMode="auto">
          <a:xfrm rot="16200000" flipV="1">
            <a:off x="3237925" y="2800133"/>
            <a:ext cx="442508" cy="162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19" idx="4"/>
          </p:cNvCxnSpPr>
          <p:nvPr/>
        </p:nvCxnSpPr>
        <p:spPr bwMode="auto">
          <a:xfrm rot="5400000" flipH="1" flipV="1">
            <a:off x="3217226" y="3549017"/>
            <a:ext cx="483873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8" idx="6"/>
          </p:cNvCxnSpPr>
          <p:nvPr/>
        </p:nvCxnSpPr>
        <p:spPr bwMode="auto">
          <a:xfrm>
            <a:off x="3490912" y="2549525"/>
            <a:ext cx="390525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564" name="Group 88"/>
          <p:cNvGrpSpPr>
            <a:grpSpLocks/>
          </p:cNvGrpSpPr>
          <p:nvPr/>
        </p:nvGrpSpPr>
        <p:grpSpPr bwMode="auto">
          <a:xfrm>
            <a:off x="5030798" y="2463800"/>
            <a:ext cx="674680" cy="719134"/>
            <a:chOff x="5217791" y="2625940"/>
            <a:chExt cx="810179" cy="972145"/>
          </a:xfrm>
        </p:grpSpPr>
        <p:cxnSp>
          <p:nvCxnSpPr>
            <p:cNvPr id="88" name="Straight Connector 87"/>
            <p:cNvCxnSpPr/>
            <p:nvPr/>
          </p:nvCxnSpPr>
          <p:spPr bwMode="auto">
            <a:xfrm rot="5400000" flipV="1">
              <a:off x="5205565" y="3309445"/>
              <a:ext cx="577281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Oval 88"/>
            <p:cNvSpPr/>
            <p:nvPr/>
          </p:nvSpPr>
          <p:spPr bwMode="auto">
            <a:xfrm rot="16200000" flipV="1">
              <a:off x="5214518" y="2629213"/>
              <a:ext cx="536506" cy="52996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3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0" name="Straight Connector 89"/>
            <p:cNvCxnSpPr>
              <a:stCxn id="119" idx="2"/>
            </p:cNvCxnSpPr>
            <p:nvPr/>
          </p:nvCxnSpPr>
          <p:spPr bwMode="auto">
            <a:xfrm rot="10800000">
              <a:off x="5671487" y="2737533"/>
              <a:ext cx="356483" cy="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 bwMode="auto">
            <a:xfrm rot="5400000" flipH="1" flipV="1">
              <a:off x="5455984" y="2809828"/>
              <a:ext cx="291859" cy="14297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 bwMode="auto">
            <a:xfrm rot="10800000" flipV="1">
              <a:off x="5316918" y="3025098"/>
              <a:ext cx="356483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stCxn id="89" idx="5"/>
            </p:cNvCxnSpPr>
            <p:nvPr/>
          </p:nvCxnSpPr>
          <p:spPr bwMode="auto">
            <a:xfrm rot="10800000" flipH="1" flipV="1">
              <a:off x="5295950" y="2735388"/>
              <a:ext cx="133443" cy="29829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Oval 23"/>
          <p:cNvSpPr/>
          <p:nvPr/>
        </p:nvSpPr>
        <p:spPr bwMode="auto">
          <a:xfrm>
            <a:off x="3878263" y="2401888"/>
            <a:ext cx="274320" cy="27432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5" name="Straight Connector 24"/>
          <p:cNvCxnSpPr>
            <a:stCxn id="24" idx="6"/>
          </p:cNvCxnSpPr>
          <p:nvPr/>
        </p:nvCxnSpPr>
        <p:spPr bwMode="auto">
          <a:xfrm>
            <a:off x="4152583" y="2539048"/>
            <a:ext cx="50038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 bwMode="auto">
          <a:xfrm>
            <a:off x="4648993" y="2516188"/>
            <a:ext cx="57150" cy="53975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7" name="Straight Connector 26"/>
          <p:cNvCxnSpPr/>
          <p:nvPr/>
        </p:nvCxnSpPr>
        <p:spPr bwMode="auto">
          <a:xfrm>
            <a:off x="4703763" y="2543175"/>
            <a:ext cx="3937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9" idx="2"/>
          </p:cNvCxnSpPr>
          <p:nvPr/>
        </p:nvCxnSpPr>
        <p:spPr bwMode="auto">
          <a:xfrm rot="10800000">
            <a:off x="5764214" y="2542223"/>
            <a:ext cx="31527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 bwMode="auto">
          <a:xfrm>
            <a:off x="6079490" y="2405063"/>
            <a:ext cx="274320" cy="27432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0" name="Straight Connector 29"/>
          <p:cNvCxnSpPr>
            <a:endCxn id="29" idx="6"/>
          </p:cNvCxnSpPr>
          <p:nvPr/>
        </p:nvCxnSpPr>
        <p:spPr bwMode="auto">
          <a:xfrm rot="10800000">
            <a:off x="6353810" y="2546350"/>
            <a:ext cx="40513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 bwMode="auto">
          <a:xfrm>
            <a:off x="6743700" y="2522538"/>
            <a:ext cx="63500" cy="57151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2" name="Elbow Connector 31"/>
          <p:cNvCxnSpPr>
            <a:stCxn id="31" idx="6"/>
            <a:endCxn id="45" idx="1"/>
          </p:cNvCxnSpPr>
          <p:nvPr/>
        </p:nvCxnSpPr>
        <p:spPr bwMode="auto">
          <a:xfrm>
            <a:off x="6807200" y="2551114"/>
            <a:ext cx="606742" cy="612075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74" name="TextBox 32"/>
          <p:cNvSpPr txBox="1">
            <a:spLocks noChangeArrowheads="1"/>
          </p:cNvSpPr>
          <p:nvPr/>
        </p:nvSpPr>
        <p:spPr bwMode="auto">
          <a:xfrm>
            <a:off x="3822954" y="2387600"/>
            <a:ext cx="425196" cy="276999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 err="1"/>
              <a:t>mA</a:t>
            </a:r>
            <a:endParaRPr lang="en-US" sz="1200" dirty="0"/>
          </a:p>
        </p:txBody>
      </p:sp>
      <p:sp>
        <p:nvSpPr>
          <p:cNvPr id="22575" name="TextBox 33"/>
          <p:cNvSpPr txBox="1">
            <a:spLocks noChangeArrowheads="1"/>
          </p:cNvSpPr>
          <p:nvPr/>
        </p:nvSpPr>
        <p:spPr bwMode="auto">
          <a:xfrm>
            <a:off x="6023357" y="2382378"/>
            <a:ext cx="520318" cy="276999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 err="1"/>
              <a:t>mA</a:t>
            </a:r>
            <a:endParaRPr lang="en-US" sz="1200" dirty="0"/>
          </a:p>
        </p:txBody>
      </p:sp>
      <p:cxnSp>
        <p:nvCxnSpPr>
          <p:cNvPr id="35" name="Straight Arrow Connector 34"/>
          <p:cNvCxnSpPr/>
          <p:nvPr/>
        </p:nvCxnSpPr>
        <p:spPr bwMode="auto">
          <a:xfrm rot="16200000">
            <a:off x="4471989" y="2805112"/>
            <a:ext cx="393700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 bwMode="auto">
          <a:xfrm rot="5400000">
            <a:off x="4473575" y="3586162"/>
            <a:ext cx="393700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 bwMode="auto">
          <a:xfrm>
            <a:off x="5229225" y="3190876"/>
            <a:ext cx="58738" cy="53975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8" name="Straight Connector 37"/>
          <p:cNvCxnSpPr>
            <a:stCxn id="37" idx="4"/>
          </p:cNvCxnSpPr>
          <p:nvPr/>
        </p:nvCxnSpPr>
        <p:spPr bwMode="auto">
          <a:xfrm rot="5400000">
            <a:off x="4899820" y="3603625"/>
            <a:ext cx="71754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 bwMode="auto">
          <a:xfrm>
            <a:off x="6639878" y="3008312"/>
            <a:ext cx="274320" cy="27432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40" name="Straight Connector 39"/>
          <p:cNvCxnSpPr/>
          <p:nvPr/>
        </p:nvCxnSpPr>
        <p:spPr bwMode="auto">
          <a:xfrm rot="5400000" flipH="1" flipV="1">
            <a:off x="6565900" y="2787651"/>
            <a:ext cx="42227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39" idx="4"/>
          </p:cNvCxnSpPr>
          <p:nvPr/>
        </p:nvCxnSpPr>
        <p:spPr bwMode="auto">
          <a:xfrm rot="16200000" flipV="1">
            <a:off x="6526055" y="3533616"/>
            <a:ext cx="50196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 bwMode="auto">
          <a:xfrm rot="16200000">
            <a:off x="5541963" y="2805113"/>
            <a:ext cx="393700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 bwMode="auto">
          <a:xfrm rot="5400000">
            <a:off x="5541169" y="3591719"/>
            <a:ext cx="395288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45" idx="0"/>
          </p:cNvCxnSpPr>
          <p:nvPr/>
        </p:nvCxnSpPr>
        <p:spPr bwMode="auto">
          <a:xfrm rot="16200000" flipV="1">
            <a:off x="7240906" y="2745105"/>
            <a:ext cx="4064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 bwMode="auto">
          <a:xfrm>
            <a:off x="7413942" y="2948305"/>
            <a:ext cx="91440" cy="429768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46" name="Straight Connector 45"/>
          <p:cNvCxnSpPr>
            <a:endCxn id="45" idx="2"/>
          </p:cNvCxnSpPr>
          <p:nvPr/>
        </p:nvCxnSpPr>
        <p:spPr bwMode="auto">
          <a:xfrm rot="5400000" flipH="1" flipV="1">
            <a:off x="7257032" y="3580702"/>
            <a:ext cx="40525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 bwMode="auto">
          <a:xfrm>
            <a:off x="7454583" y="2541905"/>
            <a:ext cx="381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 bwMode="auto">
          <a:xfrm rot="5400000" flipH="1" flipV="1">
            <a:off x="7557296" y="3512344"/>
            <a:ext cx="56356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 bwMode="auto">
          <a:xfrm rot="5400000" flipH="1" flipV="1">
            <a:off x="7526339" y="2846388"/>
            <a:ext cx="61595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 bwMode="auto">
          <a:xfrm>
            <a:off x="3806825" y="2265363"/>
            <a:ext cx="444500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 bwMode="auto">
          <a:xfrm>
            <a:off x="6024563" y="2255838"/>
            <a:ext cx="446087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 bwMode="auto">
          <a:xfrm>
            <a:off x="3425825" y="3765550"/>
            <a:ext cx="65088" cy="55563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4" name="Oval 53"/>
          <p:cNvSpPr/>
          <p:nvPr/>
        </p:nvSpPr>
        <p:spPr bwMode="auto">
          <a:xfrm>
            <a:off x="1606868" y="3752850"/>
            <a:ext cx="65087" cy="57151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5" name="Oval 54"/>
          <p:cNvSpPr/>
          <p:nvPr/>
        </p:nvSpPr>
        <p:spPr bwMode="auto">
          <a:xfrm>
            <a:off x="5226050" y="3760788"/>
            <a:ext cx="63500" cy="55562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6" name="Oval 55"/>
          <p:cNvSpPr/>
          <p:nvPr/>
        </p:nvSpPr>
        <p:spPr bwMode="auto">
          <a:xfrm>
            <a:off x="6742430" y="3759200"/>
            <a:ext cx="61913" cy="55563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7" name="Oval 56"/>
          <p:cNvSpPr/>
          <p:nvPr/>
        </p:nvSpPr>
        <p:spPr bwMode="auto">
          <a:xfrm>
            <a:off x="7436803" y="3759200"/>
            <a:ext cx="61912" cy="55563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22530" name="Object 9"/>
          <p:cNvGraphicFramePr>
            <a:graphicFrameLocks noChangeAspect="1"/>
          </p:cNvGraphicFramePr>
          <p:nvPr/>
        </p:nvGraphicFramePr>
        <p:xfrm>
          <a:off x="7948042" y="2993766"/>
          <a:ext cx="430910" cy="342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9" name="Equation" r:id="rId7" imgW="253800" imgH="228600" progId="Equation.3">
                  <p:embed/>
                </p:oleObj>
              </mc:Choice>
              <mc:Fallback>
                <p:oleObj name="Equation" r:id="rId7" imgW="2538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8042" y="2993766"/>
                        <a:ext cx="430910" cy="3423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98" name="TextBox 65"/>
          <p:cNvSpPr txBox="1">
            <a:spLocks noChangeArrowheads="1"/>
          </p:cNvSpPr>
          <p:nvPr/>
        </p:nvSpPr>
        <p:spPr bwMode="auto">
          <a:xfrm>
            <a:off x="6636766" y="3008703"/>
            <a:ext cx="287274" cy="295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V</a:t>
            </a:r>
          </a:p>
        </p:txBody>
      </p:sp>
      <p:sp>
        <p:nvSpPr>
          <p:cNvPr id="22599" name="TextBox 66"/>
          <p:cNvSpPr txBox="1">
            <a:spLocks noChangeArrowheads="1"/>
          </p:cNvSpPr>
          <p:nvPr/>
        </p:nvSpPr>
        <p:spPr bwMode="auto">
          <a:xfrm>
            <a:off x="3316352" y="3022197"/>
            <a:ext cx="287274" cy="296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V</a:t>
            </a:r>
          </a:p>
        </p:txBody>
      </p:sp>
      <p:sp>
        <p:nvSpPr>
          <p:cNvPr id="22600" name="TextBox 67"/>
          <p:cNvSpPr txBox="1">
            <a:spLocks noChangeArrowheads="1"/>
          </p:cNvSpPr>
          <p:nvPr/>
        </p:nvSpPr>
        <p:spPr bwMode="auto">
          <a:xfrm>
            <a:off x="5242052" y="3086348"/>
            <a:ext cx="285624" cy="296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B</a:t>
            </a:r>
          </a:p>
        </p:txBody>
      </p:sp>
      <p:sp>
        <p:nvSpPr>
          <p:cNvPr id="22601" name="TextBox 68"/>
          <p:cNvSpPr txBox="1">
            <a:spLocks noChangeArrowheads="1"/>
          </p:cNvSpPr>
          <p:nvPr/>
        </p:nvSpPr>
        <p:spPr bwMode="auto">
          <a:xfrm>
            <a:off x="4558538" y="2212936"/>
            <a:ext cx="282322" cy="296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E</a:t>
            </a:r>
          </a:p>
        </p:txBody>
      </p:sp>
      <p:graphicFrame>
        <p:nvGraphicFramePr>
          <p:cNvPr id="22531" name="Object 7"/>
          <p:cNvGraphicFramePr>
            <a:graphicFrameLocks noChangeAspect="1"/>
          </p:cNvGraphicFramePr>
          <p:nvPr/>
        </p:nvGraphicFramePr>
        <p:xfrm>
          <a:off x="1676400" y="3195056"/>
          <a:ext cx="304800" cy="310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0" name="Equation" r:id="rId9" imgW="177480" imgH="215640" progId="Equation.3">
                  <p:embed/>
                </p:oleObj>
              </mc:Choice>
              <mc:Fallback>
                <p:oleObj name="Equation" r:id="rId9" imgW="177480" imgH="215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195056"/>
                        <a:ext cx="304800" cy="3101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7139306" y="3131820"/>
          <a:ext cx="328294" cy="310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1" name="Equation" r:id="rId11" imgW="190440" imgH="215640" progId="Equation.3">
                  <p:embed/>
                </p:oleObj>
              </mc:Choice>
              <mc:Fallback>
                <p:oleObj name="Equation" r:id="rId11" imgW="19044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9306" y="3131820"/>
                        <a:ext cx="328294" cy="3107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3860166" y="1847850"/>
          <a:ext cx="328548" cy="419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2" name="Equation" r:id="rId13" imgW="152268" imgH="215713" progId="Equation.3">
                  <p:embed/>
                </p:oleObj>
              </mc:Choice>
              <mc:Fallback>
                <p:oleObj name="Equation" r:id="rId13" imgW="152268" imgH="21571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0166" y="1847850"/>
                        <a:ext cx="328548" cy="419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10"/>
          <p:cNvGraphicFramePr>
            <a:graphicFrameLocks noChangeAspect="1"/>
          </p:cNvGraphicFramePr>
          <p:nvPr/>
        </p:nvGraphicFramePr>
        <p:xfrm>
          <a:off x="6001512" y="1872306"/>
          <a:ext cx="320294" cy="42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3" name="Equation" r:id="rId15" imgW="152334" imgH="228501" progId="Equation.3">
                  <p:embed/>
                </p:oleObj>
              </mc:Choice>
              <mc:Fallback>
                <p:oleObj name="Equation" r:id="rId15" imgW="152334" imgH="228501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1512" y="1872306"/>
                        <a:ext cx="320294" cy="42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02" name="TextBox 73"/>
          <p:cNvSpPr txBox="1">
            <a:spLocks noChangeArrowheads="1"/>
          </p:cNvSpPr>
          <p:nvPr/>
        </p:nvSpPr>
        <p:spPr bwMode="auto">
          <a:xfrm>
            <a:off x="5845302" y="2268835"/>
            <a:ext cx="326898" cy="338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+</a:t>
            </a:r>
          </a:p>
        </p:txBody>
      </p:sp>
      <p:sp>
        <p:nvSpPr>
          <p:cNvPr id="22603" name="TextBox 74"/>
          <p:cNvSpPr txBox="1">
            <a:spLocks noChangeArrowheads="1"/>
          </p:cNvSpPr>
          <p:nvPr/>
        </p:nvSpPr>
        <p:spPr bwMode="auto">
          <a:xfrm>
            <a:off x="3538220" y="2277568"/>
            <a:ext cx="326898" cy="338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+</a:t>
            </a:r>
          </a:p>
        </p:txBody>
      </p:sp>
      <p:sp>
        <p:nvSpPr>
          <p:cNvPr id="22604" name="TextBox 75"/>
          <p:cNvSpPr txBox="1">
            <a:spLocks noChangeArrowheads="1"/>
          </p:cNvSpPr>
          <p:nvPr/>
        </p:nvSpPr>
        <p:spPr bwMode="auto">
          <a:xfrm>
            <a:off x="3178302" y="2766679"/>
            <a:ext cx="326898" cy="338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+</a:t>
            </a:r>
          </a:p>
        </p:txBody>
      </p:sp>
      <p:sp>
        <p:nvSpPr>
          <p:cNvPr id="22605" name="TextBox 76"/>
          <p:cNvSpPr txBox="1">
            <a:spLocks noChangeArrowheads="1"/>
          </p:cNvSpPr>
          <p:nvPr/>
        </p:nvSpPr>
        <p:spPr bwMode="auto">
          <a:xfrm>
            <a:off x="6516624" y="3261993"/>
            <a:ext cx="326898" cy="338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+</a:t>
            </a:r>
          </a:p>
        </p:txBody>
      </p:sp>
      <p:sp>
        <p:nvSpPr>
          <p:cNvPr id="22606" name="TextBox 77"/>
          <p:cNvSpPr txBox="1">
            <a:spLocks noChangeArrowheads="1"/>
          </p:cNvSpPr>
          <p:nvPr/>
        </p:nvSpPr>
        <p:spPr bwMode="auto">
          <a:xfrm>
            <a:off x="6533134" y="2775413"/>
            <a:ext cx="260858" cy="338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-</a:t>
            </a:r>
          </a:p>
        </p:txBody>
      </p:sp>
      <p:sp>
        <p:nvSpPr>
          <p:cNvPr id="22607" name="TextBox 78"/>
          <p:cNvSpPr txBox="1">
            <a:spLocks noChangeArrowheads="1"/>
          </p:cNvSpPr>
          <p:nvPr/>
        </p:nvSpPr>
        <p:spPr bwMode="auto">
          <a:xfrm>
            <a:off x="3183256" y="3264524"/>
            <a:ext cx="260858" cy="338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-</a:t>
            </a:r>
          </a:p>
        </p:txBody>
      </p:sp>
      <p:sp>
        <p:nvSpPr>
          <p:cNvPr id="22608" name="TextBox 79"/>
          <p:cNvSpPr txBox="1">
            <a:spLocks noChangeArrowheads="1"/>
          </p:cNvSpPr>
          <p:nvPr/>
        </p:nvSpPr>
        <p:spPr bwMode="auto">
          <a:xfrm>
            <a:off x="4330700" y="2296784"/>
            <a:ext cx="260858" cy="338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-</a:t>
            </a:r>
          </a:p>
        </p:txBody>
      </p:sp>
      <p:sp>
        <p:nvSpPr>
          <p:cNvPr id="22609" name="TextBox 80"/>
          <p:cNvSpPr txBox="1">
            <a:spLocks noChangeArrowheads="1"/>
          </p:cNvSpPr>
          <p:nvPr/>
        </p:nvSpPr>
        <p:spPr bwMode="auto">
          <a:xfrm>
            <a:off x="6400800" y="2251916"/>
            <a:ext cx="260858" cy="338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-</a:t>
            </a:r>
          </a:p>
        </p:txBody>
      </p:sp>
      <p:graphicFrame>
        <p:nvGraphicFramePr>
          <p:cNvPr id="22535" name="Object 11"/>
          <p:cNvGraphicFramePr>
            <a:graphicFrameLocks noChangeAspect="1"/>
          </p:cNvGraphicFramePr>
          <p:nvPr/>
        </p:nvGraphicFramePr>
        <p:xfrm>
          <a:off x="691896" y="2920399"/>
          <a:ext cx="396240" cy="3615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4" name="Equation" r:id="rId17" imgW="241091" imgH="215713" progId="Equation.3">
                  <p:embed/>
                </p:oleObj>
              </mc:Choice>
              <mc:Fallback>
                <p:oleObj name="Equation" r:id="rId17" imgW="241091" imgH="215713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896" y="2920399"/>
                        <a:ext cx="396240" cy="36159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Object 12"/>
          <p:cNvGraphicFramePr>
            <a:graphicFrameLocks noChangeAspect="1"/>
          </p:cNvGraphicFramePr>
          <p:nvPr/>
        </p:nvGraphicFramePr>
        <p:xfrm>
          <a:off x="2683002" y="2215467"/>
          <a:ext cx="307086" cy="312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5" name="Equation" r:id="rId19" imgW="203112" imgH="228501" progId="Equation.3">
                  <p:embed/>
                </p:oleObj>
              </mc:Choice>
              <mc:Fallback>
                <p:oleObj name="Equation" r:id="rId19" imgW="203112" imgH="228501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3002" y="2215467"/>
                        <a:ext cx="307086" cy="3126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7" name="Object 13"/>
          <p:cNvGraphicFramePr>
            <a:graphicFrameLocks noChangeAspect="1"/>
          </p:cNvGraphicFramePr>
          <p:nvPr/>
        </p:nvGraphicFramePr>
        <p:xfrm>
          <a:off x="4388486" y="2871488"/>
          <a:ext cx="465582" cy="370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6" name="Equation" r:id="rId21" imgW="241200" imgH="215640" progId="Equation.3">
                  <p:embed/>
                </p:oleObj>
              </mc:Choice>
              <mc:Fallback>
                <p:oleObj name="Equation" r:id="rId21" imgW="241200" imgH="2156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8486" y="2871488"/>
                        <a:ext cx="465582" cy="3703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" name="Object 14"/>
          <p:cNvGraphicFramePr>
            <a:graphicFrameLocks noChangeAspect="1"/>
          </p:cNvGraphicFramePr>
          <p:nvPr/>
        </p:nvGraphicFramePr>
        <p:xfrm>
          <a:off x="5507864" y="2916905"/>
          <a:ext cx="572896" cy="4174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7" name="Equation" r:id="rId23" imgW="241200" imgH="228600" progId="Equation.3">
                  <p:embed/>
                </p:oleObj>
              </mc:Choice>
              <mc:Fallback>
                <p:oleObj name="Equation" r:id="rId23" imgW="241200" imgH="228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7864" y="2916905"/>
                        <a:ext cx="572896" cy="4174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617" name="Group 790"/>
          <p:cNvGrpSpPr>
            <a:grpSpLocks/>
          </p:cNvGrpSpPr>
          <p:nvPr/>
        </p:nvGrpSpPr>
        <p:grpSpPr bwMode="auto">
          <a:xfrm>
            <a:off x="5117523" y="3969897"/>
            <a:ext cx="274320" cy="80970"/>
            <a:chOff x="3922433" y="3953426"/>
            <a:chExt cx="453673" cy="209981"/>
          </a:xfrm>
        </p:grpSpPr>
        <p:cxnSp>
          <p:nvCxnSpPr>
            <p:cNvPr id="106" name="Straight Connector 105"/>
            <p:cNvCxnSpPr/>
            <p:nvPr/>
          </p:nvCxnSpPr>
          <p:spPr>
            <a:xfrm>
              <a:off x="3922433" y="3953426"/>
              <a:ext cx="453673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4082300" y="4163407"/>
              <a:ext cx="15752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V="1">
              <a:off x="4004015" y="4066088"/>
              <a:ext cx="302449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3" name="Straight Connector 112"/>
          <p:cNvCxnSpPr/>
          <p:nvPr/>
        </p:nvCxnSpPr>
        <p:spPr bwMode="auto">
          <a:xfrm flipH="1" flipV="1">
            <a:off x="7702551" y="3219450"/>
            <a:ext cx="254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 bwMode="auto">
          <a:xfrm rot="10800000">
            <a:off x="7783514" y="3159124"/>
            <a:ext cx="9525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613" name="Group 109"/>
          <p:cNvGrpSpPr>
            <a:grpSpLocks/>
          </p:cNvGrpSpPr>
          <p:nvPr/>
        </p:nvGrpSpPr>
        <p:grpSpPr bwMode="auto">
          <a:xfrm flipV="1">
            <a:off x="1127134" y="3168667"/>
            <a:ext cx="254000" cy="61902"/>
            <a:chOff x="7570177" y="3267785"/>
            <a:chExt cx="244229" cy="56256"/>
          </a:xfrm>
        </p:grpSpPr>
        <p:cxnSp>
          <p:nvCxnSpPr>
            <p:cNvPr id="105" name="Straight Connector 104"/>
            <p:cNvCxnSpPr/>
            <p:nvPr/>
          </p:nvCxnSpPr>
          <p:spPr bwMode="auto">
            <a:xfrm flipH="1" flipV="1">
              <a:off x="7570177" y="3324041"/>
              <a:ext cx="244229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auto">
            <a:xfrm rot="10800000">
              <a:off x="7648017" y="3267785"/>
              <a:ext cx="9158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546" name="Picture 99"/>
          <p:cNvPicPr>
            <a:picLocks noChangeAspect="1" noChangeArrowheads="1"/>
          </p:cNvPicPr>
          <p:nvPr/>
        </p:nvPicPr>
        <p:blipFill>
          <a:blip r:embed="rId25" cstate="print"/>
          <a:srcRect/>
          <a:stretch>
            <a:fillRect/>
          </a:stretch>
        </p:blipFill>
        <p:spPr bwMode="auto">
          <a:xfrm>
            <a:off x="685800" y="4267200"/>
            <a:ext cx="2819400" cy="2262188"/>
          </a:xfrm>
          <a:prstGeom prst="rect">
            <a:avLst/>
          </a:prstGeom>
          <a:noFill/>
          <a:ln w="317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22547" name="TextBox 68"/>
          <p:cNvSpPr txBox="1">
            <a:spLocks noChangeArrowheads="1"/>
          </p:cNvSpPr>
          <p:nvPr/>
        </p:nvSpPr>
        <p:spPr bwMode="auto">
          <a:xfrm>
            <a:off x="5562600" y="2206625"/>
            <a:ext cx="2825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C</a:t>
            </a:r>
          </a:p>
        </p:txBody>
      </p:sp>
      <p:sp>
        <p:nvSpPr>
          <p:cNvPr id="119" name="Oval 118"/>
          <p:cNvSpPr/>
          <p:nvPr/>
        </p:nvSpPr>
        <p:spPr bwMode="auto">
          <a:xfrm>
            <a:off x="5705476" y="2519362"/>
            <a:ext cx="57150" cy="53975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D03D98-B933-4F16-AC1E-2821F5BA733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Arial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0000"/>
          <a:buFont typeface="Wingdings" pitchFamily="2" charset="2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0000"/>
          <a:buFont typeface="Wingdings" pitchFamily="2" charset="2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Arial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29277</TotalTime>
  <Words>1255</Words>
  <Application>Microsoft Office PowerPoint</Application>
  <PresentationFormat>On-screen Show (4:3)</PresentationFormat>
  <Paragraphs>447</Paragraphs>
  <Slides>47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Arial</vt:lpstr>
      <vt:lpstr>Calibri</vt:lpstr>
      <vt:lpstr>Tahoma</vt:lpstr>
      <vt:lpstr>Times New Roman</vt:lpstr>
      <vt:lpstr>Wingdings</vt:lpstr>
      <vt:lpstr>Blends</vt:lpstr>
      <vt:lpstr>Equation</vt:lpstr>
      <vt:lpstr>PowerPoint Presentation</vt:lpstr>
      <vt:lpstr>Introduction</vt:lpstr>
      <vt:lpstr>Transistor Mode of Operation</vt:lpstr>
      <vt:lpstr>Contd.</vt:lpstr>
      <vt:lpstr>Problem</vt:lpstr>
      <vt:lpstr>Transistor amplifying action</vt:lpstr>
      <vt:lpstr>Different configurations of transistor</vt:lpstr>
      <vt:lpstr>Transistor characteristics</vt:lpstr>
      <vt:lpstr>Common-Base Input characteristics</vt:lpstr>
      <vt:lpstr>Common-Base output characteristics</vt:lpstr>
      <vt:lpstr>Summary of C-B characteristics</vt:lpstr>
      <vt:lpstr>C-E Configuration</vt:lpstr>
      <vt:lpstr>Contd.</vt:lpstr>
      <vt:lpstr>C-E input characteristics</vt:lpstr>
      <vt:lpstr>C-E output characteristics</vt:lpstr>
      <vt:lpstr>Comparison between CB and CE</vt:lpstr>
      <vt:lpstr>Problems</vt:lpstr>
      <vt:lpstr>Why CE configuration widely used</vt:lpstr>
      <vt:lpstr>Common-collector configuration</vt:lpstr>
      <vt:lpstr>Contd.</vt:lpstr>
      <vt:lpstr>CC characteristics</vt:lpstr>
      <vt:lpstr>Basic CE amplifier circuit </vt:lpstr>
      <vt:lpstr>DC load line</vt:lpstr>
      <vt:lpstr>Amplification and Q-point</vt:lpstr>
      <vt:lpstr>Selection of Q-point</vt:lpstr>
      <vt:lpstr>PowerPoint Presentation</vt:lpstr>
      <vt:lpstr>Transistor as a switch</vt:lpstr>
      <vt:lpstr>Inverter</vt:lpstr>
      <vt:lpstr>NOR Gate</vt:lpstr>
      <vt:lpstr>OR Gate</vt:lpstr>
      <vt:lpstr>AND Gate</vt:lpstr>
      <vt:lpstr>NAND Gate</vt:lpstr>
      <vt:lpstr>XOR Gate </vt:lpstr>
      <vt:lpstr>PowerPoint Presentation</vt:lpstr>
      <vt:lpstr>Stabilization of Q-point</vt:lpstr>
      <vt:lpstr>Fixed Bias</vt:lpstr>
      <vt:lpstr>Steps for calculating Q-point in fixed bias</vt:lpstr>
      <vt:lpstr>Problem</vt:lpstr>
      <vt:lpstr>Problem</vt:lpstr>
      <vt:lpstr>Problem</vt:lpstr>
      <vt:lpstr>Fixed bias features</vt:lpstr>
      <vt:lpstr>Bias circuit with emitter resistance</vt:lpstr>
      <vt:lpstr>Contd. </vt:lpstr>
      <vt:lpstr>Features of bias circuit with emitter resistance</vt:lpstr>
      <vt:lpstr>Voltage divider biasing circuit</vt:lpstr>
      <vt:lpstr>Problem</vt:lpstr>
      <vt:lpstr>Wish you all a very  successful career  and happy life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Computerized Tomography</dc:title>
  <dc:creator>Rajesh</dc:creator>
  <cp:lastModifiedBy>RGS</cp:lastModifiedBy>
  <cp:revision>1252</cp:revision>
  <dcterms:created xsi:type="dcterms:W3CDTF">2005-03-22T05:01:34Z</dcterms:created>
  <dcterms:modified xsi:type="dcterms:W3CDTF">2020-11-19T06:58:39Z</dcterms:modified>
</cp:coreProperties>
</file>