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fntdata" ContentType="application/x-fontdata"/>
  <Default Extension="png" ContentType="image/png"/>
  <Default Extension="gif" ContentType="image/gif"/>
  <Default Extension="m4v" ContentType="video/mp4"/>
  <Default Extension="mp4" ContentType="video/mp4"/>
  <Default Extension="svg" ContentType="image/svg+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9144000" cy="5143500"/>
  <p:notesSz cx="5143500" cy="9144000"/>
  <p:embeddedFontLst>
    <p:embeddedFont>
      <p:font typeface="Rubik"/>
      <p:boldItalic r:id="rId14"/>
      <p:regular r:id="rId15"/>
      <p:italic r:id="rId16"/>
      <p:bold r:id="rId17"/>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4" Type="http://schemas.openxmlformats.org/officeDocument/2006/relationships/font" Target="fonts/Rubik-boldItalic.fntdata"/><Relationship Id="rId15" Type="http://schemas.openxmlformats.org/officeDocument/2006/relationships/font" Target="fonts/Rubik-regular.fntdata"/><Relationship Id="rId16" Type="http://schemas.openxmlformats.org/officeDocument/2006/relationships/font" Target="fonts/Rubik-italic.fntdata"/><Relationship Id="rId17" Type="http://schemas.openxmlformats.org/officeDocument/2006/relationships/font" Target="fonts/Rubik-bold.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hyperlink" Target="https://pitch.com?utm_medium=product-presentation&amp;utm_source=powerpoint-export&amp;utm_campaign=bottom_bar_cta&amp;utm_content=ba4ec858-c5a7-4b9c-88d0-4061e5438ffb&amp;utm_term=PDF-PPTX-lastslide&amp;ad_group=last_slide" TargetMode="External"/><Relationship Id="rId1" Type="http://schemas.openxmlformats.org/officeDocument/2006/relationships/image" Target="../media/image-1-1.png"/><Relationship Id="rId2" Type="http://schemas.openxmlformats.org/officeDocument/2006/relationships/image" Target="../media/image-1-2.svg"/><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10" Type="http://schemas.openxmlformats.org/officeDocument/2006/relationships/slideLayout" Target="../slideLayouts/slideLayout1.xml"/><Relationship Id="rId11"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7" Type="http://schemas.openxmlformats.org/officeDocument/2006/relationships/hyperlink" Target="https://pitch.com?utm_medium=product-presentation&amp;utm_source=powerpoint-export&amp;utm_campaign=bottom_bar_cta&amp;utm_content=ba4ec858-c5a7-4b9c-88d0-4061e5438ffb&amp;utm_term=PDF-PPTX-lastslide&amp;ad_group=last_slide" TargetMode="External"/><Relationship Id="rId1" Type="http://schemas.openxmlformats.org/officeDocument/2006/relationships/image" Target="../media/image-2-1.png"/><Relationship Id="rId2" Type="http://schemas.openxmlformats.org/officeDocument/2006/relationships/image" Target="../media/image-2-2.svg"/><Relationship Id="rId3" Type="http://schemas.openxmlformats.org/officeDocument/2006/relationships/image" Target="../media/image-2-3.png"/><Relationship Id="rId4" Type="http://schemas.openxmlformats.org/officeDocument/2006/relationships/image" Target="../media/image-2-4.svg"/><Relationship Id="rId5" Type="http://schemas.openxmlformats.org/officeDocument/2006/relationships/image" Target="../media/image-2-5.png"/><Relationship Id="rId6" Type="http://schemas.openxmlformats.org/officeDocument/2006/relationships/image" Target="../media/image-2-6.svg"/><Relationship Id="rId8" Type="http://schemas.openxmlformats.org/officeDocument/2006/relationships/slideLayout" Target="../slideLayouts/slideLayout1.xml"/><Relationship Id="rId9"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hyperlink" Target="https://pitch.com?utm_medium=product-presentation&amp;utm_source=powerpoint-export&amp;utm_campaign=bottom_bar_cta&amp;utm_content=ba4ec858-c5a7-4b9c-88d0-4061e5438ffb&amp;utm_term=PDF-PPTX-lastslide&amp;ad_group=last_slide"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sv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svg"/><Relationship Id="rId9" Type="http://schemas.openxmlformats.org/officeDocument/2006/relationships/slideLayout" Target="../slideLayouts/slideLayout1.xml"/><Relationship Id="rId10"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7" Type="http://schemas.openxmlformats.org/officeDocument/2006/relationships/hyperlink" Target="https://pitch.com?utm_medium=product-presentation&amp;utm_source=powerpoint-export&amp;utm_campaign=bottom_bar_cta&amp;utm_content=ba4ec858-c5a7-4b9c-88d0-4061e5438ffb&amp;utm_term=PDF-PPTX-lastslide&amp;ad_group=last_slide" TargetMode="External"/><Relationship Id="rId1" Type="http://schemas.openxmlformats.org/officeDocument/2006/relationships/image" Target="../media/image-4-1.png"/><Relationship Id="rId2" Type="http://schemas.openxmlformats.org/officeDocument/2006/relationships/image" Target="../media/image-4-2.sv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svg"/><Relationship Id="rId8" Type="http://schemas.openxmlformats.org/officeDocument/2006/relationships/slideLayout" Target="../slideLayouts/slideLayout1.xml"/><Relationship Id="rId9"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6" Type="http://schemas.openxmlformats.org/officeDocument/2006/relationships/hyperlink" Target="https://pitch.com?utm_medium=product-presentation&amp;utm_source=powerpoint-export&amp;utm_campaign=bottom_bar_cta&amp;utm_content=ba4ec858-c5a7-4b9c-88d0-4061e5438ffb&amp;utm_term=PDF-PPTX-lastslide&amp;ad_group=last_slide"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svg"/><Relationship Id="rId4" Type="http://schemas.openxmlformats.org/officeDocument/2006/relationships/image" Target="../media/image-5-4.png"/><Relationship Id="rId5" Type="http://schemas.openxmlformats.org/officeDocument/2006/relationships/image" Target="../media/image-5-5.svg"/><Relationship Id="rId7" Type="http://schemas.openxmlformats.org/officeDocument/2006/relationships/slideLayout" Target="../slideLayouts/slideLayout1.xml"/><Relationship Id="rId8"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7" Type="http://schemas.openxmlformats.org/officeDocument/2006/relationships/hyperlink" Target="https://pitch.com?utm_medium=product-presentation&amp;utm_source=powerpoint-export&amp;utm_campaign=bottom_bar_cta&amp;utm_content=ba4ec858-c5a7-4b9c-88d0-4061e5438ffb&amp;utm_term=PDF-PPTX-lastslide&amp;ad_group=last_slide" TargetMode="External"/><Relationship Id="rId1" Type="http://schemas.openxmlformats.org/officeDocument/2006/relationships/image" Target="../media/image-6-1.png"/><Relationship Id="rId2" Type="http://schemas.openxmlformats.org/officeDocument/2006/relationships/image" Target="../media/image-6-2.svg"/><Relationship Id="rId3" Type="http://schemas.openxmlformats.org/officeDocument/2006/relationships/image" Target="../media/image-6-3.png"/><Relationship Id="rId4" Type="http://schemas.openxmlformats.org/officeDocument/2006/relationships/image" Target="../media/image-6-4.svg"/><Relationship Id="rId5" Type="http://schemas.openxmlformats.org/officeDocument/2006/relationships/image" Target="../media/image-6-5.png"/><Relationship Id="rId6" Type="http://schemas.openxmlformats.org/officeDocument/2006/relationships/image" Target="../media/image-6-6.svg"/><Relationship Id="rId8" Type="http://schemas.openxmlformats.org/officeDocument/2006/relationships/slideLayout" Target="../slideLayouts/slideLayout1.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last_slide&amp;utm_content=ba4ec858-c5a7-4b9c-88d0-4061e5438ffb&amp;utm_term=PDF-PPTX-lastslide&amp;ad_group=last_slide"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00000"/>
        </a:solidFill>
      </p:bgPr>
    </p:bg>
    <p:spTree>
      <p:nvGrpSpPr>
        <p:cNvPr id="1" name=""/>
        <p:cNvGrpSpPr/>
        <p:nvPr/>
      </p:nvGrpSpPr>
      <p:grpSpPr>
        <a:xfrm>
          <a:off x="0" y="0"/>
          <a:ext cx="0" cy="0"/>
          <a:chOff x="0" y="0"/>
          <a:chExt cx="0" cy="0"/>
        </a:xfrm>
      </p:grpSpPr>
      <p:sp>
        <p:nvSpPr>
          <p:cNvPr id="3" name="Shape 0"/>
          <p:cNvSpPr/>
          <p:nvPr/>
        </p:nvSpPr>
        <p:spPr>
          <a:xfrm rot="2700000">
            <a:off x="5033232" y="4769549"/>
            <a:ext cx="2381250" cy="95250"/>
          </a:xfrm>
          <a:prstGeom prst="roundRect">
            <a:avLst>
              <a:gd name="adj" fmla="val 80000"/>
            </a:avLst>
          </a:prstGeom>
          <a:solidFill>
            <a:srgbClr val="F58214"/>
          </a:solidFill>
          <a:ln/>
        </p:spPr>
      </p:sp>
      <p:sp>
        <p:nvSpPr>
          <p:cNvPr id="4" name="Text 1"/>
          <p:cNvSpPr/>
          <p:nvPr/>
        </p:nvSpPr>
        <p:spPr>
          <a:xfrm>
            <a:off x="476034" y="2033920"/>
            <a:ext cx="8229600" cy="1071563"/>
          </a:xfrm>
          <a:prstGeom prst="rect">
            <a:avLst/>
          </a:prstGeom>
          <a:noFill/>
          <a:ln/>
        </p:spPr>
        <p:txBody>
          <a:bodyPr wrap="square" lIns="0" tIns="0" rIns="0" bIns="0" rtlCol="0" anchor="ctr"/>
          <a:lstStyle/>
          <a:p>
            <a:pPr algn="ctr">
              <a:lnSpc>
                <a:spcPts val="8438"/>
              </a:lnSpc>
            </a:pPr>
            <a:r>
              <a:rPr lang="en-US" sz="9400" b="1" dirty="0">
                <a:solidFill>
                  <a:srgbClr val="FFFFFF"/>
                </a:solidFill>
                <a:latin typeface="Rubik" pitchFamily="34" charset="0"/>
                <a:ea typeface="Rubik" pitchFamily="34" charset="-122"/>
                <a:cs typeface="Rubik" pitchFamily="34" charset="-120"/>
              </a:rPr>
              <a:t>RecPlay </a:t>
            </a:r>
            <a:endParaRPr lang="en-US" sz="9375" dirty="0"/>
          </a:p>
        </p:txBody>
      </p:sp>
      <p:sp>
        <p:nvSpPr>
          <p:cNvPr id="5" name="Shape 2"/>
          <p:cNvSpPr/>
          <p:nvPr/>
        </p:nvSpPr>
        <p:spPr>
          <a:xfrm rot="600000">
            <a:off x="1829516" y="3263169"/>
            <a:ext cx="1428815" cy="893009"/>
          </a:xfrm>
          <a:prstGeom prst="roundRect">
            <a:avLst>
              <a:gd name="adj" fmla="val 18000"/>
            </a:avLst>
          </a:prstGeom>
          <a:solidFill>
            <a:srgbClr val="FF0000"/>
          </a:solidFill>
          <a:ln/>
        </p:spPr>
      </p:sp>
      <p:pic>
        <p:nvPicPr>
          <p:cNvPr id="6" name="Image 0" descr="https://pitch-assets-ccb95893-de3f-4266-973c-20049231b248.s3.eu-west-1.amazonaws.com/dc350216-eeca-4c8b-8849-06584be7aa8a?pitch-bytes=509&amp;pitch-content-type=image%2Fsvg%2Bxml">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7717100" y="-392834"/>
            <a:ext cx="952807" cy="1083727"/>
          </a:xfrm>
          <a:prstGeom prst="rect">
            <a:avLst/>
          </a:prstGeom>
        </p:spPr>
      </p:pic>
      <p:sp>
        <p:nvSpPr>
          <p:cNvPr id="7" name="Text 3"/>
          <p:cNvSpPr/>
          <p:nvPr/>
        </p:nvSpPr>
        <p:spPr>
          <a:xfrm>
            <a:off x="3155734" y="3145953"/>
            <a:ext cx="3657600" cy="167618"/>
          </a:xfrm>
          <a:prstGeom prst="rect">
            <a:avLst/>
          </a:prstGeom>
          <a:noFill/>
          <a:ln/>
        </p:spPr>
        <p:txBody>
          <a:bodyPr wrap="square" lIns="0" tIns="0" rIns="0" bIns="0" rtlCol="0" anchor="b"/>
          <a:lstStyle/>
          <a:p>
            <a:pPr algn="ctr">
              <a:lnSpc>
                <a:spcPts val="1320"/>
              </a:lnSpc>
            </a:pPr>
            <a:r>
              <a:rPr lang="en-US" sz="1200" b="1" spc="-12" kern="0" dirty="0">
                <a:solidFill>
                  <a:srgbClr val="FFFFFF"/>
                </a:solidFill>
                <a:latin typeface="Rubik" pitchFamily="34" charset="0"/>
                <a:ea typeface="Rubik" pitchFamily="34" charset="-122"/>
                <a:cs typeface="Rubik" pitchFamily="34" charset="-120"/>
              </a:rPr>
              <a:t>Biometric Slot Booking System</a:t>
            </a:r>
            <a:endParaRPr lang="en-US" sz="1200" dirty="0"/>
          </a:p>
        </p:txBody>
      </p:sp>
      <p:sp>
        <p:nvSpPr>
          <p:cNvPr id="8" name="Shape 4"/>
          <p:cNvSpPr/>
          <p:nvPr/>
        </p:nvSpPr>
        <p:spPr>
          <a:xfrm>
            <a:off x="6827769" y="1344363"/>
            <a:ext cx="476250" cy="476250"/>
          </a:xfrm>
          <a:prstGeom prst="ellipse">
            <a:avLst/>
          </a:prstGeom>
          <a:solidFill>
            <a:srgbClr val="EBFF00"/>
          </a:solidFill>
          <a:ln/>
        </p:spPr>
      </p:sp>
      <p:pic>
        <p:nvPicPr>
          <p:cNvPr id="9" name="Image 1" descr="https://external-media.api.pitch.com/provider/icons8/fluent/basketball.svg">    </p:cNvPr>
          <p:cNvPicPr>
            <a:picLocks noChangeAspect="1"/>
          </p:cNvPicPr>
          <p:nvPr/>
        </p:nvPicPr>
        <p:blipFill>
          <a:blip r:embed="rId3">
            <a:extLst>
              <a:ext uri="{96DAC541-7B7A-43D3-8B79-37D633B846F1}">
                <asvg:svgBlip xmlns:asvg="http://schemas.microsoft.com/office/drawing/2016/SVG/main" r:embed="rId4"/>
              </a:ext>
            </a:extLst>
          </a:blip>
          <a:srcRect l="0" r="0" t="0" b="0"/>
          <a:stretch/>
        </p:blipFill>
        <p:spPr>
          <a:xfrm rot="900000">
            <a:off x="6213611" y="2671699"/>
            <a:ext cx="1799419" cy="1799419"/>
          </a:xfrm>
          <a:prstGeom prst="rect">
            <a:avLst/>
          </a:prstGeom>
        </p:spPr>
      </p:pic>
      <p:pic>
        <p:nvPicPr>
          <p:cNvPr id="10" name="Image 2" descr="https://external-media.api.pitch.com/provider/icons8/fluent/shuttercock.svg">    </p:cNvPr>
          <p:cNvPicPr>
            <a:picLocks noChangeAspect="1"/>
          </p:cNvPicPr>
          <p:nvPr/>
        </p:nvPicPr>
        <p:blipFill>
          <a:blip r:embed="rId5">
            <a:extLst>
              <a:ext uri="{96DAC541-7B7A-43D3-8B79-37D633B846F1}">
                <asvg:svgBlip xmlns:asvg="http://schemas.microsoft.com/office/drawing/2016/SVG/main" r:embed="rId6"/>
              </a:ext>
            </a:extLst>
          </a:blip>
          <a:srcRect l="0" r="0" t="0" b="0"/>
          <a:stretch/>
        </p:blipFill>
        <p:spPr>
          <a:xfrm>
            <a:off x="1451251" y="1642011"/>
            <a:ext cx="930322" cy="930322"/>
          </a:xfrm>
          <a:prstGeom prst="rect">
            <a:avLst/>
          </a:prstGeom>
        </p:spPr>
      </p:pic>
      <p:pic>
        <p:nvPicPr>
          <p:cNvPr id="11" name="Image 3" descr="https://pitch-assets-ccb95893-de3f-4266-973c-20049231b248.s3.eu-west-1.amazonaws.com/try-pitch-pdf-export-logo.svg">
            <a:hlinkClick r:id="rId9" tooltip=""/>
          </p:cNvPr>
          <p:cNvPicPr>
            <a:picLocks noChangeAspect="1"/>
          </p:cNvPicPr>
          <p:nvPr/>
        </p:nvPicPr>
        <p:blipFill>
          <a:blip r:embed="rId7">
            <a:extLst>
              <a:ext uri="{96DAC541-7B7A-43D3-8B79-37D633B846F1}">
                <asvg:svgBlip xmlns:asvg="http://schemas.microsoft.com/office/drawing/2016/SVG/main" r:embed="rId8"/>
              </a:ext>
            </a:extLst>
          </a:blip>
          <a:srcRect l="0" r="0" t="0" b="0"/>
          <a:stretch/>
        </p:blipFill>
        <p:spPr>
          <a:xfrm>
            <a:off x="136595" y="4803153"/>
            <a:ext cx="515221" cy="2273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000000"/>
        </a:solidFill>
      </p:bgPr>
    </p:bg>
    <p:spTree>
      <p:nvGrpSpPr>
        <p:cNvPr id="1" name=""/>
        <p:cNvGrpSpPr/>
        <p:nvPr/>
      </p:nvGrpSpPr>
      <p:grpSpPr>
        <a:xfrm>
          <a:off x="0" y="0"/>
          <a:ext cx="0" cy="0"/>
          <a:chOff x="0" y="0"/>
          <a:chExt cx="0" cy="0"/>
        </a:xfrm>
      </p:grpSpPr>
      <p:sp>
        <p:nvSpPr>
          <p:cNvPr id="3" name="Shape 0"/>
          <p:cNvSpPr/>
          <p:nvPr/>
        </p:nvSpPr>
        <p:spPr>
          <a:xfrm>
            <a:off x="6638693" y="475548"/>
            <a:ext cx="476250" cy="476250"/>
          </a:xfrm>
          <a:prstGeom prst="ellipse">
            <a:avLst/>
          </a:prstGeom>
          <a:solidFill>
            <a:srgbClr val="F58214"/>
          </a:solidFill>
          <a:ln/>
        </p:spPr>
      </p:sp>
      <p:sp>
        <p:nvSpPr>
          <p:cNvPr id="4" name="Text 1"/>
          <p:cNvSpPr/>
          <p:nvPr/>
        </p:nvSpPr>
        <p:spPr>
          <a:xfrm>
            <a:off x="476256" y="2196729"/>
            <a:ext cx="8229600" cy="428625"/>
          </a:xfrm>
          <a:prstGeom prst="rect">
            <a:avLst/>
          </a:prstGeom>
          <a:noFill/>
          <a:ln/>
        </p:spPr>
        <p:txBody>
          <a:bodyPr wrap="square" lIns="0" tIns="0" rIns="0" bIns="0" rtlCol="0" anchor="b"/>
          <a:lstStyle/>
          <a:p>
            <a:pPr algn="ctr">
              <a:lnSpc>
                <a:spcPts val="3375"/>
              </a:lnSpc>
            </a:pPr>
            <a:r>
              <a:rPr lang="en-US" sz="3800" b="1" spc="-24" kern="0" dirty="0">
                <a:solidFill>
                  <a:srgbClr val="FFFFFF"/>
                </a:solidFill>
                <a:latin typeface="Rubik" pitchFamily="34" charset="0"/>
                <a:ea typeface="Rubik" pitchFamily="34" charset="-122"/>
                <a:cs typeface="Rubik" pitchFamily="34" charset="-120"/>
              </a:rPr>
              <a:t>INTRODUCTION</a:t>
            </a:r>
            <a:endParaRPr lang="en-US" sz="3750" dirty="0"/>
          </a:p>
        </p:txBody>
      </p:sp>
      <p:sp>
        <p:nvSpPr>
          <p:cNvPr id="5" name="Text 2"/>
          <p:cNvSpPr/>
          <p:nvPr/>
        </p:nvSpPr>
        <p:spPr>
          <a:xfrm>
            <a:off x="2431278" y="2767136"/>
            <a:ext cx="4572000" cy="548618"/>
          </a:xfrm>
          <a:prstGeom prst="rect">
            <a:avLst/>
          </a:prstGeom>
          <a:noFill/>
          <a:ln/>
        </p:spPr>
        <p:txBody>
          <a:bodyPr wrap="square" lIns="0" tIns="0" rIns="0" bIns="0" rtlCol="0" anchor="t"/>
          <a:lstStyle/>
          <a:p>
            <a:pPr algn="ctr">
              <a:lnSpc>
                <a:spcPts val="1440"/>
              </a:lnSpc>
            </a:pPr>
            <a:r>
              <a:rPr lang="en-US" sz="900" b="0" spc="-12" kern="0" dirty="0">
                <a:solidFill>
                  <a:srgbClr val="FFFFFF"/>
                </a:solidFill>
                <a:latin typeface="Rubik" pitchFamily="34" charset="0"/>
                <a:ea typeface="Rubik" pitchFamily="34" charset="-122"/>
                <a:cs typeface="Rubik" pitchFamily="34" charset="-120"/>
              </a:rPr>
              <a:t>RecPlay is an innovative solution designed to revolutionize sports facility management at our college. The vision is to enhance the overall experience for students by introducing a modern, efficient, and user-friendly system.</a:t>
            </a:r>
            <a:endParaRPr lang="en-US" sz="900" dirty="0"/>
          </a:p>
        </p:txBody>
      </p:sp>
      <p:sp>
        <p:nvSpPr>
          <p:cNvPr id="6" name="Shape 3"/>
          <p:cNvSpPr/>
          <p:nvPr/>
        </p:nvSpPr>
        <p:spPr>
          <a:xfrm rot="13500000">
            <a:off x="1174885" y="227906"/>
            <a:ext cx="2381250" cy="95250"/>
          </a:xfrm>
          <a:prstGeom prst="roundRect">
            <a:avLst>
              <a:gd name="adj" fmla="val 80000"/>
            </a:avLst>
          </a:prstGeom>
          <a:solidFill>
            <a:srgbClr val="31D57C"/>
          </a:solidFill>
          <a:ln/>
        </p:spPr>
      </p:sp>
      <p:pic>
        <p:nvPicPr>
          <p:cNvPr id="7" name="Image 0" descr="https://pitch-assets-ccb95893-de3f-4266-973c-20049231b248.s3.eu-west-1.amazonaws.com/dc350216-eeca-4c8b-8849-06584be7aa8a?pitch-bytes=509&amp;pitch-content-type=image%2Fsvg%2Bxml">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rot="4200000">
            <a:off x="534700" y="4407467"/>
            <a:ext cx="954171" cy="1085279"/>
          </a:xfrm>
          <a:prstGeom prst="rect">
            <a:avLst/>
          </a:prstGeom>
        </p:spPr>
      </p:pic>
      <p:pic>
        <p:nvPicPr>
          <p:cNvPr id="8" name="Image 1" descr="https://external-media.api.pitch.com/provider/icons8/fluent/football2.svg">    </p:cNvPr>
          <p:cNvPicPr>
            <a:picLocks noChangeAspect="1"/>
          </p:cNvPicPr>
          <p:nvPr/>
        </p:nvPicPr>
        <p:blipFill>
          <a:blip r:embed="rId3">
            <a:extLst>
              <a:ext uri="{96DAC541-7B7A-43D3-8B79-37D633B846F1}">
                <asvg:svgBlip xmlns:asvg="http://schemas.microsoft.com/office/drawing/2016/SVG/main" r:embed="rId4"/>
              </a:ext>
            </a:extLst>
          </a:blip>
          <a:srcRect l="0" r="0" t="0" b="0"/>
          <a:stretch/>
        </p:blipFill>
        <p:spPr>
          <a:xfrm>
            <a:off x="6634423" y="3083356"/>
            <a:ext cx="1582772" cy="1582772"/>
          </a:xfrm>
          <a:prstGeom prst="rect">
            <a:avLst/>
          </a:prstGeom>
        </p:spPr>
      </p:pic>
      <p:pic>
        <p:nvPicPr>
          <p:cNvPr id="9" name="Image 2" descr="https://pitch-assets-ccb95893-de3f-4266-973c-20049231b248.s3.eu-west-1.amazonaws.com/try-pitch-pdf-export-logo.svg">
            <a:hlinkClick r:id="rId7" tooltip=""/>
          </p:cNvPr>
          <p:cNvPicPr>
            <a:picLocks noChangeAspect="1"/>
          </p:cNvPicPr>
          <p:nvPr/>
        </p:nvPicPr>
        <p:blipFill>
          <a:blip r:embed="rId5">
            <a:extLst>
              <a:ext uri="{96DAC541-7B7A-43D3-8B79-37D633B846F1}">
                <asvg:svgBlip xmlns:asvg="http://schemas.microsoft.com/office/drawing/2016/SVG/main" r:embed="rId6"/>
              </a:ext>
            </a:extLst>
          </a:blip>
          <a:srcRect l="0" r="0" t="0" b="0"/>
          <a:stretch/>
        </p:blipFill>
        <p:spPr>
          <a:xfrm>
            <a:off x="136595" y="4803153"/>
            <a:ext cx="515221" cy="2273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000000"/>
        </a:solidFill>
      </p:bgPr>
    </p:bg>
    <p:spTree>
      <p:nvGrpSpPr>
        <p:cNvPr id="1" name=""/>
        <p:cNvGrpSpPr/>
        <p:nvPr/>
      </p:nvGrpSpPr>
      <p:grpSpPr>
        <a:xfrm>
          <a:off x="0" y="0"/>
          <a:ext cx="0" cy="0"/>
          <a:chOff x="0" y="0"/>
          <a:chExt cx="0" cy="0"/>
        </a:xfrm>
      </p:grpSpPr>
      <p:sp>
        <p:nvSpPr>
          <p:cNvPr id="3" name="Text 0"/>
          <p:cNvSpPr/>
          <p:nvPr/>
        </p:nvSpPr>
        <p:spPr>
          <a:xfrm>
            <a:off x="477679" y="692374"/>
            <a:ext cx="8229600" cy="428625"/>
          </a:xfrm>
          <a:prstGeom prst="rect">
            <a:avLst/>
          </a:prstGeom>
          <a:noFill/>
          <a:ln/>
        </p:spPr>
        <p:txBody>
          <a:bodyPr wrap="square" lIns="0" tIns="0" rIns="0" bIns="0" rtlCol="0" anchor="ctr"/>
          <a:lstStyle/>
          <a:p>
            <a:pPr algn="ctr">
              <a:lnSpc>
                <a:spcPts val="3375"/>
              </a:lnSpc>
            </a:pPr>
            <a:r>
              <a:rPr lang="en-US" sz="3800" b="1" spc="-24" kern="0" dirty="0">
                <a:solidFill>
                  <a:srgbClr val="FFFFFF"/>
                </a:solidFill>
                <a:latin typeface="Rubik" pitchFamily="34" charset="0"/>
                <a:ea typeface="Rubik" pitchFamily="34" charset="-122"/>
                <a:cs typeface="Rubik" pitchFamily="34" charset="-120"/>
              </a:rPr>
              <a:t>PROBLEM</a:t>
            </a:r>
            <a:endParaRPr lang="en-US" sz="3750" dirty="0"/>
          </a:p>
        </p:txBody>
      </p:sp>
      <p:sp>
        <p:nvSpPr>
          <p:cNvPr id="4" name="Shape 1"/>
          <p:cNvSpPr/>
          <p:nvPr/>
        </p:nvSpPr>
        <p:spPr>
          <a:xfrm rot="7800000">
            <a:off x="1152108" y="5197748"/>
            <a:ext cx="2381250" cy="95250"/>
          </a:xfrm>
          <a:prstGeom prst="roundRect">
            <a:avLst>
              <a:gd name="adj" fmla="val 80000"/>
            </a:avLst>
          </a:prstGeom>
          <a:solidFill>
            <a:srgbClr val="EBFF00"/>
          </a:solidFill>
          <a:ln/>
        </p:spPr>
      </p:sp>
      <p:sp>
        <p:nvSpPr>
          <p:cNvPr id="5" name="Shape 2"/>
          <p:cNvSpPr/>
          <p:nvPr/>
        </p:nvSpPr>
        <p:spPr>
          <a:xfrm>
            <a:off x="1033416" y="-122446"/>
            <a:ext cx="476250" cy="476250"/>
          </a:xfrm>
          <a:prstGeom prst="ellipse">
            <a:avLst/>
          </a:prstGeom>
          <a:solidFill>
            <a:srgbClr val="F58214"/>
          </a:solidFill>
          <a:ln/>
        </p:spPr>
      </p:sp>
      <p:sp>
        <p:nvSpPr>
          <p:cNvPr id="6" name="Text 3"/>
          <p:cNvSpPr/>
          <p:nvPr/>
        </p:nvSpPr>
        <p:spPr>
          <a:xfrm>
            <a:off x="3311663" y="-1383943480"/>
            <a:ext cx="5486400" cy="167618"/>
          </a:xfrm>
          <a:prstGeom prst="rect">
            <a:avLst/>
          </a:prstGeom>
          <a:noFill/>
          <a:ln/>
        </p:spPr>
        <p:txBody>
          <a:bodyPr wrap="square" lIns="0" tIns="0" rIns="0" bIns="0" rtlCol="0" anchor="t"/>
          <a:lstStyle/>
          <a:p>
            <a:pPr algn="l">
              <a:lnSpc>
                <a:spcPts val="1320"/>
              </a:lnSpc>
            </a:pPr>
            <a:r>
              <a:rPr lang="en-US" sz="1200" b="1" spc="-12" kern="0" dirty="0">
                <a:solidFill>
                  <a:srgbClr val="FFFFFF"/>
                </a:solidFill>
                <a:latin typeface="Rubik" pitchFamily="34" charset="0"/>
                <a:ea typeface="Rubik" pitchFamily="34" charset="-122"/>
                <a:cs typeface="Rubik" pitchFamily="34" charset="-120"/>
              </a:rPr>
              <a:t>Another idea, equally important</a:t>
            </a:r>
            <a:endParaRPr lang="en-US" sz="1200" dirty="0"/>
          </a:p>
        </p:txBody>
      </p:sp>
      <p:pic>
        <p:nvPicPr>
          <p:cNvPr id="7" name="Image 0" descr="https://images.unsplash.com/photo-1550592704-6c76defa9985?crop=entropy&amp;cs=tinysrgb&amp;fit=max&amp;fm=jpg&amp;ixid=M3wyMTIyMnwwfDF8c2VhcmNofDd8fHdyaXRpbmd8ZW58MHx8fHwxNzAwNTc1MTM4fDA&amp;ixlib=rb-4.0.3&amp;q=80&amp;w=1080">    </p:cNvPr>
          <p:cNvPicPr>
            <a:picLocks noChangeAspect="1"/>
          </p:cNvPicPr>
          <p:nvPr/>
        </p:nvPicPr>
        <p:blipFill>
          <a:blip r:embed="rId1"/>
          <a:srcRect l="16667" r="16667" t="0" b="0"/>
          <a:stretch/>
        </p:blipFill>
        <p:spPr>
          <a:xfrm rot="600000">
            <a:off x="1108687" y="1806420"/>
            <a:ext cx="1428750" cy="1428750"/>
          </a:xfrm>
          <a:prstGeom prst="ellipse">
            <a:avLst/>
          </a:prstGeom>
        </p:spPr>
      </p:pic>
      <p:pic>
        <p:nvPicPr>
          <p:cNvPr id="8" name="Image 1" descr="https://images.unsplash.com/photo-1591360236494-e6557e5ffa25?crop=entropy&amp;cs=tinysrgb&amp;fit=max&amp;fm=jpg&amp;ixid=M3wyMTIyMnwwfDF8c2VhcmNofDZ8fHNhbmQlMjBjbG9jayUyMHxlbnwwfHx8fDE3MDA2MDIwNjl8MA&amp;ixlib=rb-4.0.3&amp;q=80&amp;w=1080">    </p:cNvPr>
          <p:cNvPicPr>
            <a:picLocks noChangeAspect="1"/>
          </p:cNvPicPr>
          <p:nvPr/>
        </p:nvPicPr>
        <p:blipFill>
          <a:blip r:embed="rId2"/>
          <a:srcRect l="18243" r="15090" t="0" b="0"/>
          <a:stretch/>
        </p:blipFill>
        <p:spPr>
          <a:xfrm rot="18300000">
            <a:off x="6606582" y="1806420"/>
            <a:ext cx="1428750" cy="1428750"/>
          </a:xfrm>
          <a:prstGeom prst="ellipse">
            <a:avLst/>
          </a:prstGeom>
        </p:spPr>
      </p:pic>
      <p:pic>
        <p:nvPicPr>
          <p:cNvPr id="9" name="Image 2" descr="https://pitch-assets-ccb95893-de3f-4266-973c-20049231b248.s3.eu-west-1.amazonaws.com/f32ea05a-90d6-48f2-b480-f2ce7c636d4f?pitch-bytes=509&amp;pitch-content-type=image%2Fsvg%2Bxml">    </p:cNvPr>
          <p:cNvPicPr>
            <a:picLocks noChangeAspect="1"/>
          </p:cNvPicPr>
          <p:nvPr/>
        </p:nvPicPr>
        <p:blipFill>
          <a:blip r:embed="rId3">
            <a:extLst>
              <a:ext uri="{96DAC541-7B7A-43D3-8B79-37D633B846F1}">
                <asvg:svgBlip xmlns:asvg="http://schemas.microsoft.com/office/drawing/2016/SVG/main" r:embed="rId4"/>
              </a:ext>
            </a:extLst>
          </a:blip>
          <a:srcRect l="0" r="0" t="0" b="0"/>
          <a:stretch/>
        </p:blipFill>
        <p:spPr>
          <a:xfrm rot="3600000">
            <a:off x="8011419" y="546303"/>
            <a:ext cx="474251" cy="539415"/>
          </a:xfrm>
          <a:prstGeom prst="rect">
            <a:avLst/>
          </a:prstGeom>
        </p:spPr>
      </p:pic>
      <p:sp>
        <p:nvSpPr>
          <p:cNvPr id="10" name="Text 4"/>
          <p:cNvSpPr/>
          <p:nvPr/>
        </p:nvSpPr>
        <p:spPr>
          <a:xfrm>
            <a:off x="762233" y="3624382"/>
            <a:ext cx="2743200" cy="167618"/>
          </a:xfrm>
          <a:prstGeom prst="rect">
            <a:avLst/>
          </a:prstGeom>
          <a:noFill/>
          <a:ln/>
        </p:spPr>
        <p:txBody>
          <a:bodyPr wrap="square" lIns="0" tIns="0" rIns="0" bIns="0" rtlCol="0" anchor="b"/>
          <a:lstStyle/>
          <a:p>
            <a:pPr algn="ctr">
              <a:lnSpc>
                <a:spcPts val="1320"/>
              </a:lnSpc>
            </a:pPr>
            <a:r>
              <a:rPr lang="en-US" sz="1200" b="1" spc="-12" kern="0" dirty="0">
                <a:solidFill>
                  <a:srgbClr val="FFFFFF"/>
                </a:solidFill>
                <a:latin typeface="Rubik" pitchFamily="34" charset="0"/>
                <a:ea typeface="Rubik" pitchFamily="34" charset="-122"/>
                <a:cs typeface="Rubik" pitchFamily="34" charset="-120"/>
              </a:rPr>
              <a:t>Manual Entry</a:t>
            </a:r>
            <a:endParaRPr lang="en-US" sz="1200" dirty="0"/>
          </a:p>
        </p:txBody>
      </p:sp>
      <p:sp>
        <p:nvSpPr>
          <p:cNvPr id="11" name="Text 5"/>
          <p:cNvSpPr/>
          <p:nvPr/>
        </p:nvSpPr>
        <p:spPr>
          <a:xfrm>
            <a:off x="751892" y="3858463"/>
            <a:ext cx="2743200" cy="335236"/>
          </a:xfrm>
          <a:prstGeom prst="rect">
            <a:avLst/>
          </a:prstGeom>
          <a:noFill/>
          <a:ln/>
        </p:spPr>
        <p:txBody>
          <a:bodyPr wrap="square" lIns="0" tIns="0" rIns="0" bIns="0" rtlCol="0" anchor="b"/>
          <a:lstStyle/>
          <a:p>
            <a:pPr algn="ctr">
              <a:lnSpc>
                <a:spcPts val="1320"/>
              </a:lnSpc>
            </a:pPr>
            <a:r>
              <a:rPr lang="en-US" sz="800" b="0" spc="-12" kern="0" dirty="0">
                <a:solidFill>
                  <a:srgbClr val="FFFFFF"/>
                </a:solidFill>
                <a:latin typeface="Rubik" pitchFamily="34" charset="0"/>
                <a:ea typeface="Rubik" pitchFamily="34" charset="-122"/>
                <a:cs typeface="Rubik" pitchFamily="34" charset="-120"/>
              </a:rPr>
              <a:t>Students have to authenticate each time they want to play a sport</a:t>
            </a:r>
            <a:endParaRPr lang="en-US" sz="825" dirty="0"/>
          </a:p>
        </p:txBody>
      </p:sp>
      <p:sp>
        <p:nvSpPr>
          <p:cNvPr id="12" name="Text 6"/>
          <p:cNvSpPr/>
          <p:nvPr/>
        </p:nvSpPr>
        <p:spPr>
          <a:xfrm>
            <a:off x="3501893" y="3624183"/>
            <a:ext cx="2743200" cy="167618"/>
          </a:xfrm>
          <a:prstGeom prst="rect">
            <a:avLst/>
          </a:prstGeom>
          <a:noFill/>
          <a:ln/>
        </p:spPr>
        <p:txBody>
          <a:bodyPr wrap="square" lIns="0" tIns="0" rIns="0" bIns="0" rtlCol="0" anchor="b"/>
          <a:lstStyle/>
          <a:p>
            <a:pPr algn="ctr">
              <a:lnSpc>
                <a:spcPts val="1320"/>
              </a:lnSpc>
            </a:pPr>
            <a:r>
              <a:rPr lang="en-US" sz="1200" b="1" spc="-12" kern="0" dirty="0">
                <a:solidFill>
                  <a:srgbClr val="FFFFFF"/>
                </a:solidFill>
                <a:latin typeface="Rubik" pitchFamily="34" charset="0"/>
                <a:ea typeface="Rubik" pitchFamily="34" charset="-122"/>
                <a:cs typeface="Rubik" pitchFamily="34" charset="-120"/>
              </a:rPr>
              <a:t>Unavaliability of Courts</a:t>
            </a:r>
            <a:endParaRPr lang="en-US" sz="1200" dirty="0"/>
          </a:p>
        </p:txBody>
      </p:sp>
      <p:sp>
        <p:nvSpPr>
          <p:cNvPr id="13" name="Text 7"/>
          <p:cNvSpPr/>
          <p:nvPr/>
        </p:nvSpPr>
        <p:spPr>
          <a:xfrm>
            <a:off x="3501760" y="3858478"/>
            <a:ext cx="2743200" cy="335236"/>
          </a:xfrm>
          <a:prstGeom prst="rect">
            <a:avLst/>
          </a:prstGeom>
          <a:noFill/>
          <a:ln/>
        </p:spPr>
        <p:txBody>
          <a:bodyPr wrap="square" lIns="0" tIns="0" rIns="0" bIns="0" rtlCol="0" anchor="b"/>
          <a:lstStyle/>
          <a:p>
            <a:pPr algn="ctr">
              <a:lnSpc>
                <a:spcPts val="1320"/>
              </a:lnSpc>
            </a:pPr>
            <a:r>
              <a:rPr lang="en-US" sz="800" b="0" spc="-12" kern="0" dirty="0">
                <a:solidFill>
                  <a:srgbClr val="FFFFFF"/>
                </a:solidFill>
                <a:latin typeface="Rubik" pitchFamily="34" charset="0"/>
                <a:ea typeface="Rubik" pitchFamily="34" charset="-122"/>
                <a:cs typeface="Rubik" pitchFamily="34" charset="-120"/>
              </a:rPr>
              <a:t>Unavailability of courts leads to overcrowding </a:t>
            </a:r>
            <a:endParaRPr lang="en-US" sz="825" dirty="0"/>
          </a:p>
        </p:txBody>
      </p:sp>
      <p:sp>
        <p:nvSpPr>
          <p:cNvPr id="14" name="Text 8"/>
          <p:cNvSpPr/>
          <p:nvPr/>
        </p:nvSpPr>
        <p:spPr>
          <a:xfrm>
            <a:off x="6240998" y="3624154"/>
            <a:ext cx="2743200" cy="167618"/>
          </a:xfrm>
          <a:prstGeom prst="rect">
            <a:avLst/>
          </a:prstGeom>
          <a:noFill/>
          <a:ln/>
        </p:spPr>
        <p:txBody>
          <a:bodyPr wrap="square" lIns="0" tIns="0" rIns="0" bIns="0" rtlCol="0" anchor="b"/>
          <a:lstStyle/>
          <a:p>
            <a:pPr algn="ctr">
              <a:lnSpc>
                <a:spcPts val="1320"/>
              </a:lnSpc>
            </a:pPr>
            <a:r>
              <a:rPr lang="en-US" sz="1200" b="1" spc="-12" kern="0" dirty="0">
                <a:solidFill>
                  <a:srgbClr val="FFFFFF"/>
                </a:solidFill>
                <a:latin typeface="Rubik" pitchFamily="34" charset="0"/>
                <a:ea typeface="Rubik" pitchFamily="34" charset="-122"/>
                <a:cs typeface="Rubik" pitchFamily="34" charset="-120"/>
              </a:rPr>
              <a:t>Ineffective Scheduling</a:t>
            </a:r>
            <a:endParaRPr lang="en-US" sz="1200" dirty="0"/>
          </a:p>
        </p:txBody>
      </p:sp>
      <p:sp>
        <p:nvSpPr>
          <p:cNvPr id="15" name="Text 9"/>
          <p:cNvSpPr/>
          <p:nvPr/>
        </p:nvSpPr>
        <p:spPr>
          <a:xfrm>
            <a:off x="6240920" y="3858611"/>
            <a:ext cx="2743200" cy="335236"/>
          </a:xfrm>
          <a:prstGeom prst="rect">
            <a:avLst/>
          </a:prstGeom>
          <a:noFill/>
          <a:ln/>
        </p:spPr>
        <p:txBody>
          <a:bodyPr wrap="square" lIns="0" tIns="0" rIns="0" bIns="0" rtlCol="0" anchor="b"/>
          <a:lstStyle/>
          <a:p>
            <a:pPr algn="ctr">
              <a:lnSpc>
                <a:spcPts val="1320"/>
              </a:lnSpc>
            </a:pPr>
            <a:r>
              <a:rPr lang="en-US" sz="800" b="0" spc="-12" kern="0" dirty="0">
                <a:solidFill>
                  <a:srgbClr val="FFFFFF"/>
                </a:solidFill>
                <a:latin typeface="Rubik" pitchFamily="34" charset="0"/>
                <a:ea typeface="Rubik" pitchFamily="34" charset="-122"/>
                <a:cs typeface="Rubik" pitchFamily="34" charset="-120"/>
              </a:rPr>
              <a:t>Valuable academic time is spent waiting for sports fa</a:t>
            </a:r>
            <a:pPr algn="ctr">
              <a:lnSpc>
                <a:spcPts val="1320"/>
              </a:lnSpc>
            </a:pPr>
            <a:r>
              <a:rPr lang="en-US" sz="800" b="1" spc="-12" kern="0" dirty="0">
                <a:solidFill>
                  <a:srgbClr val="FFFFFF"/>
                </a:solidFill>
                <a:latin typeface="Rubik" pitchFamily="34" charset="0"/>
                <a:ea typeface="Rubik" pitchFamily="34" charset="-122"/>
                <a:cs typeface="Rubik" pitchFamily="34" charset="-120"/>
              </a:rPr>
              <a:t>cilities.</a:t>
            </a:r>
            <a:pPr algn="ctr">
              <a:lnSpc>
                <a:spcPts val="1320"/>
              </a:lnSpc>
            </a:pPr>
            <a:r>
              <a:rPr lang="en-US" sz="800" b="1" spc="-12" kern="0" dirty="0">
                <a:solidFill>
                  <a:srgbClr val="FFFFFF"/>
                </a:solidFill>
                <a:latin typeface="Rubik" pitchFamily="34" charset="0"/>
                <a:ea typeface="Rubik" pitchFamily="34" charset="-122"/>
                <a:cs typeface="Rubik" pitchFamily="34" charset="-120"/>
              </a:rPr>
              <a:t> </a:t>
            </a:r>
            <a:endParaRPr lang="en-US" sz="825" dirty="0"/>
          </a:p>
        </p:txBody>
      </p:sp>
      <p:pic>
        <p:nvPicPr>
          <p:cNvPr id="16" name="Image 3" descr="https://images.unsplash.com/photo-1528024719646-5360a944bd74?crop=entropy&amp;cs=tinysrgb&amp;fit=max&amp;fm=jpg&amp;ixid=M3wyMTIyMnwwfDF8c2VhcmNofDV8fHdhaXRpbmclMjBzcG9ydHN8ZW58MHx8fHwxNzAwNjAyMDAyfDA&amp;ixlib=rb-4.0.3&amp;q=80&amp;w=1080">    </p:cNvPr>
          <p:cNvPicPr>
            <a:picLocks noChangeAspect="1"/>
          </p:cNvPicPr>
          <p:nvPr/>
        </p:nvPicPr>
        <p:blipFill>
          <a:blip r:embed="rId5"/>
          <a:srcRect l="31209" r="2124" t="0" b="0"/>
          <a:stretch/>
        </p:blipFill>
        <p:spPr>
          <a:xfrm rot="600000">
            <a:off x="3859361" y="1857739"/>
            <a:ext cx="1428750" cy="1428750"/>
          </a:xfrm>
          <a:prstGeom prst="ellipse">
            <a:avLst/>
          </a:prstGeom>
        </p:spPr>
      </p:pic>
      <p:pic>
        <p:nvPicPr>
          <p:cNvPr id="17" name="Image 4" descr="https://pitch-assets-ccb95893-de3f-4266-973c-20049231b248.s3.eu-west-1.amazonaws.com/try-pitch-pdf-export-logo.svg">
            <a:hlinkClick r:id="rId8" tooltip=""/>
          </p:cNvPr>
          <p:cNvPicPr>
            <a:picLocks noChangeAspect="1"/>
          </p:cNvPicPr>
          <p:nvPr/>
        </p:nvPicPr>
        <p:blipFill>
          <a:blip r:embed="rId6">
            <a:extLst>
              <a:ext uri="{96DAC541-7B7A-43D3-8B79-37D633B846F1}">
                <asvg:svgBlip xmlns:asvg="http://schemas.microsoft.com/office/drawing/2016/SVG/main" r:embed="rId7"/>
              </a:ext>
            </a:extLst>
          </a:blip>
          <a:srcRect l="0" r="0" t="0" b="0"/>
          <a:stretch/>
        </p:blipFill>
        <p:spPr>
          <a:xfrm>
            <a:off x="136595" y="4803153"/>
            <a:ext cx="515221" cy="2273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000000"/>
        </a:solidFill>
      </p:bgPr>
    </p:bg>
    <p:spTree>
      <p:nvGrpSpPr>
        <p:cNvPr id="1" name=""/>
        <p:cNvGrpSpPr/>
        <p:nvPr/>
      </p:nvGrpSpPr>
      <p:grpSpPr>
        <a:xfrm>
          <a:off x="0" y="0"/>
          <a:ext cx="0" cy="0"/>
          <a:chOff x="0" y="0"/>
          <a:chExt cx="0" cy="0"/>
        </a:xfrm>
      </p:grpSpPr>
      <p:sp>
        <p:nvSpPr>
          <p:cNvPr id="3" name="Text 0"/>
          <p:cNvSpPr/>
          <p:nvPr/>
        </p:nvSpPr>
        <p:spPr>
          <a:xfrm>
            <a:off x="914668" y="1843852"/>
            <a:ext cx="3657600" cy="2194471"/>
          </a:xfrm>
          <a:prstGeom prst="rect">
            <a:avLst/>
          </a:prstGeom>
          <a:noFill/>
          <a:ln/>
        </p:spPr>
        <p:txBody>
          <a:bodyPr wrap="square" lIns="0" tIns="0" rIns="0" bIns="0" rtlCol="0" anchor="b"/>
          <a:lstStyle/>
          <a:p>
            <a:pPr algn="l">
              <a:lnSpc>
                <a:spcPts val="1440"/>
              </a:lnSpc>
            </a:pPr>
            <a:r>
              <a:rPr lang="en-US" sz="900" b="0" spc="-12" kern="0" dirty="0">
                <a:solidFill>
                  <a:srgbClr val="FFFFFF"/>
                </a:solidFill>
                <a:latin typeface="Rubik" pitchFamily="34" charset="0"/>
                <a:ea typeface="Rubik" pitchFamily="34" charset="-122"/>
                <a:cs typeface="Rubik" pitchFamily="34" charset="-120"/>
              </a:rPr>
              <a:t>RecPlay revolutionizes the way we experience sports facilities. No more scribbling in a register; our biometric entry system ensures you breeze through check-ins. Ever missed playing doubles with your friends? With RecPlay, just book your slot in advance, ensuring you get the court and time you want. Worried about losing study time? We've got you covered by eliminating the waiting game. To add an extra layer of convenience, we've seamlessly integrated with Collpoll, making RecPlay accessible to every student in the college. It's time to transform your sports experience – it's time for RecPlay! 🏸✨</a:t>
            </a:r>
            <a:endParaRPr lang="en-US" sz="900" dirty="0"/>
          </a:p>
        </p:txBody>
      </p:sp>
      <p:pic>
        <p:nvPicPr>
          <p:cNvPr id="4" name="Image 0" descr="https://pitch-assets-ccb95893-de3f-4266-973c-20049231b248.s3.eu-west-1.amazonaws.com/eebac8a7-41f0-4fbd-a6f9-54bbcfb621ab?pitch-bytes=509&amp;pitch-content-type=image%2Fsvg%2Bxml">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rot="20700000">
            <a:off x="357931" y="399369"/>
            <a:ext cx="475221" cy="540519"/>
          </a:xfrm>
          <a:prstGeom prst="rect">
            <a:avLst/>
          </a:prstGeom>
        </p:spPr>
      </p:pic>
      <p:sp>
        <p:nvSpPr>
          <p:cNvPr id="5" name="Text 1"/>
          <p:cNvSpPr/>
          <p:nvPr/>
        </p:nvSpPr>
        <p:spPr>
          <a:xfrm>
            <a:off x="914828" y="951637"/>
            <a:ext cx="3657600" cy="428625"/>
          </a:xfrm>
          <a:prstGeom prst="rect">
            <a:avLst/>
          </a:prstGeom>
          <a:noFill/>
          <a:ln/>
        </p:spPr>
        <p:txBody>
          <a:bodyPr wrap="square" lIns="0" tIns="0" rIns="0" bIns="0" rtlCol="0" anchor="t"/>
          <a:lstStyle/>
          <a:p>
            <a:pPr algn="ctr">
              <a:lnSpc>
                <a:spcPts val="3375"/>
              </a:lnSpc>
            </a:pPr>
            <a:r>
              <a:rPr lang="en-US" sz="3800" b="1" spc="-24" kern="0" dirty="0">
                <a:solidFill>
                  <a:srgbClr val="FFFFFF"/>
                </a:solidFill>
                <a:latin typeface="Rubik" pitchFamily="34" charset="0"/>
                <a:ea typeface="Rubik" pitchFamily="34" charset="-122"/>
                <a:cs typeface="Rubik" pitchFamily="34" charset="-120"/>
              </a:rPr>
              <a:t>SOLUTION </a:t>
            </a:r>
            <a:endParaRPr lang="en-US" sz="3750" dirty="0"/>
          </a:p>
        </p:txBody>
      </p:sp>
      <p:sp>
        <p:nvSpPr>
          <p:cNvPr id="6" name="Shape 2"/>
          <p:cNvSpPr/>
          <p:nvPr/>
        </p:nvSpPr>
        <p:spPr>
          <a:xfrm rot="18600000">
            <a:off x="2603745" y="4619763"/>
            <a:ext cx="1427863" cy="892414"/>
          </a:xfrm>
          <a:prstGeom prst="roundRect">
            <a:avLst>
              <a:gd name="adj" fmla="val 18000"/>
            </a:avLst>
          </a:prstGeom>
          <a:solidFill>
            <a:srgbClr val="F58214"/>
          </a:solidFill>
          <a:ln/>
        </p:spPr>
      </p:sp>
      <p:pic>
        <p:nvPicPr>
          <p:cNvPr id="7" name="Image 1" descr="https://pitch-assets-ccb95893-de3f-4266-973c-20049231b248.s3.eu-west-1.amazonaws.com/daac25d3-2d14-4953-947a-c66335ff3d05?pitch-bytes=62166&amp;pitch-content-type=image%2Fpng">    </p:cNvPr>
          <p:cNvPicPr>
            <a:picLocks noChangeAspect="1"/>
          </p:cNvPicPr>
          <p:nvPr/>
        </p:nvPicPr>
        <p:blipFill>
          <a:blip r:embed="rId3"/>
          <a:srcRect l="0" r="0" t="0" b="0"/>
          <a:stretch/>
        </p:blipFill>
        <p:spPr>
          <a:xfrm>
            <a:off x="5348217" y="475488"/>
            <a:ext cx="1792194" cy="3884476"/>
          </a:xfrm>
          <a:prstGeom prst="rect">
            <a:avLst/>
          </a:prstGeom>
          <a:effectLst>
            <a:outerShdw sx="100000" sy="100000" kx="0" ky="0" algn="bl" rotWithShape="0" blurRad="406400" dist="50800" dir="5400000">
              <a:srgbClr val="000000">
                <a:alpha val="51000"/>
              </a:srgbClr>
            </a:outerShdw>
          </a:effectLst>
        </p:spPr>
      </p:pic>
      <p:pic>
        <p:nvPicPr>
          <p:cNvPr id="8" name="Image 2" descr="https://pitch-assets-ccb95893-de3f-4266-973c-20049231b248.s3.eu-west-1.amazonaws.com/ebc6b87c-dbfb-4c6c-8600-b8d96c13c1a6?pitch-bytes=42084&amp;pitch-content-type=image%2Fpng">    </p:cNvPr>
          <p:cNvPicPr>
            <a:picLocks noChangeAspect="1"/>
          </p:cNvPicPr>
          <p:nvPr/>
        </p:nvPicPr>
        <p:blipFill>
          <a:blip r:embed="rId4"/>
          <a:srcRect l="0" r="0" t="0" b="0"/>
          <a:stretch/>
        </p:blipFill>
        <p:spPr>
          <a:xfrm>
            <a:off x="6334873" y="947755"/>
            <a:ext cx="1769947" cy="3836258"/>
          </a:xfrm>
          <a:prstGeom prst="rect">
            <a:avLst/>
          </a:prstGeom>
          <a:effectLst>
            <a:outerShdw sx="100000" sy="100000" kx="0" ky="0" algn="bl" rotWithShape="0" blurRad="406400" dist="50800" dir="5400000">
              <a:srgbClr val="000000">
                <a:alpha val="55000"/>
              </a:srgbClr>
            </a:outerShdw>
          </a:effectLst>
        </p:spPr>
      </p:pic>
      <p:pic>
        <p:nvPicPr>
          <p:cNvPr id="9" name="Image 3" descr="https://pitch-assets-ccb95893-de3f-4266-973c-20049231b248.s3.eu-west-1.amazonaws.com/try-pitch-pdf-export-logo.svg">
            <a:hlinkClick r:id="rId7" tooltip=""/>
          </p:cNvPr>
          <p:cNvPicPr>
            <a:picLocks noChangeAspect="1"/>
          </p:cNvPicPr>
          <p:nvPr/>
        </p:nvPicPr>
        <p:blipFill>
          <a:blip r:embed="rId5">
            <a:extLst>
              <a:ext uri="{96DAC541-7B7A-43D3-8B79-37D633B846F1}">
                <asvg:svgBlip xmlns:asvg="http://schemas.microsoft.com/office/drawing/2016/SVG/main" r:embed="rId6"/>
              </a:ext>
            </a:extLst>
          </a:blip>
          <a:srcRect l="0" r="0" t="0" b="0"/>
          <a:stretch/>
        </p:blipFill>
        <p:spPr>
          <a:xfrm>
            <a:off x="136595" y="4803153"/>
            <a:ext cx="515221" cy="2273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000000"/>
        </a:solidFill>
      </p:bgPr>
    </p:bg>
    <p:spTree>
      <p:nvGrpSpPr>
        <p:cNvPr id="1" name=""/>
        <p:cNvGrpSpPr/>
        <p:nvPr/>
      </p:nvGrpSpPr>
      <p:grpSpPr>
        <a:xfrm>
          <a:off x="0" y="0"/>
          <a:ext cx="0" cy="0"/>
          <a:chOff x="0" y="0"/>
          <a:chExt cx="0" cy="0"/>
        </a:xfrm>
      </p:grpSpPr>
      <p:sp>
        <p:nvSpPr>
          <p:cNvPr id="3" name="Text 0"/>
          <p:cNvSpPr/>
          <p:nvPr/>
        </p:nvSpPr>
        <p:spPr>
          <a:xfrm>
            <a:off x="1360345" y="3896776"/>
            <a:ext cx="7315200" cy="771525"/>
          </a:xfrm>
          <a:prstGeom prst="rect">
            <a:avLst/>
          </a:prstGeom>
          <a:noFill/>
          <a:ln/>
        </p:spPr>
        <p:txBody>
          <a:bodyPr wrap="square" lIns="0" tIns="0" rIns="0" bIns="0" rtlCol="0" anchor="t"/>
          <a:lstStyle/>
          <a:p>
            <a:pPr algn="l">
              <a:lnSpc>
                <a:spcPts val="6075"/>
              </a:lnSpc>
            </a:pPr>
            <a:r>
              <a:rPr lang="en-US" sz="6800" b="1" spc="-24" kern="0" dirty="0">
                <a:solidFill>
                  <a:srgbClr val="FFFFFF"/>
                </a:solidFill>
                <a:latin typeface="Rubik" pitchFamily="34" charset="0"/>
                <a:ea typeface="Rubik" pitchFamily="34" charset="-122"/>
                <a:cs typeface="Rubik" pitchFamily="34" charset="-120"/>
              </a:rPr>
              <a:t>CODE SNIPPET</a:t>
            </a:r>
            <a:endParaRPr lang="en-US" sz="6750" dirty="0"/>
          </a:p>
        </p:txBody>
      </p:sp>
      <p:pic>
        <p:nvPicPr>
          <p:cNvPr id="4" name="Image 0" descr="https://pitch-assets-ccb95893-de3f-4266-973c-20049231b248.s3.eu-west-1.amazonaws.com/0725dca4-82c2-46cc-a16c-e62d09110b59?pitch-bytes=350308&amp;pitch-content-type=image%2Fpng">    </p:cNvPr>
          <p:cNvPicPr>
            <a:picLocks noChangeAspect="1"/>
          </p:cNvPicPr>
          <p:nvPr/>
        </p:nvPicPr>
        <p:blipFill>
          <a:blip r:embed="rId1"/>
          <a:srcRect l="0" r="0" t="0" b="0"/>
          <a:stretch/>
        </p:blipFill>
        <p:spPr>
          <a:xfrm>
            <a:off x="306775" y="-2223730"/>
            <a:ext cx="8543320" cy="5882442"/>
          </a:xfrm>
          <a:prstGeom prst="rect">
            <a:avLst/>
          </a:prstGeom>
        </p:spPr>
      </p:pic>
      <p:pic>
        <p:nvPicPr>
          <p:cNvPr id="5" name="Image 1" descr="https://pitch-assets-ccb95893-de3f-4266-973c-20049231b248.s3.eu-west-1.amazonaws.com/61e3163f-09b6-4188-b976-e85a355e56a6?pitch-bytes=431&amp;pitch-content-type=image%2Fsvg%2Bxml">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63769" y="3117975"/>
            <a:ext cx="950674" cy="999014"/>
          </a:xfrm>
          <a:prstGeom prst="rect">
            <a:avLst/>
          </a:prstGeom>
        </p:spPr>
      </p:pic>
      <p:pic>
        <p:nvPicPr>
          <p:cNvPr id="6" name="Image 2" descr="https://pitch-assets-ccb95893-de3f-4266-973c-20049231b248.s3.eu-west-1.amazonaws.com/try-pitch-pdf-export-logo.svg">
            <a:hlinkClick r:id="rId6" tooltip=""/>
          </p:cNvPr>
          <p:cNvPicPr>
            <a:picLocks noChangeAspect="1"/>
          </p:cNvPicPr>
          <p:nvPr/>
        </p:nvPicPr>
        <p:blipFill>
          <a:blip r:embed="rId4">
            <a:extLst>
              <a:ext uri="{96DAC541-7B7A-43D3-8B79-37D633B846F1}">
                <asvg:svgBlip xmlns:asvg="http://schemas.microsoft.com/office/drawing/2016/SVG/main" r:embed="rId5"/>
              </a:ext>
            </a:extLst>
          </a:blip>
          <a:srcRect l="0" r="0" t="0" b="0"/>
          <a:stretch/>
        </p:blipFill>
        <p:spPr>
          <a:xfrm>
            <a:off x="136595" y="4803153"/>
            <a:ext cx="515221" cy="2273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000000"/>
        </a:solidFill>
      </p:bgPr>
    </p:bg>
    <p:spTree>
      <p:nvGrpSpPr>
        <p:cNvPr id="1" name=""/>
        <p:cNvGrpSpPr/>
        <p:nvPr/>
      </p:nvGrpSpPr>
      <p:grpSpPr>
        <a:xfrm>
          <a:off x="0" y="0"/>
          <a:ext cx="0" cy="0"/>
          <a:chOff x="0" y="0"/>
          <a:chExt cx="0" cy="0"/>
        </a:xfrm>
      </p:grpSpPr>
      <p:sp>
        <p:nvSpPr>
          <p:cNvPr id="3" name="Shape 0"/>
          <p:cNvSpPr/>
          <p:nvPr/>
        </p:nvSpPr>
        <p:spPr>
          <a:xfrm>
            <a:off x="2005944" y="-512954"/>
            <a:ext cx="950443" cy="950443"/>
          </a:xfrm>
          <a:prstGeom prst="ellipse">
            <a:avLst/>
          </a:prstGeom>
          <a:solidFill>
            <a:srgbClr val="F58214"/>
          </a:solidFill>
          <a:ln/>
        </p:spPr>
      </p:sp>
      <p:sp>
        <p:nvSpPr>
          <p:cNvPr id="4" name="Text 1"/>
          <p:cNvSpPr/>
          <p:nvPr/>
        </p:nvSpPr>
        <p:spPr>
          <a:xfrm>
            <a:off x="476256" y="2196729"/>
            <a:ext cx="8229600" cy="428625"/>
          </a:xfrm>
          <a:prstGeom prst="rect">
            <a:avLst/>
          </a:prstGeom>
          <a:noFill/>
          <a:ln/>
        </p:spPr>
        <p:txBody>
          <a:bodyPr wrap="square" lIns="0" tIns="0" rIns="0" bIns="0" rtlCol="0" anchor="b"/>
          <a:lstStyle/>
          <a:p>
            <a:pPr algn="ctr">
              <a:lnSpc>
                <a:spcPts val="3375"/>
              </a:lnSpc>
            </a:pPr>
            <a:r>
              <a:rPr lang="en-US" sz="3800" b="1" spc="-24" kern="0" dirty="0">
                <a:solidFill>
                  <a:srgbClr val="FFFFFF"/>
                </a:solidFill>
                <a:latin typeface="Rubik" pitchFamily="34" charset="0"/>
                <a:ea typeface="Rubik" pitchFamily="34" charset="-122"/>
                <a:cs typeface="Rubik" pitchFamily="34" charset="-120"/>
              </a:rPr>
              <a:t>THANK YOU</a:t>
            </a:r>
            <a:endParaRPr lang="en-US" sz="3750" dirty="0"/>
          </a:p>
        </p:txBody>
      </p:sp>
      <p:sp>
        <p:nvSpPr>
          <p:cNvPr id="5" name="Shape 2"/>
          <p:cNvSpPr/>
          <p:nvPr/>
        </p:nvSpPr>
        <p:spPr>
          <a:xfrm rot="4800000">
            <a:off x="-606241" y="4760438"/>
            <a:ext cx="2381250" cy="95250"/>
          </a:xfrm>
          <a:prstGeom prst="roundRect">
            <a:avLst>
              <a:gd name="adj" fmla="val 80000"/>
            </a:avLst>
          </a:prstGeom>
          <a:solidFill>
            <a:srgbClr val="EBFF00"/>
          </a:solidFill>
          <a:ln/>
        </p:spPr>
      </p:sp>
      <p:pic>
        <p:nvPicPr>
          <p:cNvPr id="6" name="Image 0" descr="https://pitch-assets-ccb95893-de3f-4266-973c-20049231b248.s3.eu-west-1.amazonaws.com/a2794df3-ebd5-4895-8c3d-033848872cbd?pitch-bytes=509&amp;pitch-content-type=image%2Fsvg%2Bxml">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rot="3600000">
            <a:off x="7687324" y="3634555"/>
            <a:ext cx="474042" cy="539177"/>
          </a:xfrm>
          <a:prstGeom prst="rect">
            <a:avLst/>
          </a:prstGeom>
        </p:spPr>
      </p:pic>
      <p:sp>
        <p:nvSpPr>
          <p:cNvPr id="7" name="Text 3"/>
          <p:cNvSpPr/>
          <p:nvPr/>
        </p:nvSpPr>
        <p:spPr>
          <a:xfrm>
            <a:off x="1858169" y="4499200"/>
            <a:ext cx="2743200" cy="167617"/>
          </a:xfrm>
          <a:prstGeom prst="rect">
            <a:avLst/>
          </a:prstGeom>
          <a:noFill/>
          <a:ln/>
        </p:spPr>
        <p:txBody>
          <a:bodyPr wrap="square" lIns="0" tIns="0" rIns="0" bIns="0" rtlCol="0" anchor="b"/>
          <a:lstStyle/>
          <a:p>
            <a:pPr algn="ctr">
              <a:lnSpc>
                <a:spcPts val="1320"/>
              </a:lnSpc>
            </a:pPr>
            <a:r>
              <a:rPr lang="en-US" sz="1200" b="1" spc="-12" kern="0" dirty="0">
                <a:solidFill>
                  <a:srgbClr val="FFFFFF"/>
                </a:solidFill>
                <a:latin typeface="Rubik" pitchFamily="34" charset="0"/>
                <a:ea typeface="Rubik" pitchFamily="34" charset="-122"/>
                <a:cs typeface="Rubik" pitchFamily="34" charset="-120"/>
              </a:rPr>
              <a:t>Sanidhya Bhardwaj</a:t>
            </a:r>
            <a:endParaRPr lang="en-US" sz="1200" dirty="0"/>
          </a:p>
        </p:txBody>
      </p:sp>
      <p:sp>
        <p:nvSpPr>
          <p:cNvPr id="8" name="Text 4"/>
          <p:cNvSpPr/>
          <p:nvPr/>
        </p:nvSpPr>
        <p:spPr>
          <a:xfrm>
            <a:off x="4620453" y="4499200"/>
            <a:ext cx="2743200" cy="167617"/>
          </a:xfrm>
          <a:prstGeom prst="rect">
            <a:avLst/>
          </a:prstGeom>
          <a:noFill/>
          <a:ln/>
        </p:spPr>
        <p:txBody>
          <a:bodyPr wrap="square" lIns="0" tIns="0" rIns="0" bIns="0" rtlCol="0" anchor="b"/>
          <a:lstStyle/>
          <a:p>
            <a:pPr algn="ctr">
              <a:lnSpc>
                <a:spcPts val="1320"/>
              </a:lnSpc>
            </a:pPr>
            <a:r>
              <a:rPr lang="en-US" sz="1200" b="1" spc="-12" kern="0" dirty="0">
                <a:solidFill>
                  <a:srgbClr val="FFFFFF"/>
                </a:solidFill>
                <a:latin typeface="Rubik" pitchFamily="34" charset="0"/>
                <a:ea typeface="Rubik" pitchFamily="34" charset="-122"/>
                <a:cs typeface="Rubik" pitchFamily="34" charset="-120"/>
              </a:rPr>
              <a:t>E22CSEU1423</a:t>
            </a:r>
            <a:endParaRPr lang="en-US" sz="1200" dirty="0"/>
          </a:p>
        </p:txBody>
      </p:sp>
      <p:pic>
        <p:nvPicPr>
          <p:cNvPr id="9" name="Image 1" descr="https://pitch-assets-ccb95893-de3f-4266-973c-20049231b248.s3.eu-west-1.amazonaws.com/4eb78049-f5d3-43ae-9bda-255ad8fbfd52?pitch-bytes=431&amp;pitch-content-type=image%2Fsvg%2Bxml">    </p:cNvPr>
          <p:cNvPicPr>
            <a:picLocks noChangeAspect="1"/>
          </p:cNvPicPr>
          <p:nvPr/>
        </p:nvPicPr>
        <p:blipFill>
          <a:blip r:embed="rId3">
            <a:extLst>
              <a:ext uri="{96DAC541-7B7A-43D3-8B79-37D633B846F1}">
                <asvg:svgBlip xmlns:asvg="http://schemas.microsoft.com/office/drawing/2016/SVG/main" r:embed="rId4"/>
              </a:ext>
            </a:extLst>
          </a:blip>
          <a:srcRect l="0" r="0" t="0" b="0"/>
          <a:stretch/>
        </p:blipFill>
        <p:spPr>
          <a:xfrm>
            <a:off x="8007709" y="1573922"/>
            <a:ext cx="841555" cy="884345"/>
          </a:xfrm>
          <a:prstGeom prst="rect">
            <a:avLst/>
          </a:prstGeom>
        </p:spPr>
      </p:pic>
      <p:pic>
        <p:nvPicPr>
          <p:cNvPr id="10" name="Image 2" descr="https://pitch-assets-ccb95893-de3f-4266-973c-20049231b248.s3.eu-west-1.amazonaws.com/try-pitch-pdf-export-logo.svg">
            <a:hlinkClick r:id="rId7" tooltip=""/>
          </p:cNvPr>
          <p:cNvPicPr>
            <a:picLocks noChangeAspect="1"/>
          </p:cNvPicPr>
          <p:nvPr/>
        </p:nvPicPr>
        <p:blipFill>
          <a:blip r:embed="rId5">
            <a:extLst>
              <a:ext uri="{96DAC541-7B7A-43D3-8B79-37D633B846F1}">
                <asvg:svgBlip xmlns:asvg="http://schemas.microsoft.com/office/drawing/2016/SVG/main" r:embed="rId6"/>
              </a:ext>
            </a:extLst>
          </a:blip>
          <a:srcRect l="0" r="0" t="0" b="0"/>
          <a:stretch/>
        </p:blipFill>
        <p:spPr>
          <a:xfrm>
            <a:off x="136595" y="4803153"/>
            <a:ext cx="515221" cy="2273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0D0E13"/>
        </a:solidFill>
      </p:bgPr>
    </p:bg>
    <p:spTree>
      <p:nvGrpSpPr>
        <p:cNvPr id="1" name=""/>
        <p:cNvGrpSpPr/>
        <p:nvPr/>
      </p:nvGrpSpPr>
      <p:grpSpPr>
        <a:xfrm>
          <a:off x="0" y="0"/>
          <a:ext cx="0" cy="0"/>
          <a:chOff x="0" y="0"/>
          <a:chExt cx="0" cy="0"/>
        </a:xfrm>
      </p:grpSpPr>
      <p:pic>
        <p:nvPicPr>
          <p:cNvPr id="3" name="Image 0" descr="https://pitch-assets-ccb95893-de3f-4266-973c-20049231b248.s3.eu-west-1.amazonaws.com/6460c841-16e2-479d-a42e-af151bd1f22b?pitch-bytes=1017276&amp;pitch-content-type=image%2Fpng">    </p:cNvPr>
          <p:cNvPicPr>
            <a:picLocks noChangeAspect="1"/>
          </p:cNvPicPr>
          <p:nvPr/>
        </p:nvPicPr>
        <p:blipFill>
          <a:blip r:embed="rId1"/>
          <a:srcRect l="0" r="0" t="0" b="0"/>
          <a:stretch/>
        </p:blipFill>
        <p:spPr>
          <a:xfrm>
            <a:off x="0" y="0"/>
            <a:ext cx="9144000" cy="5143500"/>
          </a:xfrm>
          <a:prstGeom prst="rect">
            <a:avLst/>
          </a:prstGeom>
        </p:spPr>
      </p:pic>
      <p:pic>
        <p:nvPicPr>
          <p:cNvPr id="4" name="Image 1" descr="https://pitch-assets-ccb95893-de3f-4266-973c-20049231b248.s3.eu-west-1.amazonaws.com/2f9e2d8e-590b-4ba5-bf4d-045861e91daa?pitch-bytes=202963&amp;pitch-content-type=image%2Fpng">
            <a:hlinkClick r:id="rId3" tooltip=""/>
          </p:cNvPr>
          <p:cNvPicPr>
            <a:picLocks noChangeAspect="1"/>
          </p:cNvPicPr>
          <p:nvPr/>
        </p:nvPicPr>
        <p:blipFill>
          <a:blip r:embed="rId2"/>
          <a:srcRect l="0" r="0" t="0" b="0"/>
          <a:stretch/>
        </p:blipFill>
        <p:spPr>
          <a:xfrm>
            <a:off x="3144376" y="3373067"/>
            <a:ext cx="2856374" cy="457020"/>
          </a:xfrm>
          <a:prstGeom prst="rect">
            <a:avLst/>
          </a:prstGeom>
          <a:effectLst>
            <a:outerShdw sx="100000" sy="100000" kx="0" ky="0" algn="bl" rotWithShape="0" blurRad="152400" dist="50800" dir="3780000">
              <a:srgbClr val="000000">
                <a:alpha val="10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RecPlay</dc:title>
  <dc:subject>PptxGenJS Presentation</dc:subject>
  <dc:creator>Pitch Software GmbH</dc:creator>
  <cp:lastModifiedBy>Pitch Software GmbH</cp:lastModifiedBy>
  <cp:revision>1</cp:revision>
  <dcterms:created xsi:type="dcterms:W3CDTF">2023-11-21T21:46:54Z</dcterms:created>
  <dcterms:modified xsi:type="dcterms:W3CDTF">2023-11-21T21:46:54Z</dcterms:modified>
</cp:coreProperties>
</file>