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4" r:id="rId2"/>
    <p:sldId id="273" r:id="rId3"/>
    <p:sldId id="275" r:id="rId4"/>
    <p:sldId id="257" r:id="rId5"/>
    <p:sldId id="259" r:id="rId6"/>
    <p:sldId id="258" r:id="rId7"/>
    <p:sldId id="261" r:id="rId8"/>
    <p:sldId id="260" r:id="rId9"/>
    <p:sldId id="262" r:id="rId10"/>
    <p:sldId id="264" r:id="rId11"/>
    <p:sldId id="271" r:id="rId12"/>
    <p:sldId id="277" r:id="rId13"/>
    <p:sldId id="266" r:id="rId14"/>
    <p:sldId id="265" r:id="rId15"/>
    <p:sldId id="267" r:id="rId16"/>
    <p:sldId id="269" r:id="rId17"/>
    <p:sldId id="278" r:id="rId18"/>
    <p:sldId id="272" r:id="rId19"/>
    <p:sldId id="276"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A4664-806D-4E49-90DF-9C4E53543A1D}" type="datetimeFigureOut">
              <a:rPr lang="en-US" smtClean="0"/>
              <a:t>8/15/2019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99C90-8414-4BAC-8539-A1B9AA28C901}" type="slidenum">
              <a:rPr lang="en-US" smtClean="0"/>
              <a:t>‹#›</a:t>
            </a:fld>
            <a:endParaRPr lang="en-US"/>
          </a:p>
        </p:txBody>
      </p:sp>
    </p:spTree>
    <p:extLst>
      <p:ext uri="{BB962C8B-B14F-4D97-AF65-F5344CB8AC3E}">
        <p14:creationId xmlns:p14="http://schemas.microsoft.com/office/powerpoint/2010/main" val="83057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99C90-8414-4BAC-8539-A1B9AA28C901}" type="slidenum">
              <a:rPr lang="en-US" smtClean="0"/>
              <a:t>11</a:t>
            </a:fld>
            <a:endParaRPr lang="en-US"/>
          </a:p>
        </p:txBody>
      </p:sp>
    </p:spTree>
    <p:extLst>
      <p:ext uri="{BB962C8B-B14F-4D97-AF65-F5344CB8AC3E}">
        <p14:creationId xmlns:p14="http://schemas.microsoft.com/office/powerpoint/2010/main" val="250266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18</a:t>
            </a:fld>
            <a:endParaRPr lang="en-US"/>
          </a:p>
        </p:txBody>
      </p:sp>
    </p:spTree>
    <p:extLst>
      <p:ext uri="{BB962C8B-B14F-4D97-AF65-F5344CB8AC3E}">
        <p14:creationId xmlns:p14="http://schemas.microsoft.com/office/powerpoint/2010/main" val="3317641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EA5E22C-8D1A-4377-8ED9-FB829EE25EE1}" type="datetimeFigureOut">
              <a:rPr lang="en-US" smtClean="0"/>
              <a:t>8/15/2019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5DDDF27-9FC2-4CC4-B43A-0C96EB2EA885}" type="slidenum">
              <a:rPr lang="en-US" smtClean="0"/>
              <a:t>‹#›</a:t>
            </a:fld>
            <a:endParaRPr lang="en-US"/>
          </a:p>
        </p:txBody>
      </p:sp>
    </p:spTree>
    <p:extLst>
      <p:ext uri="{BB962C8B-B14F-4D97-AF65-F5344CB8AC3E}">
        <p14:creationId xmlns:p14="http://schemas.microsoft.com/office/powerpoint/2010/main" val="36176359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5E22C-8D1A-4377-8ED9-FB829EE25EE1}"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7578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5E22C-8D1A-4377-8ED9-FB829EE25EE1}"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243572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A5E22C-8D1A-4377-8ED9-FB829EE25EE1}"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242258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EA5E22C-8D1A-4377-8ED9-FB829EE25EE1}" type="datetimeFigureOut">
              <a:rPr lang="en-US" smtClean="0"/>
              <a:t>8/15/2019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40743912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5E22C-8D1A-4377-8ED9-FB829EE25EE1}"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352841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A5E22C-8D1A-4377-8ED9-FB829EE25EE1}"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27225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A5E22C-8D1A-4377-8ED9-FB829EE25EE1}"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255460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5E22C-8D1A-4377-8ED9-FB829EE25EE1}"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DDF27-9FC2-4CC4-B43A-0C96EB2EA885}" type="slidenum">
              <a:rPr lang="en-US" smtClean="0"/>
              <a:t>‹#›</a:t>
            </a:fld>
            <a:endParaRPr lang="en-US"/>
          </a:p>
        </p:txBody>
      </p:sp>
    </p:spTree>
    <p:extLst>
      <p:ext uri="{BB962C8B-B14F-4D97-AF65-F5344CB8AC3E}">
        <p14:creationId xmlns:p14="http://schemas.microsoft.com/office/powerpoint/2010/main" val="327269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EA5E22C-8D1A-4377-8ED9-FB829EE25EE1}" type="datetimeFigureOut">
              <a:rPr lang="en-US" smtClean="0"/>
              <a:t>8/15/2019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5DDDF27-9FC2-4CC4-B43A-0C96EB2EA885}"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07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EA5E22C-8D1A-4377-8ED9-FB829EE25EE1}" type="datetimeFigureOut">
              <a:rPr lang="en-US" smtClean="0"/>
              <a:t>8/15/2019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5DDDF27-9FC2-4CC4-B43A-0C96EB2EA885}"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51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EA5E22C-8D1A-4377-8ED9-FB829EE25EE1}" type="datetimeFigureOut">
              <a:rPr lang="en-US" smtClean="0"/>
              <a:t>8/15/2019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5DDDF27-9FC2-4CC4-B43A-0C96EB2EA885}" type="slidenum">
              <a:rPr lang="en-US" smtClean="0"/>
              <a:t>‹#›</a:t>
            </a:fld>
            <a:endParaRPr lang="en-US"/>
          </a:p>
        </p:txBody>
      </p:sp>
    </p:spTree>
    <p:extLst>
      <p:ext uri="{BB962C8B-B14F-4D97-AF65-F5344CB8AC3E}">
        <p14:creationId xmlns:p14="http://schemas.microsoft.com/office/powerpoint/2010/main" val="2465086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6323" y="2786612"/>
            <a:ext cx="2318262" cy="923330"/>
          </a:xfrm>
          <a:prstGeom prst="rect">
            <a:avLst/>
          </a:prstGeom>
          <a:noFill/>
        </p:spPr>
        <p:txBody>
          <a:bodyPr wrap="none" lIns="91440" tIns="45720" rIns="91440" bIns="45720">
            <a:spAutoFit/>
          </a:bodyPr>
          <a:lstStyle/>
          <a:p>
            <a:pPr marL="0" indent="0" algn="ctr">
              <a:buNone/>
            </a:pP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IGNITE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3777672" y="2272146"/>
            <a:ext cx="2394095" cy="1569660"/>
          </a:xfrm>
          <a:prstGeom prst="rect">
            <a:avLst/>
          </a:prstGeom>
          <a:noFill/>
        </p:spPr>
        <p:txBody>
          <a:bodyPr wrap="square" lIns="91440" tIns="45720" rIns="91440" bIns="45720">
            <a:spAutoFit/>
          </a:bodyPr>
          <a:lstStyle/>
          <a:p>
            <a:pPr algn="ctr"/>
            <a:r>
              <a:rPr lang="en-US" sz="9600" b="1" i="1" cap="none" spc="0" dirty="0" smtClean="0">
                <a:ln w="22225">
                  <a:solidFill>
                    <a:schemeClr val="accent2"/>
                  </a:solidFill>
                  <a:prstDash val="solid"/>
                </a:ln>
                <a:solidFill>
                  <a:schemeClr val="accent2">
                    <a:lumMod val="50000"/>
                  </a:schemeClr>
                </a:solidFill>
                <a:effectLst/>
              </a:rPr>
              <a:t>V</a:t>
            </a:r>
            <a:endParaRPr lang="en-US" sz="9600" b="1" i="1" cap="none" spc="0" dirty="0">
              <a:ln w="22225">
                <a:solidFill>
                  <a:schemeClr val="accent2"/>
                </a:solidFill>
                <a:prstDash val="solid"/>
              </a:ln>
              <a:solidFill>
                <a:schemeClr val="accent2">
                  <a:lumMod val="50000"/>
                </a:schemeClr>
              </a:solidFill>
              <a:effectLst/>
            </a:endParaRPr>
          </a:p>
        </p:txBody>
      </p:sp>
    </p:spTree>
    <p:extLst>
      <p:ext uri="{BB962C8B-B14F-4D97-AF65-F5344CB8AC3E}">
        <p14:creationId xmlns:p14="http://schemas.microsoft.com/office/powerpoint/2010/main" val="72311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81" y="127134"/>
            <a:ext cx="10515600" cy="1325563"/>
          </a:xfrm>
        </p:spPr>
        <p:txBody>
          <a:bodyPr>
            <a:normAutofit/>
          </a:bodyPr>
          <a:lstStyle/>
          <a:p>
            <a:r>
              <a:rPr lang="en-US" sz="2800" dirty="0" smtClean="0"/>
              <a:t>Market Trends – Carbon Credit Prices (2005-2019)</a:t>
            </a:r>
            <a:endParaRPr lang="en-US" sz="2800" dirty="0"/>
          </a:p>
        </p:txBody>
      </p:sp>
      <p:pic>
        <p:nvPicPr>
          <p:cNvPr id="4" name="Content Placeholder 3"/>
          <p:cNvPicPr>
            <a:picLocks noGrp="1" noChangeAspect="1"/>
          </p:cNvPicPr>
          <p:nvPr>
            <p:ph idx="1"/>
          </p:nvPr>
        </p:nvPicPr>
        <p:blipFill>
          <a:blip r:embed="rId2"/>
          <a:stretch>
            <a:fillRect/>
          </a:stretch>
        </p:blipFill>
        <p:spPr>
          <a:xfrm>
            <a:off x="212436" y="1976582"/>
            <a:ext cx="11979564" cy="4665974"/>
          </a:xfrm>
          <a:prstGeom prst="rect">
            <a:avLst/>
          </a:prstGeom>
        </p:spPr>
      </p:pic>
      <p:sp>
        <p:nvSpPr>
          <p:cNvPr id="5" name="TextBox 4"/>
          <p:cNvSpPr txBox="1"/>
          <p:nvPr/>
        </p:nvSpPr>
        <p:spPr>
          <a:xfrm>
            <a:off x="11709398" y="6471227"/>
            <a:ext cx="304801" cy="200055"/>
          </a:xfrm>
          <a:prstGeom prst="rect">
            <a:avLst/>
          </a:prstGeom>
          <a:noFill/>
        </p:spPr>
        <p:txBody>
          <a:bodyPr wrap="square" rtlCol="0">
            <a:spAutoFit/>
          </a:bodyPr>
          <a:lstStyle/>
          <a:p>
            <a:r>
              <a:rPr lang="en-US" sz="700" b="1" dirty="0" smtClean="0">
                <a:solidFill>
                  <a:schemeClr val="tx1">
                    <a:lumMod val="65000"/>
                    <a:lumOff val="35000"/>
                  </a:schemeClr>
                </a:solidFill>
              </a:rPr>
              <a:t>19</a:t>
            </a:r>
            <a:endParaRPr lang="en-US" sz="700" b="1" dirty="0">
              <a:solidFill>
                <a:schemeClr val="tx1">
                  <a:lumMod val="65000"/>
                  <a:lumOff val="35000"/>
                </a:schemeClr>
              </a:solidFill>
            </a:endParaRPr>
          </a:p>
        </p:txBody>
      </p:sp>
      <p:sp>
        <p:nvSpPr>
          <p:cNvPr id="6" name="TextBox 5"/>
          <p:cNvSpPr txBox="1"/>
          <p:nvPr/>
        </p:nvSpPr>
        <p:spPr>
          <a:xfrm>
            <a:off x="11674764" y="1947856"/>
            <a:ext cx="517236" cy="369332"/>
          </a:xfrm>
          <a:prstGeom prst="rect">
            <a:avLst/>
          </a:prstGeom>
          <a:noFill/>
        </p:spPr>
        <p:txBody>
          <a:bodyPr wrap="square" rtlCol="0">
            <a:spAutoFit/>
          </a:bodyPr>
          <a:lstStyle/>
          <a:p>
            <a:r>
              <a:rPr lang="en-US" dirty="0" smtClean="0"/>
              <a:t>↑€</a:t>
            </a:r>
            <a:endParaRPr lang="en-US" dirty="0"/>
          </a:p>
        </p:txBody>
      </p:sp>
      <p:sp>
        <p:nvSpPr>
          <p:cNvPr id="7" name="Minus 6"/>
          <p:cNvSpPr/>
          <p:nvPr/>
        </p:nvSpPr>
        <p:spPr>
          <a:xfrm>
            <a:off x="-1567874" y="855825"/>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722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747" y="69940"/>
            <a:ext cx="10058400" cy="1371600"/>
          </a:xfrm>
        </p:spPr>
        <p:txBody>
          <a:bodyPr>
            <a:normAutofit/>
          </a:bodyPr>
          <a:lstStyle/>
          <a:p>
            <a:r>
              <a:rPr lang="en-US" sz="3200" dirty="0" smtClean="0"/>
              <a:t>What does the green spike in the graph </a:t>
            </a:r>
            <a:r>
              <a:rPr lang="en-US" sz="3200" dirty="0" smtClean="0"/>
              <a:t>signify?</a:t>
            </a:r>
            <a:endParaRPr lang="en-US" sz="3200" dirty="0"/>
          </a:p>
        </p:txBody>
      </p:sp>
      <p:sp>
        <p:nvSpPr>
          <p:cNvPr id="3" name="Content Placeholder 2"/>
          <p:cNvSpPr>
            <a:spLocks noGrp="1"/>
          </p:cNvSpPr>
          <p:nvPr>
            <p:ph idx="1"/>
          </p:nvPr>
        </p:nvSpPr>
        <p:spPr>
          <a:xfrm>
            <a:off x="951346" y="1441540"/>
            <a:ext cx="10118436" cy="4297936"/>
          </a:xfrm>
        </p:spPr>
        <p:txBody>
          <a:bodyPr>
            <a:noAutofit/>
          </a:bodyPr>
          <a:lstStyle/>
          <a:p>
            <a:r>
              <a:rPr lang="en-US" sz="1700" dirty="0">
                <a:latin typeface="Bahnschrift Light" panose="020B0502040204020203" pitchFamily="34" charset="0"/>
              </a:rPr>
              <a:t>Around 2008, the price of carbon had been far too low, because an economic slowdown starting in 2008 meant that far too many free allowances were being given out. As governments, companies, and individuals the world over are increasingly seeking to address their contributions to global warming, the use of voluntary carbon markets is starting to accelerate after several years of slow growth.</a:t>
            </a:r>
          </a:p>
          <a:p>
            <a:r>
              <a:rPr lang="en-US" sz="1700" dirty="0">
                <a:latin typeface="Bahnschrift Light" panose="020B0502040204020203" pitchFamily="34" charset="0"/>
              </a:rPr>
              <a:t>There are two primary reasons why the increased volume of trading on voluntary carbon markets last year could be just the beginning of a longer growth trend. The first is that several countries, in seeking to meet their commitments under the Paris Climate Agreement, are starting to use voluntary carbon offsets as a means of accelerating the pace of </a:t>
            </a:r>
            <a:r>
              <a:rPr lang="en-US" sz="1700" dirty="0" smtClean="0">
                <a:latin typeface="Bahnschrift Light" panose="020B0502040204020203" pitchFamily="34" charset="0"/>
              </a:rPr>
              <a:t>de-carbonization </a:t>
            </a:r>
            <a:r>
              <a:rPr lang="en-US" sz="1700" dirty="0">
                <a:latin typeface="Bahnschrift Light" panose="020B0502040204020203" pitchFamily="34" charset="0"/>
              </a:rPr>
              <a:t>within their economies.</a:t>
            </a:r>
          </a:p>
          <a:p>
            <a:r>
              <a:rPr lang="en-US" sz="1700" dirty="0">
                <a:latin typeface="Bahnschrift Light" panose="020B0502040204020203" pitchFamily="34" charset="0"/>
              </a:rPr>
              <a:t>The second reason is that airlines could begin using voluntary offsets, as well, in order to meet the global cap on airline emissions set by the Carbon Offsetting and Reduction Scheme for International Aviation (CORSIA). The Paris Agreement and CORSIA create what are known as compliance markets, which is when government regulators require greenhouse gas emitters to either reduce or offset their emissions, as opposed to those entities doing so voluntarily.</a:t>
            </a:r>
          </a:p>
          <a:p>
            <a:r>
              <a:rPr lang="en-US" sz="1700" dirty="0">
                <a:latin typeface="Bahnschrift Light" panose="020B0502040204020203" pitchFamily="34" charset="0"/>
              </a:rPr>
              <a:t>EU legislators have enacted a number of reforms to the system over the past four years in order to fix this problem. These included the establishment of a market stability reserve to remove carbon credits of 1.7 billion tons from the market. From January 2019 a Market Stability Reserve (MSR) is cancelling 24% of the surplus each year up to 2023 and 12% thereafter</a:t>
            </a:r>
            <a:r>
              <a:rPr lang="en-US" sz="1700" dirty="0" smtClean="0">
                <a:latin typeface="Bahnschrift Light" panose="020B0502040204020203" pitchFamily="34" charset="0"/>
              </a:rPr>
              <a:t>.</a:t>
            </a:r>
            <a:r>
              <a:rPr lang="en-US" sz="1700" dirty="0">
                <a:latin typeface="Bahnschrift Light" panose="020B0502040204020203" pitchFamily="34" charset="0"/>
              </a:rPr>
              <a:t/>
            </a:r>
            <a:br>
              <a:rPr lang="en-US" sz="1700" dirty="0">
                <a:latin typeface="Bahnschrift Light" panose="020B0502040204020203" pitchFamily="34" charset="0"/>
              </a:rPr>
            </a:br>
            <a:endParaRPr lang="en-US" sz="1700" dirty="0">
              <a:latin typeface="Bahnschrift Light" panose="020B0502040204020203" pitchFamily="34" charset="0"/>
            </a:endParaRPr>
          </a:p>
        </p:txBody>
      </p:sp>
      <p:sp>
        <p:nvSpPr>
          <p:cNvPr id="4" name="Minus 3"/>
          <p:cNvSpPr/>
          <p:nvPr/>
        </p:nvSpPr>
        <p:spPr>
          <a:xfrm>
            <a:off x="-581890" y="877454"/>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5040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165" y="180776"/>
            <a:ext cx="10058400" cy="1371600"/>
          </a:xfrm>
        </p:spPr>
        <p:txBody>
          <a:bodyPr>
            <a:normAutofit/>
          </a:bodyPr>
          <a:lstStyle/>
          <a:p>
            <a:r>
              <a:rPr lang="en-US" sz="2400" dirty="0" smtClean="0"/>
              <a:t>Market Trends - Total supply and demand of carbon offsets</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869" y="1828799"/>
            <a:ext cx="8436262" cy="4802909"/>
          </a:xfrm>
        </p:spPr>
      </p:pic>
      <p:sp>
        <p:nvSpPr>
          <p:cNvPr id="5" name="Minus 4"/>
          <p:cNvSpPr/>
          <p:nvPr/>
        </p:nvSpPr>
        <p:spPr>
          <a:xfrm>
            <a:off x="-618837" y="962870"/>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4697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238" y="492604"/>
            <a:ext cx="10515600" cy="669348"/>
          </a:xfrm>
        </p:spPr>
        <p:txBody>
          <a:bodyPr>
            <a:normAutofit/>
          </a:bodyPr>
          <a:lstStyle/>
          <a:p>
            <a:r>
              <a:rPr lang="en-US" sz="2800" dirty="0" smtClean="0"/>
              <a:t>Market Trends – Major buyers of carbon credits</a:t>
            </a:r>
            <a:endParaRPr lang="en-US" sz="2800" dirty="0"/>
          </a:p>
        </p:txBody>
      </p:sp>
      <p:sp>
        <p:nvSpPr>
          <p:cNvPr id="6" name="Minus 5"/>
          <p:cNvSpPr/>
          <p:nvPr/>
        </p:nvSpPr>
        <p:spPr>
          <a:xfrm>
            <a:off x="-600365" y="944397"/>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271" y="1613745"/>
            <a:ext cx="8534400" cy="5017964"/>
          </a:xfrm>
        </p:spPr>
      </p:pic>
    </p:spTree>
    <p:extLst>
      <p:ext uri="{BB962C8B-B14F-4D97-AF65-F5344CB8AC3E}">
        <p14:creationId xmlns:p14="http://schemas.microsoft.com/office/powerpoint/2010/main" val="3226997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46" y="3252457"/>
            <a:ext cx="10515600" cy="674688"/>
          </a:xfrm>
        </p:spPr>
        <p:txBody>
          <a:bodyPr>
            <a:normAutofit/>
          </a:bodyPr>
          <a:lstStyle/>
          <a:p>
            <a:r>
              <a:rPr lang="en-US" sz="2400" dirty="0"/>
              <a:t>Market Trends – </a:t>
            </a:r>
            <a:r>
              <a:rPr lang="en-US" sz="2400" dirty="0" smtClean="0"/>
              <a:t>Performance Projections</a:t>
            </a:r>
            <a:endParaRPr lang="en-US" sz="2400" dirty="0"/>
          </a:p>
        </p:txBody>
      </p:sp>
      <p:pic>
        <p:nvPicPr>
          <p:cNvPr id="4" name="Content Placeholder 3"/>
          <p:cNvPicPr>
            <a:picLocks noGrp="1" noChangeAspect="1"/>
          </p:cNvPicPr>
          <p:nvPr>
            <p:ph idx="1"/>
          </p:nvPr>
        </p:nvPicPr>
        <p:blipFill>
          <a:blip r:embed="rId2"/>
          <a:stretch>
            <a:fillRect/>
          </a:stretch>
        </p:blipFill>
        <p:spPr>
          <a:xfrm>
            <a:off x="1169552" y="4269148"/>
            <a:ext cx="8035637" cy="2145002"/>
          </a:xfrm>
          <a:prstGeom prst="rect">
            <a:avLst/>
          </a:prstGeom>
        </p:spPr>
      </p:pic>
      <p:sp>
        <p:nvSpPr>
          <p:cNvPr id="14" name="Title 1"/>
          <p:cNvSpPr txBox="1">
            <a:spLocks/>
          </p:cNvSpPr>
          <p:nvPr/>
        </p:nvSpPr>
        <p:spPr>
          <a:xfrm>
            <a:off x="227446" y="507713"/>
            <a:ext cx="8398164" cy="52996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Market Trends – Investments through CDM (2004-2018)</a:t>
            </a:r>
            <a:endParaRPr lang="en-US" sz="2800" dirty="0"/>
          </a:p>
        </p:txBody>
      </p:sp>
      <p:sp>
        <p:nvSpPr>
          <p:cNvPr id="8" name="Minus 7"/>
          <p:cNvSpPr/>
          <p:nvPr/>
        </p:nvSpPr>
        <p:spPr>
          <a:xfrm>
            <a:off x="-1536700" y="820125"/>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Minus 8"/>
          <p:cNvSpPr/>
          <p:nvPr/>
        </p:nvSpPr>
        <p:spPr>
          <a:xfrm>
            <a:off x="-1536701" y="3646132"/>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46" y="1409332"/>
            <a:ext cx="11733645" cy="1575013"/>
          </a:xfrm>
          <a:prstGeom prst="rect">
            <a:avLst/>
          </a:prstGeom>
        </p:spPr>
      </p:pic>
    </p:spTree>
    <p:extLst>
      <p:ext uri="{BB962C8B-B14F-4D97-AF65-F5344CB8AC3E}">
        <p14:creationId xmlns:p14="http://schemas.microsoft.com/office/powerpoint/2010/main" val="710979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365503"/>
            <a:ext cx="10058400" cy="1371600"/>
          </a:xfrm>
        </p:spPr>
        <p:txBody>
          <a:bodyPr>
            <a:normAutofit/>
          </a:bodyPr>
          <a:lstStyle/>
          <a:p>
            <a:r>
              <a:rPr lang="en-US" sz="3200" dirty="0" smtClean="0">
                <a:latin typeface="+mn-lt"/>
              </a:rPr>
              <a:t>Our Solution</a:t>
            </a:r>
            <a:endParaRPr lang="en-US" sz="3200" dirty="0">
              <a:latin typeface="+mn-lt"/>
            </a:endParaRPr>
          </a:p>
        </p:txBody>
      </p:sp>
      <p:sp>
        <p:nvSpPr>
          <p:cNvPr id="5" name="Content Placeholder 4"/>
          <p:cNvSpPr>
            <a:spLocks noGrp="1"/>
          </p:cNvSpPr>
          <p:nvPr>
            <p:ph idx="1"/>
          </p:nvPr>
        </p:nvSpPr>
        <p:spPr/>
        <p:txBody>
          <a:bodyPr>
            <a:normAutofit/>
          </a:bodyPr>
          <a:lstStyle/>
          <a:p>
            <a:pPr marL="0" indent="0">
              <a:buNone/>
            </a:pPr>
            <a:r>
              <a:rPr lang="en-US" sz="2200" dirty="0" smtClean="0"/>
              <a:t>We seek to develop an e-commerce website allowing buyers and sellers to trade cash for carbon credits.</a:t>
            </a:r>
          </a:p>
          <a:p>
            <a:pPr marL="0" indent="0">
              <a:buNone/>
            </a:pPr>
            <a:endParaRPr lang="en-US" sz="2200" dirty="0" smtClean="0"/>
          </a:p>
          <a:p>
            <a:pPr marL="0" indent="0">
              <a:buNone/>
            </a:pPr>
            <a:r>
              <a:rPr lang="en-US" sz="2200" dirty="0" smtClean="0"/>
              <a:t>Features of the website – </a:t>
            </a:r>
          </a:p>
          <a:p>
            <a:r>
              <a:rPr lang="en-US" sz="2200" dirty="0" smtClean="0"/>
              <a:t>Brings market access to global carbon markets</a:t>
            </a:r>
          </a:p>
          <a:p>
            <a:r>
              <a:rPr lang="en-US" sz="2200" dirty="0" smtClean="0"/>
              <a:t>Trade in foreign currencies</a:t>
            </a:r>
          </a:p>
          <a:p>
            <a:r>
              <a:rPr lang="en-US" sz="2200" dirty="0" smtClean="0"/>
              <a:t>Up-to-date market information</a:t>
            </a:r>
          </a:p>
          <a:p>
            <a:r>
              <a:rPr lang="en-US" sz="2200" dirty="0" smtClean="0"/>
              <a:t>Offers connections to auditing authorities</a:t>
            </a:r>
          </a:p>
          <a:p>
            <a:r>
              <a:rPr lang="en-US" sz="2200" dirty="0" smtClean="0"/>
              <a:t>Connections to renewable tech companies, NGOs etc.</a:t>
            </a:r>
          </a:p>
          <a:p>
            <a:endParaRPr lang="en-US" sz="2200" dirty="0" smtClean="0"/>
          </a:p>
          <a:p>
            <a:pPr marL="0" indent="0">
              <a:buNone/>
            </a:pPr>
            <a:endParaRPr lang="en-US" sz="2200" dirty="0"/>
          </a:p>
          <a:p>
            <a:pPr marL="0" indent="0">
              <a:buNone/>
            </a:pPr>
            <a:endParaRPr lang="en-US" sz="2200" dirty="0"/>
          </a:p>
        </p:txBody>
      </p:sp>
      <p:sp>
        <p:nvSpPr>
          <p:cNvPr id="4" name="Minus 3"/>
          <p:cNvSpPr/>
          <p:nvPr/>
        </p:nvSpPr>
        <p:spPr>
          <a:xfrm>
            <a:off x="-711201" y="1175083"/>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3000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39394"/>
            <a:ext cx="10058400" cy="1371600"/>
          </a:xfrm>
        </p:spPr>
        <p:txBody>
          <a:bodyPr>
            <a:normAutofit/>
          </a:bodyPr>
          <a:lstStyle/>
          <a:p>
            <a:r>
              <a:rPr lang="en-US" sz="3200" dirty="0" smtClean="0"/>
              <a:t>Business Model</a:t>
            </a:r>
            <a:endParaRPr lang="en-US" sz="3200" dirty="0"/>
          </a:p>
        </p:txBody>
      </p:sp>
      <p:sp>
        <p:nvSpPr>
          <p:cNvPr id="3" name="Content Placeholder 2"/>
          <p:cNvSpPr>
            <a:spLocks noGrp="1"/>
          </p:cNvSpPr>
          <p:nvPr>
            <p:ph idx="1"/>
          </p:nvPr>
        </p:nvSpPr>
        <p:spPr>
          <a:xfrm>
            <a:off x="1066799" y="2232430"/>
            <a:ext cx="10058400" cy="3931920"/>
          </a:xfrm>
        </p:spPr>
        <p:txBody>
          <a:bodyPr>
            <a:normAutofit/>
          </a:bodyPr>
          <a:lstStyle/>
          <a:p>
            <a:r>
              <a:rPr lang="en-US" sz="2200" dirty="0" smtClean="0"/>
              <a:t>Account creation for companies registered under the </a:t>
            </a:r>
            <a:r>
              <a:rPr lang="en-US" sz="2200" dirty="0"/>
              <a:t>United Nations CDM</a:t>
            </a:r>
            <a:r>
              <a:rPr lang="en-US" sz="2200" dirty="0" smtClean="0"/>
              <a:t>.</a:t>
            </a:r>
          </a:p>
          <a:p>
            <a:r>
              <a:rPr lang="en-US" sz="2200" dirty="0" smtClean="0"/>
              <a:t>Banking Interface</a:t>
            </a:r>
          </a:p>
          <a:p>
            <a:r>
              <a:rPr lang="en-US" sz="2200" dirty="0" smtClean="0"/>
              <a:t>Revenue earning model : Commission</a:t>
            </a:r>
          </a:p>
          <a:p>
            <a:r>
              <a:rPr lang="en-US" sz="2200" dirty="0" smtClean="0"/>
              <a:t>Cybersecurity</a:t>
            </a:r>
          </a:p>
          <a:p>
            <a:r>
              <a:rPr lang="en-US" sz="2200" dirty="0" smtClean="0"/>
              <a:t>Scalable to meet future demands</a:t>
            </a:r>
          </a:p>
        </p:txBody>
      </p:sp>
      <p:sp>
        <p:nvSpPr>
          <p:cNvPr id="4" name="Minus 3"/>
          <p:cNvSpPr/>
          <p:nvPr/>
        </p:nvSpPr>
        <p:spPr>
          <a:xfrm>
            <a:off x="-618838" y="1239961"/>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720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345" y="303471"/>
            <a:ext cx="10058400" cy="1371600"/>
          </a:xfrm>
        </p:spPr>
        <p:txBody>
          <a:bodyPr>
            <a:normAutofit/>
          </a:bodyPr>
          <a:lstStyle/>
          <a:p>
            <a:r>
              <a:rPr lang="en-US" sz="3200" dirty="0" smtClean="0"/>
              <a:t>Business Projections</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4218925"/>
              </p:ext>
            </p:extLst>
          </p:nvPr>
        </p:nvGraphicFramePr>
        <p:xfrm>
          <a:off x="951345" y="2103438"/>
          <a:ext cx="10173855" cy="165608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302582823"/>
                    </a:ext>
                  </a:extLst>
                </a:gridCol>
                <a:gridCol w="2514600">
                  <a:extLst>
                    <a:ext uri="{9D8B030D-6E8A-4147-A177-3AD203B41FA5}">
                      <a16:colId xmlns:a16="http://schemas.microsoft.com/office/drawing/2014/main" val="3055826234"/>
                    </a:ext>
                  </a:extLst>
                </a:gridCol>
                <a:gridCol w="2623127">
                  <a:extLst>
                    <a:ext uri="{9D8B030D-6E8A-4147-A177-3AD203B41FA5}">
                      <a16:colId xmlns:a16="http://schemas.microsoft.com/office/drawing/2014/main" val="1880903459"/>
                    </a:ext>
                  </a:extLst>
                </a:gridCol>
                <a:gridCol w="2521528">
                  <a:extLst>
                    <a:ext uri="{9D8B030D-6E8A-4147-A177-3AD203B41FA5}">
                      <a16:colId xmlns:a16="http://schemas.microsoft.com/office/drawing/2014/main" val="317501652"/>
                    </a:ext>
                  </a:extLst>
                </a:gridCol>
              </a:tblGrid>
              <a:tr h="370840">
                <a:tc>
                  <a:txBody>
                    <a:bodyPr/>
                    <a:lstStyle/>
                    <a:p>
                      <a:r>
                        <a:rPr lang="en-US" dirty="0" smtClean="0"/>
                        <a:t>Year</a:t>
                      </a:r>
                      <a:endParaRPr lang="en-US" dirty="0"/>
                    </a:p>
                  </a:txBody>
                  <a:tcPr/>
                </a:tc>
                <a:tc>
                  <a:txBody>
                    <a:bodyPr/>
                    <a:lstStyle/>
                    <a:p>
                      <a:r>
                        <a:rPr lang="en-US" dirty="0" smtClean="0"/>
                        <a:t>Estimated</a:t>
                      </a:r>
                      <a:r>
                        <a:rPr lang="en-US" baseline="0" dirty="0" smtClean="0"/>
                        <a:t> Number Of CERs in Demand*</a:t>
                      </a:r>
                      <a:endParaRPr lang="en-US" dirty="0"/>
                    </a:p>
                  </a:txBody>
                  <a:tcPr/>
                </a:tc>
                <a:tc>
                  <a:txBody>
                    <a:bodyPr/>
                    <a:lstStyle/>
                    <a:p>
                      <a:r>
                        <a:rPr lang="en-US" dirty="0" smtClean="0"/>
                        <a:t>Estimated Average Price Of</a:t>
                      </a:r>
                      <a:r>
                        <a:rPr lang="en-US" baseline="0" dirty="0" smtClean="0"/>
                        <a:t> 1 CER (in €)**</a:t>
                      </a:r>
                      <a:endParaRPr lang="en-US" dirty="0"/>
                    </a:p>
                  </a:txBody>
                  <a:tcPr/>
                </a:tc>
                <a:tc>
                  <a:txBody>
                    <a:bodyPr/>
                    <a:lstStyle/>
                    <a:p>
                      <a:r>
                        <a:rPr lang="en-US" dirty="0" smtClean="0"/>
                        <a:t>Estimated Total Amount Of Transactions (in</a:t>
                      </a:r>
                      <a:r>
                        <a:rPr lang="en-US" baseline="0" dirty="0" smtClean="0"/>
                        <a:t> €)***</a:t>
                      </a:r>
                      <a:endParaRPr lang="en-US" dirty="0"/>
                    </a:p>
                  </a:txBody>
                  <a:tcPr/>
                </a:tc>
                <a:extLst>
                  <a:ext uri="{0D108BD9-81ED-4DB2-BD59-A6C34878D82A}">
                    <a16:rowId xmlns:a16="http://schemas.microsoft.com/office/drawing/2014/main" val="1914434908"/>
                  </a:ext>
                </a:extLst>
              </a:tr>
              <a:tr h="370840">
                <a:tc>
                  <a:txBody>
                    <a:bodyPr/>
                    <a:lstStyle/>
                    <a:p>
                      <a:r>
                        <a:rPr lang="en-US" dirty="0" smtClean="0"/>
                        <a:t>2020</a:t>
                      </a:r>
                      <a:endParaRPr lang="en-US" dirty="0"/>
                    </a:p>
                  </a:txBody>
                  <a:tcPr/>
                </a:tc>
                <a:tc>
                  <a:txBody>
                    <a:bodyPr/>
                    <a:lstStyle/>
                    <a:p>
                      <a:r>
                        <a:rPr lang="en-US" dirty="0" smtClean="0"/>
                        <a:t>50,000,000</a:t>
                      </a:r>
                      <a:endParaRPr lang="en-US" dirty="0"/>
                    </a:p>
                  </a:txBody>
                  <a:tcPr/>
                </a:tc>
                <a:tc>
                  <a:txBody>
                    <a:bodyPr/>
                    <a:lstStyle/>
                    <a:p>
                      <a:r>
                        <a:rPr lang="en-US" dirty="0" smtClean="0"/>
                        <a:t>27.54</a:t>
                      </a:r>
                      <a:endParaRPr lang="en-US" dirty="0"/>
                    </a:p>
                  </a:txBody>
                  <a:tcPr/>
                </a:tc>
                <a:tc>
                  <a:txBody>
                    <a:bodyPr/>
                    <a:lstStyle/>
                    <a:p>
                      <a:r>
                        <a:rPr lang="en-US" dirty="0" smtClean="0"/>
                        <a:t>1,377,000,000</a:t>
                      </a:r>
                      <a:endParaRPr lang="en-US" dirty="0"/>
                    </a:p>
                  </a:txBody>
                  <a:tcPr/>
                </a:tc>
                <a:extLst>
                  <a:ext uri="{0D108BD9-81ED-4DB2-BD59-A6C34878D82A}">
                    <a16:rowId xmlns:a16="http://schemas.microsoft.com/office/drawing/2014/main" val="3059886876"/>
                  </a:ext>
                </a:extLst>
              </a:tr>
              <a:tr h="370840">
                <a:tc>
                  <a:txBody>
                    <a:bodyPr/>
                    <a:lstStyle/>
                    <a:p>
                      <a:r>
                        <a:rPr lang="en-US" dirty="0" smtClean="0"/>
                        <a:t>2022</a:t>
                      </a:r>
                      <a:endParaRPr lang="en-US" dirty="0"/>
                    </a:p>
                  </a:txBody>
                  <a:tcPr/>
                </a:tc>
                <a:tc>
                  <a:txBody>
                    <a:bodyPr/>
                    <a:lstStyle/>
                    <a:p>
                      <a:r>
                        <a:rPr lang="en-US" dirty="0" smtClean="0"/>
                        <a:t>55,000,000</a:t>
                      </a:r>
                      <a:endParaRPr lang="en-US" dirty="0"/>
                    </a:p>
                  </a:txBody>
                  <a:tcPr/>
                </a:tc>
                <a:tc>
                  <a:txBody>
                    <a:bodyPr/>
                    <a:lstStyle/>
                    <a:p>
                      <a:r>
                        <a:rPr lang="en-US" dirty="0" smtClean="0"/>
                        <a:t>28</a:t>
                      </a:r>
                      <a:endParaRPr lang="en-US" dirty="0"/>
                    </a:p>
                  </a:txBody>
                  <a:tcPr/>
                </a:tc>
                <a:tc>
                  <a:txBody>
                    <a:bodyPr/>
                    <a:lstStyle/>
                    <a:p>
                      <a:r>
                        <a:rPr lang="en-US" dirty="0" smtClean="0"/>
                        <a:t>1,540,000,000</a:t>
                      </a:r>
                      <a:endParaRPr lang="en-US" dirty="0"/>
                    </a:p>
                  </a:txBody>
                  <a:tcPr/>
                </a:tc>
                <a:extLst>
                  <a:ext uri="{0D108BD9-81ED-4DB2-BD59-A6C34878D82A}">
                    <a16:rowId xmlns:a16="http://schemas.microsoft.com/office/drawing/2014/main" val="1232860158"/>
                  </a:ext>
                </a:extLst>
              </a:tr>
            </a:tbl>
          </a:graphicData>
        </a:graphic>
      </p:graphicFrame>
      <p:sp>
        <p:nvSpPr>
          <p:cNvPr id="6" name="TextBox 5"/>
          <p:cNvSpPr txBox="1"/>
          <p:nvPr/>
        </p:nvSpPr>
        <p:spPr>
          <a:xfrm>
            <a:off x="5980545" y="3880069"/>
            <a:ext cx="5278583" cy="830997"/>
          </a:xfrm>
          <a:prstGeom prst="rect">
            <a:avLst/>
          </a:prstGeom>
          <a:noFill/>
        </p:spPr>
        <p:txBody>
          <a:bodyPr wrap="square" rtlCol="0">
            <a:spAutoFit/>
          </a:bodyPr>
          <a:lstStyle/>
          <a:p>
            <a:r>
              <a:rPr lang="en-US" sz="1200" dirty="0" smtClean="0"/>
              <a:t>*Assuming there is a 5% rise in number of CERs in demand every year</a:t>
            </a:r>
          </a:p>
          <a:p>
            <a:r>
              <a:rPr lang="en-US" sz="1200" dirty="0" smtClean="0"/>
              <a:t>**Assuming there is a 2% rise in the market price of CER every year</a:t>
            </a:r>
          </a:p>
          <a:p>
            <a:r>
              <a:rPr lang="en-US" sz="1200" dirty="0" smtClean="0"/>
              <a:t>***Assuming total amount of carbon trade transactions = Number of CERs in a year x Average price of a CER in that year</a:t>
            </a:r>
            <a:endParaRPr lang="en-US" sz="1200" dirty="0"/>
          </a:p>
        </p:txBody>
      </p:sp>
      <p:sp>
        <p:nvSpPr>
          <p:cNvPr id="7" name="Minus 6"/>
          <p:cNvSpPr/>
          <p:nvPr/>
        </p:nvSpPr>
        <p:spPr>
          <a:xfrm>
            <a:off x="-868219" y="1132278"/>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p:cNvSpPr txBox="1"/>
          <p:nvPr/>
        </p:nvSpPr>
        <p:spPr>
          <a:xfrm>
            <a:off x="951345" y="5181601"/>
            <a:ext cx="10178472" cy="1200329"/>
          </a:xfrm>
          <a:prstGeom prst="rect">
            <a:avLst/>
          </a:prstGeom>
          <a:noFill/>
        </p:spPr>
        <p:txBody>
          <a:bodyPr wrap="square" rtlCol="0">
            <a:spAutoFit/>
          </a:bodyPr>
          <a:lstStyle/>
          <a:p>
            <a:r>
              <a:rPr lang="en-US" dirty="0" smtClean="0"/>
              <a:t>Looking </a:t>
            </a:r>
            <a:r>
              <a:rPr lang="en-US" dirty="0"/>
              <a:t>at the figures mentioned in the above table, we wish to join the set of already existing market players. The market is set to grow and the opportunities seem to be </a:t>
            </a:r>
            <a:r>
              <a:rPr lang="en-US" dirty="0" err="1"/>
              <a:t>favourable</a:t>
            </a:r>
            <a:r>
              <a:rPr lang="en-US" dirty="0"/>
              <a:t> for our trade.</a:t>
            </a:r>
          </a:p>
          <a:p>
            <a:endParaRPr lang="en-US" dirty="0"/>
          </a:p>
        </p:txBody>
      </p:sp>
    </p:spTree>
    <p:extLst>
      <p:ext uri="{BB962C8B-B14F-4D97-AF65-F5344CB8AC3E}">
        <p14:creationId xmlns:p14="http://schemas.microsoft.com/office/powerpoint/2010/main" val="1130589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838200" y="365125"/>
            <a:ext cx="8560718" cy="586003"/>
          </a:xfrm>
        </p:spPr>
        <p:txBody>
          <a:bodyPr>
            <a:normAutofit/>
          </a:bodyPr>
          <a:lstStyle/>
          <a:p>
            <a:r>
              <a:rPr lang="en-US" sz="2000" dirty="0" smtClean="0"/>
              <a:t>Roadmap until hackathon…</a:t>
            </a:r>
            <a:endParaRPr lang="en-US" sz="2000" dirty="0"/>
          </a:p>
        </p:txBody>
      </p:sp>
      <p:sp>
        <p:nvSpPr>
          <p:cNvPr id="4" name="Oval 3">
            <a:extLst>
              <a:ext uri="{FF2B5EF4-FFF2-40B4-BE49-F238E27FC236}">
                <a16:creationId xmlns:a16="http://schemas.microsoft.com/office/drawing/2014/main" id="{169C9513-ABA8-4F92-9C5C-4A35FBDC381B}"/>
              </a:ext>
            </a:extLst>
          </p:cNvPr>
          <p:cNvSpPr/>
          <p:nvPr/>
        </p:nvSpPr>
        <p:spPr>
          <a:xfrm>
            <a:off x="1762643" y="3717382"/>
            <a:ext cx="8285584" cy="243068"/>
          </a:xfrm>
          <a:prstGeom prst="ellipse">
            <a:avLst/>
          </a:prstGeom>
          <a:solidFill>
            <a:srgbClr val="6DBB6A"/>
          </a:solidFill>
          <a:ln w="12700">
            <a:miter lim="400000"/>
          </a:ln>
        </p:spPr>
        <p:txBody>
          <a:bodyPr rot="0" spcFirstLastPara="0" vertOverflow="overflow" horzOverflow="overflow" vert="horz" wrap="square" lIns="28575" tIns="28575" rIns="28575" bIns="28575" numCol="1" spcCol="0" rtlCol="0" fromWordArt="0" anchor="ctr" anchorCtr="0" forceAA="0" compatLnSpc="1">
            <a:prstTxWarp prst="textNoShape">
              <a:avLst/>
            </a:prstTxWarp>
            <a:noAutofit/>
          </a:bodyPr>
          <a:lstStyle/>
          <a:p>
            <a:endParaRPr lang="en-US" sz="2250">
              <a:solidFill>
                <a:srgbClr val="FFFFFF"/>
              </a:solidFill>
            </a:endParaRPr>
          </a:p>
        </p:txBody>
      </p:sp>
      <p:grpSp>
        <p:nvGrpSpPr>
          <p:cNvPr id="14" name="Group 13">
            <a:extLst>
              <a:ext uri="{FF2B5EF4-FFF2-40B4-BE49-F238E27FC236}">
                <a16:creationId xmlns:a16="http://schemas.microsoft.com/office/drawing/2014/main" id="{941BC663-8298-4066-A96D-B090ACF0106B}"/>
              </a:ext>
            </a:extLst>
          </p:cNvPr>
          <p:cNvGrpSpPr/>
          <p:nvPr/>
        </p:nvGrpSpPr>
        <p:grpSpPr>
          <a:xfrm>
            <a:off x="7898984" y="951128"/>
            <a:ext cx="2763820" cy="2887789"/>
            <a:chOff x="8928864" y="1065902"/>
            <a:chExt cx="2941490" cy="3073429"/>
          </a:xfrm>
        </p:grpSpPr>
        <p:sp>
          <p:nvSpPr>
            <p:cNvPr id="77" name="Shape">
              <a:extLst>
                <a:ext uri="{FF2B5EF4-FFF2-40B4-BE49-F238E27FC236}">
                  <a16:creationId xmlns:a16="http://schemas.microsoft.com/office/drawing/2014/main" id="{403228BB-CCBB-47D5-A82D-B06784A77FD2}"/>
                </a:ext>
              </a:extLst>
            </p:cNvPr>
            <p:cNvSpPr/>
            <p:nvPr/>
          </p:nvSpPr>
          <p:spPr>
            <a:xfrm>
              <a:off x="9056123" y="1256798"/>
              <a:ext cx="2704373" cy="2793448"/>
            </a:xfrm>
            <a:custGeom>
              <a:avLst/>
              <a:gdLst/>
              <a:ahLst/>
              <a:cxnLst>
                <a:cxn ang="0">
                  <a:pos x="wd2" y="hd2"/>
                </a:cxn>
                <a:cxn ang="5400000">
                  <a:pos x="wd2" y="hd2"/>
                </a:cxn>
                <a:cxn ang="10800000">
                  <a:pos x="wd2" y="hd2"/>
                </a:cxn>
                <a:cxn ang="16200000">
                  <a:pos x="wd2" y="hd2"/>
                </a:cxn>
              </a:cxnLst>
              <a:rect l="0" t="0" r="r" b="b"/>
              <a:pathLst>
                <a:path w="21600" h="21600" extrusionOk="0">
                  <a:moveTo>
                    <a:pt x="17941" y="16089"/>
                  </a:moveTo>
                  <a:cubicBezTo>
                    <a:pt x="17534" y="15646"/>
                    <a:pt x="17128" y="15204"/>
                    <a:pt x="16873" y="14712"/>
                  </a:cubicBezTo>
                  <a:cubicBezTo>
                    <a:pt x="16619" y="14318"/>
                    <a:pt x="16467" y="13875"/>
                    <a:pt x="16365" y="13482"/>
                  </a:cubicBezTo>
                  <a:cubicBezTo>
                    <a:pt x="16467" y="13531"/>
                    <a:pt x="16568" y="13531"/>
                    <a:pt x="16670" y="13580"/>
                  </a:cubicBezTo>
                  <a:cubicBezTo>
                    <a:pt x="17178" y="13728"/>
                    <a:pt x="17737" y="13875"/>
                    <a:pt x="18296" y="13974"/>
                  </a:cubicBezTo>
                  <a:cubicBezTo>
                    <a:pt x="19364" y="14170"/>
                    <a:pt x="20482" y="14269"/>
                    <a:pt x="21600" y="14269"/>
                  </a:cubicBezTo>
                  <a:cubicBezTo>
                    <a:pt x="20482" y="14220"/>
                    <a:pt x="19415" y="14072"/>
                    <a:pt x="18347" y="13826"/>
                  </a:cubicBezTo>
                  <a:cubicBezTo>
                    <a:pt x="17788" y="13678"/>
                    <a:pt x="17280" y="13531"/>
                    <a:pt x="16772" y="13383"/>
                  </a:cubicBezTo>
                  <a:cubicBezTo>
                    <a:pt x="16619" y="13334"/>
                    <a:pt x="16467" y="13285"/>
                    <a:pt x="16314" y="13236"/>
                  </a:cubicBezTo>
                  <a:cubicBezTo>
                    <a:pt x="16314" y="13236"/>
                    <a:pt x="16314" y="13186"/>
                    <a:pt x="16314" y="13186"/>
                  </a:cubicBezTo>
                  <a:lnTo>
                    <a:pt x="16213" y="13186"/>
                  </a:lnTo>
                  <a:cubicBezTo>
                    <a:pt x="15857" y="13039"/>
                    <a:pt x="15552" y="12940"/>
                    <a:pt x="15196" y="12842"/>
                  </a:cubicBezTo>
                  <a:cubicBezTo>
                    <a:pt x="14637" y="12694"/>
                    <a:pt x="14027" y="12645"/>
                    <a:pt x="13468" y="12744"/>
                  </a:cubicBezTo>
                  <a:cubicBezTo>
                    <a:pt x="12909" y="12842"/>
                    <a:pt x="12350" y="13039"/>
                    <a:pt x="11842" y="13285"/>
                  </a:cubicBezTo>
                  <a:cubicBezTo>
                    <a:pt x="11232" y="13580"/>
                    <a:pt x="10622" y="13924"/>
                    <a:pt x="10114" y="14367"/>
                  </a:cubicBezTo>
                  <a:cubicBezTo>
                    <a:pt x="10165" y="14121"/>
                    <a:pt x="10266" y="13875"/>
                    <a:pt x="10317" y="13629"/>
                  </a:cubicBezTo>
                  <a:cubicBezTo>
                    <a:pt x="10520" y="12744"/>
                    <a:pt x="10724" y="11809"/>
                    <a:pt x="10825" y="10874"/>
                  </a:cubicBezTo>
                  <a:cubicBezTo>
                    <a:pt x="10825" y="10677"/>
                    <a:pt x="10876" y="10431"/>
                    <a:pt x="10876" y="10234"/>
                  </a:cubicBezTo>
                  <a:cubicBezTo>
                    <a:pt x="10876" y="10087"/>
                    <a:pt x="10978" y="9939"/>
                    <a:pt x="11130" y="9890"/>
                  </a:cubicBezTo>
                  <a:cubicBezTo>
                    <a:pt x="12248" y="9299"/>
                    <a:pt x="13570" y="8955"/>
                    <a:pt x="14891" y="9004"/>
                  </a:cubicBezTo>
                  <a:cubicBezTo>
                    <a:pt x="13824" y="8807"/>
                    <a:pt x="12706" y="8856"/>
                    <a:pt x="11588" y="9103"/>
                  </a:cubicBezTo>
                  <a:cubicBezTo>
                    <a:pt x="11283" y="9201"/>
                    <a:pt x="10978" y="8955"/>
                    <a:pt x="10978" y="8660"/>
                  </a:cubicBezTo>
                  <a:cubicBezTo>
                    <a:pt x="10978" y="8463"/>
                    <a:pt x="10978" y="8315"/>
                    <a:pt x="10978" y="8118"/>
                  </a:cubicBezTo>
                  <a:cubicBezTo>
                    <a:pt x="10978" y="7184"/>
                    <a:pt x="10927" y="6249"/>
                    <a:pt x="10825" y="5363"/>
                  </a:cubicBezTo>
                  <a:cubicBezTo>
                    <a:pt x="10825" y="5215"/>
                    <a:pt x="10775" y="5068"/>
                    <a:pt x="10775" y="4920"/>
                  </a:cubicBezTo>
                  <a:cubicBezTo>
                    <a:pt x="11283" y="4920"/>
                    <a:pt x="11842" y="4822"/>
                    <a:pt x="12350" y="4723"/>
                  </a:cubicBezTo>
                  <a:lnTo>
                    <a:pt x="12960" y="4527"/>
                  </a:lnTo>
                  <a:cubicBezTo>
                    <a:pt x="12960" y="4527"/>
                    <a:pt x="12960" y="4527"/>
                    <a:pt x="13011" y="4527"/>
                  </a:cubicBezTo>
                  <a:lnTo>
                    <a:pt x="13570" y="4330"/>
                  </a:lnTo>
                  <a:cubicBezTo>
                    <a:pt x="13570" y="4330"/>
                    <a:pt x="13621" y="4330"/>
                    <a:pt x="13621" y="4330"/>
                  </a:cubicBezTo>
                  <a:lnTo>
                    <a:pt x="14180" y="4084"/>
                  </a:lnTo>
                  <a:cubicBezTo>
                    <a:pt x="14180" y="4084"/>
                    <a:pt x="14231" y="4084"/>
                    <a:pt x="14231" y="4084"/>
                  </a:cubicBezTo>
                  <a:cubicBezTo>
                    <a:pt x="14383" y="3985"/>
                    <a:pt x="14586" y="3887"/>
                    <a:pt x="14739" y="3739"/>
                  </a:cubicBezTo>
                  <a:cubicBezTo>
                    <a:pt x="14536" y="3838"/>
                    <a:pt x="14383" y="3887"/>
                    <a:pt x="14180" y="3985"/>
                  </a:cubicBezTo>
                  <a:cubicBezTo>
                    <a:pt x="14180" y="3985"/>
                    <a:pt x="14180" y="3985"/>
                    <a:pt x="14129" y="3985"/>
                  </a:cubicBezTo>
                  <a:lnTo>
                    <a:pt x="13570" y="4182"/>
                  </a:lnTo>
                  <a:cubicBezTo>
                    <a:pt x="13570" y="4182"/>
                    <a:pt x="13570" y="4182"/>
                    <a:pt x="13519" y="4182"/>
                  </a:cubicBezTo>
                  <a:lnTo>
                    <a:pt x="12960" y="4330"/>
                  </a:lnTo>
                  <a:cubicBezTo>
                    <a:pt x="12960" y="4330"/>
                    <a:pt x="12960" y="4330"/>
                    <a:pt x="12909" y="4330"/>
                  </a:cubicBezTo>
                  <a:lnTo>
                    <a:pt x="12299" y="4477"/>
                  </a:lnTo>
                  <a:cubicBezTo>
                    <a:pt x="11944" y="4527"/>
                    <a:pt x="11537" y="4576"/>
                    <a:pt x="11181" y="4625"/>
                  </a:cubicBezTo>
                  <a:cubicBezTo>
                    <a:pt x="10927" y="4625"/>
                    <a:pt x="10724" y="4477"/>
                    <a:pt x="10673" y="4231"/>
                  </a:cubicBezTo>
                  <a:cubicBezTo>
                    <a:pt x="10571" y="3690"/>
                    <a:pt x="10470" y="3198"/>
                    <a:pt x="10368" y="2657"/>
                  </a:cubicBezTo>
                  <a:cubicBezTo>
                    <a:pt x="10165" y="1771"/>
                    <a:pt x="9860" y="886"/>
                    <a:pt x="9555" y="0"/>
                  </a:cubicBezTo>
                  <a:cubicBezTo>
                    <a:pt x="9809" y="886"/>
                    <a:pt x="10063" y="1771"/>
                    <a:pt x="10216" y="2657"/>
                  </a:cubicBezTo>
                  <a:cubicBezTo>
                    <a:pt x="10317" y="3149"/>
                    <a:pt x="10368" y="3592"/>
                    <a:pt x="10419" y="4084"/>
                  </a:cubicBezTo>
                  <a:cubicBezTo>
                    <a:pt x="10470" y="4379"/>
                    <a:pt x="10216" y="4625"/>
                    <a:pt x="9911" y="4625"/>
                  </a:cubicBezTo>
                  <a:cubicBezTo>
                    <a:pt x="9860" y="4625"/>
                    <a:pt x="9809" y="4625"/>
                    <a:pt x="9758" y="4625"/>
                  </a:cubicBezTo>
                  <a:cubicBezTo>
                    <a:pt x="8945" y="4576"/>
                    <a:pt x="8081" y="4379"/>
                    <a:pt x="7319" y="4133"/>
                  </a:cubicBezTo>
                  <a:cubicBezTo>
                    <a:pt x="6505" y="3838"/>
                    <a:pt x="5743" y="3493"/>
                    <a:pt x="5082" y="3001"/>
                  </a:cubicBezTo>
                  <a:cubicBezTo>
                    <a:pt x="5235" y="3149"/>
                    <a:pt x="5387" y="3247"/>
                    <a:pt x="5540" y="3395"/>
                  </a:cubicBezTo>
                  <a:cubicBezTo>
                    <a:pt x="5540" y="3395"/>
                    <a:pt x="5540" y="3395"/>
                    <a:pt x="5591" y="3444"/>
                  </a:cubicBezTo>
                  <a:lnTo>
                    <a:pt x="6099" y="3789"/>
                  </a:lnTo>
                  <a:cubicBezTo>
                    <a:pt x="6099" y="3789"/>
                    <a:pt x="6150" y="3789"/>
                    <a:pt x="6150" y="3838"/>
                  </a:cubicBezTo>
                  <a:lnTo>
                    <a:pt x="6658" y="4133"/>
                  </a:lnTo>
                  <a:cubicBezTo>
                    <a:pt x="6658" y="4133"/>
                    <a:pt x="6658" y="4133"/>
                    <a:pt x="6709" y="4133"/>
                  </a:cubicBezTo>
                  <a:lnTo>
                    <a:pt x="7268" y="4379"/>
                  </a:lnTo>
                  <a:cubicBezTo>
                    <a:pt x="7369" y="4428"/>
                    <a:pt x="7522" y="4477"/>
                    <a:pt x="7624" y="4527"/>
                  </a:cubicBezTo>
                  <a:cubicBezTo>
                    <a:pt x="7268" y="5412"/>
                    <a:pt x="6658" y="6249"/>
                    <a:pt x="5896" y="6888"/>
                  </a:cubicBezTo>
                  <a:cubicBezTo>
                    <a:pt x="6709" y="6396"/>
                    <a:pt x="7471" y="5757"/>
                    <a:pt x="8081" y="4969"/>
                  </a:cubicBezTo>
                  <a:cubicBezTo>
                    <a:pt x="8183" y="4822"/>
                    <a:pt x="8386" y="4723"/>
                    <a:pt x="8589" y="4773"/>
                  </a:cubicBezTo>
                  <a:cubicBezTo>
                    <a:pt x="8996" y="4871"/>
                    <a:pt x="9402" y="4920"/>
                    <a:pt x="9809" y="4969"/>
                  </a:cubicBezTo>
                  <a:cubicBezTo>
                    <a:pt x="10063" y="4969"/>
                    <a:pt x="10317" y="4969"/>
                    <a:pt x="10622" y="4969"/>
                  </a:cubicBezTo>
                  <a:cubicBezTo>
                    <a:pt x="10622" y="5117"/>
                    <a:pt x="10673" y="5265"/>
                    <a:pt x="10673" y="5412"/>
                  </a:cubicBezTo>
                  <a:cubicBezTo>
                    <a:pt x="10724" y="6347"/>
                    <a:pt x="10724" y="7233"/>
                    <a:pt x="10724" y="8168"/>
                  </a:cubicBezTo>
                  <a:cubicBezTo>
                    <a:pt x="10673" y="9103"/>
                    <a:pt x="10571" y="9988"/>
                    <a:pt x="10419" y="10874"/>
                  </a:cubicBezTo>
                  <a:cubicBezTo>
                    <a:pt x="10266" y="11759"/>
                    <a:pt x="10063" y="12645"/>
                    <a:pt x="9809" y="13531"/>
                  </a:cubicBezTo>
                  <a:cubicBezTo>
                    <a:pt x="9707" y="13826"/>
                    <a:pt x="9606" y="14121"/>
                    <a:pt x="9504" y="14416"/>
                  </a:cubicBezTo>
                  <a:cubicBezTo>
                    <a:pt x="9402" y="14712"/>
                    <a:pt x="8996" y="14859"/>
                    <a:pt x="8742" y="14613"/>
                  </a:cubicBezTo>
                  <a:cubicBezTo>
                    <a:pt x="8437" y="14367"/>
                    <a:pt x="8132" y="14170"/>
                    <a:pt x="7776" y="13924"/>
                  </a:cubicBezTo>
                  <a:lnTo>
                    <a:pt x="7776" y="13924"/>
                  </a:lnTo>
                  <a:cubicBezTo>
                    <a:pt x="7776" y="13924"/>
                    <a:pt x="7776" y="13924"/>
                    <a:pt x="7776" y="13924"/>
                  </a:cubicBezTo>
                  <a:cubicBezTo>
                    <a:pt x="7217" y="13580"/>
                    <a:pt x="6607" y="13285"/>
                    <a:pt x="5997" y="12990"/>
                  </a:cubicBezTo>
                  <a:cubicBezTo>
                    <a:pt x="5845" y="12940"/>
                    <a:pt x="5743" y="12793"/>
                    <a:pt x="5692" y="12645"/>
                  </a:cubicBezTo>
                  <a:cubicBezTo>
                    <a:pt x="5591" y="12005"/>
                    <a:pt x="5540" y="11415"/>
                    <a:pt x="5387" y="10775"/>
                  </a:cubicBezTo>
                  <a:cubicBezTo>
                    <a:pt x="5286" y="10382"/>
                    <a:pt x="5184" y="10037"/>
                    <a:pt x="5032" y="9693"/>
                  </a:cubicBezTo>
                  <a:cubicBezTo>
                    <a:pt x="4879" y="9349"/>
                    <a:pt x="4676" y="9004"/>
                    <a:pt x="4472" y="8660"/>
                  </a:cubicBezTo>
                  <a:cubicBezTo>
                    <a:pt x="4625" y="9004"/>
                    <a:pt x="4777" y="9349"/>
                    <a:pt x="4879" y="9742"/>
                  </a:cubicBezTo>
                  <a:cubicBezTo>
                    <a:pt x="4981" y="10087"/>
                    <a:pt x="5032" y="10480"/>
                    <a:pt x="5082" y="10825"/>
                  </a:cubicBezTo>
                  <a:cubicBezTo>
                    <a:pt x="5133" y="11218"/>
                    <a:pt x="5133" y="11661"/>
                    <a:pt x="5184" y="12055"/>
                  </a:cubicBezTo>
                  <a:cubicBezTo>
                    <a:pt x="5184" y="12350"/>
                    <a:pt x="4879" y="12596"/>
                    <a:pt x="4574" y="12497"/>
                  </a:cubicBezTo>
                  <a:cubicBezTo>
                    <a:pt x="3100" y="12055"/>
                    <a:pt x="1525" y="11956"/>
                    <a:pt x="0" y="12104"/>
                  </a:cubicBezTo>
                  <a:cubicBezTo>
                    <a:pt x="1779" y="12005"/>
                    <a:pt x="3608" y="12350"/>
                    <a:pt x="5235" y="13039"/>
                  </a:cubicBezTo>
                  <a:cubicBezTo>
                    <a:pt x="5235" y="13039"/>
                    <a:pt x="5235" y="13039"/>
                    <a:pt x="5235" y="13039"/>
                  </a:cubicBezTo>
                  <a:lnTo>
                    <a:pt x="5235" y="13039"/>
                  </a:lnTo>
                  <a:cubicBezTo>
                    <a:pt x="5692" y="13236"/>
                    <a:pt x="6200" y="13482"/>
                    <a:pt x="6607" y="13728"/>
                  </a:cubicBezTo>
                  <a:cubicBezTo>
                    <a:pt x="6912" y="13924"/>
                    <a:pt x="6912" y="14367"/>
                    <a:pt x="6556" y="14564"/>
                  </a:cubicBezTo>
                  <a:cubicBezTo>
                    <a:pt x="5896" y="14908"/>
                    <a:pt x="5235" y="15154"/>
                    <a:pt x="4523" y="15351"/>
                  </a:cubicBezTo>
                  <a:cubicBezTo>
                    <a:pt x="3964" y="15548"/>
                    <a:pt x="3354" y="15646"/>
                    <a:pt x="2744" y="15745"/>
                  </a:cubicBezTo>
                  <a:cubicBezTo>
                    <a:pt x="2135" y="15843"/>
                    <a:pt x="1525" y="15942"/>
                    <a:pt x="966" y="16188"/>
                  </a:cubicBezTo>
                  <a:cubicBezTo>
                    <a:pt x="1576" y="16040"/>
                    <a:pt x="2185" y="15991"/>
                    <a:pt x="2795" y="15892"/>
                  </a:cubicBezTo>
                  <a:cubicBezTo>
                    <a:pt x="3405" y="15843"/>
                    <a:pt x="4015" y="15745"/>
                    <a:pt x="4625" y="15646"/>
                  </a:cubicBezTo>
                  <a:cubicBezTo>
                    <a:pt x="5641" y="15450"/>
                    <a:pt x="6658" y="15105"/>
                    <a:pt x="7573" y="14662"/>
                  </a:cubicBezTo>
                  <a:cubicBezTo>
                    <a:pt x="7725" y="14564"/>
                    <a:pt x="7928" y="14613"/>
                    <a:pt x="8081" y="14712"/>
                  </a:cubicBezTo>
                  <a:cubicBezTo>
                    <a:pt x="8437" y="15007"/>
                    <a:pt x="8742" y="15302"/>
                    <a:pt x="9047" y="15646"/>
                  </a:cubicBezTo>
                  <a:cubicBezTo>
                    <a:pt x="8996" y="15794"/>
                    <a:pt x="8945" y="15892"/>
                    <a:pt x="8894" y="16040"/>
                  </a:cubicBezTo>
                  <a:cubicBezTo>
                    <a:pt x="8589" y="16926"/>
                    <a:pt x="8386" y="17910"/>
                    <a:pt x="8335" y="18845"/>
                  </a:cubicBezTo>
                  <a:cubicBezTo>
                    <a:pt x="8284" y="19632"/>
                    <a:pt x="8335" y="20419"/>
                    <a:pt x="8386" y="21157"/>
                  </a:cubicBezTo>
                  <a:cubicBezTo>
                    <a:pt x="8386" y="21403"/>
                    <a:pt x="8640" y="21600"/>
                    <a:pt x="8894" y="21600"/>
                  </a:cubicBezTo>
                  <a:lnTo>
                    <a:pt x="8894" y="21600"/>
                  </a:lnTo>
                  <a:cubicBezTo>
                    <a:pt x="9148" y="21600"/>
                    <a:pt x="9352" y="21354"/>
                    <a:pt x="9352" y="21108"/>
                  </a:cubicBezTo>
                  <a:cubicBezTo>
                    <a:pt x="9250" y="20370"/>
                    <a:pt x="9199" y="19632"/>
                    <a:pt x="9199" y="18894"/>
                  </a:cubicBezTo>
                  <a:cubicBezTo>
                    <a:pt x="9199" y="18008"/>
                    <a:pt x="9352" y="17123"/>
                    <a:pt x="9606" y="16286"/>
                  </a:cubicBezTo>
                  <a:cubicBezTo>
                    <a:pt x="9656" y="16089"/>
                    <a:pt x="9707" y="15892"/>
                    <a:pt x="9758" y="15745"/>
                  </a:cubicBezTo>
                  <a:cubicBezTo>
                    <a:pt x="9758" y="15696"/>
                    <a:pt x="9809" y="15646"/>
                    <a:pt x="9860" y="15597"/>
                  </a:cubicBezTo>
                  <a:cubicBezTo>
                    <a:pt x="10419" y="14810"/>
                    <a:pt x="11283" y="14220"/>
                    <a:pt x="12147" y="13728"/>
                  </a:cubicBezTo>
                  <a:cubicBezTo>
                    <a:pt x="13062" y="13186"/>
                    <a:pt x="14129" y="12891"/>
                    <a:pt x="15196" y="13137"/>
                  </a:cubicBezTo>
                  <a:cubicBezTo>
                    <a:pt x="15298" y="13137"/>
                    <a:pt x="15400" y="13186"/>
                    <a:pt x="15501" y="13186"/>
                  </a:cubicBezTo>
                  <a:cubicBezTo>
                    <a:pt x="15654" y="13236"/>
                    <a:pt x="15806" y="13383"/>
                    <a:pt x="15806" y="13531"/>
                  </a:cubicBezTo>
                  <a:cubicBezTo>
                    <a:pt x="15959" y="14072"/>
                    <a:pt x="16213" y="14564"/>
                    <a:pt x="16518" y="15007"/>
                  </a:cubicBezTo>
                  <a:cubicBezTo>
                    <a:pt x="16873" y="15499"/>
                    <a:pt x="17331" y="15942"/>
                    <a:pt x="17788" y="16385"/>
                  </a:cubicBezTo>
                  <a:cubicBezTo>
                    <a:pt x="18246" y="16778"/>
                    <a:pt x="18754" y="17123"/>
                    <a:pt x="19262" y="17516"/>
                  </a:cubicBezTo>
                  <a:cubicBezTo>
                    <a:pt x="19770" y="17861"/>
                    <a:pt x="20279" y="18254"/>
                    <a:pt x="20838" y="18451"/>
                  </a:cubicBezTo>
                  <a:cubicBezTo>
                    <a:pt x="20279" y="18205"/>
                    <a:pt x="19821" y="17811"/>
                    <a:pt x="19364" y="17418"/>
                  </a:cubicBezTo>
                  <a:cubicBezTo>
                    <a:pt x="18805" y="16877"/>
                    <a:pt x="18347" y="16483"/>
                    <a:pt x="17941" y="16089"/>
                  </a:cubicBezTo>
                  <a:close/>
                </a:path>
              </a:pathLst>
            </a:custGeom>
            <a:solidFill>
              <a:srgbClr val="864A05"/>
            </a:solidFill>
            <a:ln w="12700">
              <a:miter lim="400000"/>
            </a:ln>
          </p:spPr>
          <p:txBody>
            <a:bodyPr lIns="28575" tIns="28575" rIns="28575" bIns="28575" anchor="ctr"/>
            <a:lstStyle/>
            <a:p>
              <a:pPr>
                <a:defRPr sz="3000">
                  <a:solidFill>
                    <a:srgbClr val="FFFFFF"/>
                  </a:solidFill>
                </a:defRPr>
              </a:pPr>
              <a:endParaRPr sz="2250"/>
            </a:p>
          </p:txBody>
        </p:sp>
        <p:sp>
          <p:nvSpPr>
            <p:cNvPr id="78" name="Shape">
              <a:extLst>
                <a:ext uri="{FF2B5EF4-FFF2-40B4-BE49-F238E27FC236}">
                  <a16:creationId xmlns:a16="http://schemas.microsoft.com/office/drawing/2014/main" id="{BB5E7CA7-4A67-495C-9622-746D360AC099}"/>
                </a:ext>
              </a:extLst>
            </p:cNvPr>
            <p:cNvSpPr/>
            <p:nvPr/>
          </p:nvSpPr>
          <p:spPr>
            <a:xfrm>
              <a:off x="9883338" y="3674808"/>
              <a:ext cx="439066" cy="4072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6904" y="13837"/>
                    <a:pt x="14087" y="17887"/>
                  </a:cubicBezTo>
                  <a:cubicBezTo>
                    <a:pt x="14400" y="15525"/>
                    <a:pt x="15339" y="12150"/>
                    <a:pt x="17530" y="8775"/>
                  </a:cubicBezTo>
                  <a:cubicBezTo>
                    <a:pt x="17530" y="8775"/>
                    <a:pt x="13461" y="13163"/>
                    <a:pt x="11270" y="18225"/>
                  </a:cubicBezTo>
                  <a:cubicBezTo>
                    <a:pt x="8139" y="8437"/>
                    <a:pt x="0" y="0"/>
                    <a:pt x="0" y="0"/>
                  </a:cubicBezTo>
                  <a:cubicBezTo>
                    <a:pt x="6574" y="11138"/>
                    <a:pt x="6261" y="21600"/>
                    <a:pt x="6261" y="21600"/>
                  </a:cubicBezTo>
                  <a:lnTo>
                    <a:pt x="10330" y="21600"/>
                  </a:lnTo>
                  <a:lnTo>
                    <a:pt x="12209" y="21600"/>
                  </a:lnTo>
                  <a:lnTo>
                    <a:pt x="12209" y="21600"/>
                  </a:lnTo>
                  <a:lnTo>
                    <a:pt x="13774" y="21600"/>
                  </a:lnTo>
                  <a:lnTo>
                    <a:pt x="16904" y="21600"/>
                  </a:lnTo>
                  <a:cubicBezTo>
                    <a:pt x="16591" y="21600"/>
                    <a:pt x="16278" y="16537"/>
                    <a:pt x="21600" y="10800"/>
                  </a:cubicBezTo>
                  <a:close/>
                </a:path>
              </a:pathLst>
            </a:custGeom>
            <a:solidFill>
              <a:srgbClr val="6DBB6A"/>
            </a:solidFill>
            <a:ln w="12700">
              <a:miter lim="400000"/>
            </a:ln>
          </p:spPr>
          <p:txBody>
            <a:bodyPr lIns="28575" tIns="28575" rIns="28575" bIns="28575" anchor="ctr"/>
            <a:lstStyle/>
            <a:p>
              <a:pPr>
                <a:defRPr sz="3000">
                  <a:solidFill>
                    <a:srgbClr val="FFFFFF"/>
                  </a:solidFill>
                </a:defRPr>
              </a:pPr>
              <a:endParaRPr sz="2250"/>
            </a:p>
          </p:txBody>
        </p:sp>
        <p:sp>
          <p:nvSpPr>
            <p:cNvPr id="79" name="Shape">
              <a:extLst>
                <a:ext uri="{FF2B5EF4-FFF2-40B4-BE49-F238E27FC236}">
                  <a16:creationId xmlns:a16="http://schemas.microsoft.com/office/drawing/2014/main" id="{E73AD5A2-01A6-4AB2-ADC1-0309B223DFF1}"/>
                </a:ext>
              </a:extLst>
            </p:cNvPr>
            <p:cNvSpPr/>
            <p:nvPr/>
          </p:nvSpPr>
          <p:spPr>
            <a:xfrm>
              <a:off x="10201498" y="3738445"/>
              <a:ext cx="394523" cy="400886"/>
            </a:xfrm>
            <a:custGeom>
              <a:avLst/>
              <a:gdLst/>
              <a:ahLst/>
              <a:cxnLst>
                <a:cxn ang="0">
                  <a:pos x="wd2" y="hd2"/>
                </a:cxn>
                <a:cxn ang="5400000">
                  <a:pos x="wd2" y="hd2"/>
                </a:cxn>
                <a:cxn ang="10800000">
                  <a:pos x="wd2" y="hd2"/>
                </a:cxn>
                <a:cxn ang="16200000">
                  <a:pos x="wd2" y="hd2"/>
                </a:cxn>
              </a:cxnLst>
              <a:rect l="0" t="0" r="r" b="b"/>
              <a:pathLst>
                <a:path w="21600" h="21600" extrusionOk="0">
                  <a:moveTo>
                    <a:pt x="0" y="19886"/>
                  </a:moveTo>
                  <a:lnTo>
                    <a:pt x="4529" y="21600"/>
                  </a:lnTo>
                  <a:cubicBezTo>
                    <a:pt x="9755" y="9257"/>
                    <a:pt x="21600" y="0"/>
                    <a:pt x="21600" y="0"/>
                  </a:cubicBezTo>
                  <a:cubicBezTo>
                    <a:pt x="10103" y="4800"/>
                    <a:pt x="0" y="19886"/>
                    <a:pt x="0" y="19886"/>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80" name="Shape">
              <a:extLst>
                <a:ext uri="{FF2B5EF4-FFF2-40B4-BE49-F238E27FC236}">
                  <a16:creationId xmlns:a16="http://schemas.microsoft.com/office/drawing/2014/main" id="{EFC99838-6A6C-4A94-A474-DA5177C47C97}"/>
                </a:ext>
              </a:extLst>
            </p:cNvPr>
            <p:cNvSpPr/>
            <p:nvPr/>
          </p:nvSpPr>
          <p:spPr>
            <a:xfrm>
              <a:off x="9819706" y="3738440"/>
              <a:ext cx="318165" cy="394523"/>
            </a:xfrm>
            <a:custGeom>
              <a:avLst/>
              <a:gdLst/>
              <a:ahLst/>
              <a:cxnLst>
                <a:cxn ang="0">
                  <a:pos x="wd2" y="hd2"/>
                </a:cxn>
                <a:cxn ang="5400000">
                  <a:pos x="wd2" y="hd2"/>
                </a:cxn>
                <a:cxn ang="10800000">
                  <a:pos x="wd2" y="hd2"/>
                </a:cxn>
                <a:cxn ang="16200000">
                  <a:pos x="wd2" y="hd2"/>
                </a:cxn>
              </a:cxnLst>
              <a:rect l="0" t="0" r="r" b="b"/>
              <a:pathLst>
                <a:path w="21600" h="21600" extrusionOk="0">
                  <a:moveTo>
                    <a:pt x="15552" y="17419"/>
                  </a:moveTo>
                  <a:cubicBezTo>
                    <a:pt x="11664" y="12542"/>
                    <a:pt x="5616" y="8710"/>
                    <a:pt x="5616" y="8710"/>
                  </a:cubicBezTo>
                  <a:cubicBezTo>
                    <a:pt x="9072" y="11845"/>
                    <a:pt x="10800" y="14981"/>
                    <a:pt x="11664" y="17419"/>
                  </a:cubicBezTo>
                  <a:cubicBezTo>
                    <a:pt x="6912" y="13935"/>
                    <a:pt x="0" y="11148"/>
                    <a:pt x="0" y="11148"/>
                  </a:cubicBezTo>
                  <a:cubicBezTo>
                    <a:pt x="8208" y="16026"/>
                    <a:pt x="8208" y="21600"/>
                    <a:pt x="8208" y="21600"/>
                  </a:cubicBezTo>
                  <a:lnTo>
                    <a:pt x="12528" y="21252"/>
                  </a:lnTo>
                  <a:lnTo>
                    <a:pt x="14688" y="20903"/>
                  </a:lnTo>
                  <a:lnTo>
                    <a:pt x="17280" y="20555"/>
                  </a:lnTo>
                  <a:lnTo>
                    <a:pt x="18576" y="20555"/>
                  </a:lnTo>
                  <a:cubicBezTo>
                    <a:pt x="17280" y="10103"/>
                    <a:pt x="21600" y="0"/>
                    <a:pt x="21600" y="0"/>
                  </a:cubicBezTo>
                  <a:cubicBezTo>
                    <a:pt x="17712" y="5226"/>
                    <a:pt x="15984" y="12890"/>
                    <a:pt x="15552" y="17419"/>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81" name="Shape">
              <a:extLst>
                <a:ext uri="{FF2B5EF4-FFF2-40B4-BE49-F238E27FC236}">
                  <a16:creationId xmlns:a16="http://schemas.microsoft.com/office/drawing/2014/main" id="{44BF19CD-9059-4AD7-9B63-777BBFCE861D}"/>
                </a:ext>
              </a:extLst>
            </p:cNvPr>
            <p:cNvSpPr/>
            <p:nvPr/>
          </p:nvSpPr>
          <p:spPr>
            <a:xfrm>
              <a:off x="10137866" y="3802077"/>
              <a:ext cx="133632" cy="2799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29" y="21600"/>
                  </a:lnTo>
                  <a:cubicBezTo>
                    <a:pt x="8229" y="10309"/>
                    <a:pt x="21600" y="0"/>
                    <a:pt x="21600" y="0"/>
                  </a:cubicBezTo>
                  <a:cubicBezTo>
                    <a:pt x="6172" y="6873"/>
                    <a:pt x="0" y="21600"/>
                    <a:pt x="0" y="216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83" name="Shape">
              <a:extLst>
                <a:ext uri="{FF2B5EF4-FFF2-40B4-BE49-F238E27FC236}">
                  <a16:creationId xmlns:a16="http://schemas.microsoft.com/office/drawing/2014/main" id="{C2E8854C-AAF0-47C0-B870-29914142D9B1}"/>
                </a:ext>
              </a:extLst>
            </p:cNvPr>
            <p:cNvSpPr/>
            <p:nvPr/>
          </p:nvSpPr>
          <p:spPr>
            <a:xfrm>
              <a:off x="10774191" y="2656701"/>
              <a:ext cx="358839" cy="242127"/>
            </a:xfrm>
            <a:custGeom>
              <a:avLst/>
              <a:gdLst/>
              <a:ahLst/>
              <a:cxnLst>
                <a:cxn ang="0">
                  <a:pos x="wd2" y="hd2"/>
                </a:cxn>
                <a:cxn ang="5400000">
                  <a:pos x="wd2" y="hd2"/>
                </a:cxn>
                <a:cxn ang="10800000">
                  <a:pos x="wd2" y="hd2"/>
                </a:cxn>
                <a:cxn ang="16200000">
                  <a:pos x="wd2" y="hd2"/>
                </a:cxn>
              </a:cxnLst>
              <a:rect l="0" t="0" r="r" b="b"/>
              <a:pathLst>
                <a:path w="21370" h="20548" extrusionOk="0">
                  <a:moveTo>
                    <a:pt x="11517" y="17659"/>
                  </a:moveTo>
                  <a:cubicBezTo>
                    <a:pt x="13033" y="16039"/>
                    <a:pt x="14549" y="13339"/>
                    <a:pt x="16065" y="11719"/>
                  </a:cubicBezTo>
                  <a:cubicBezTo>
                    <a:pt x="17581" y="10099"/>
                    <a:pt x="19096" y="8479"/>
                    <a:pt x="20991" y="9019"/>
                  </a:cubicBezTo>
                  <a:cubicBezTo>
                    <a:pt x="21370" y="9019"/>
                    <a:pt x="21370" y="8479"/>
                    <a:pt x="21370" y="8479"/>
                  </a:cubicBezTo>
                  <a:cubicBezTo>
                    <a:pt x="20612" y="6319"/>
                    <a:pt x="19475" y="4699"/>
                    <a:pt x="18338" y="3079"/>
                  </a:cubicBezTo>
                  <a:cubicBezTo>
                    <a:pt x="15307" y="-701"/>
                    <a:pt x="10381" y="-701"/>
                    <a:pt x="6591" y="1459"/>
                  </a:cubicBezTo>
                  <a:cubicBezTo>
                    <a:pt x="4317" y="2539"/>
                    <a:pt x="2044" y="4699"/>
                    <a:pt x="907" y="7939"/>
                  </a:cubicBezTo>
                  <a:cubicBezTo>
                    <a:pt x="149" y="10099"/>
                    <a:pt x="-230" y="12799"/>
                    <a:pt x="149" y="15499"/>
                  </a:cubicBezTo>
                  <a:cubicBezTo>
                    <a:pt x="528" y="16579"/>
                    <a:pt x="1665" y="17119"/>
                    <a:pt x="2044" y="16039"/>
                  </a:cubicBezTo>
                  <a:lnTo>
                    <a:pt x="5075" y="12259"/>
                  </a:lnTo>
                  <a:cubicBezTo>
                    <a:pt x="3938" y="13879"/>
                    <a:pt x="3180" y="15499"/>
                    <a:pt x="2422" y="17659"/>
                  </a:cubicBezTo>
                  <a:cubicBezTo>
                    <a:pt x="2043" y="18739"/>
                    <a:pt x="2422" y="19819"/>
                    <a:pt x="3180" y="20359"/>
                  </a:cubicBezTo>
                  <a:cubicBezTo>
                    <a:pt x="6212" y="20899"/>
                    <a:pt x="9244" y="20359"/>
                    <a:pt x="11517" y="1765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84" name="Shape">
              <a:extLst>
                <a:ext uri="{FF2B5EF4-FFF2-40B4-BE49-F238E27FC236}">
                  <a16:creationId xmlns:a16="http://schemas.microsoft.com/office/drawing/2014/main" id="{E01939A7-5C31-4178-A69E-FD253E63E163}"/>
                </a:ext>
              </a:extLst>
            </p:cNvPr>
            <p:cNvSpPr/>
            <p:nvPr/>
          </p:nvSpPr>
          <p:spPr>
            <a:xfrm>
              <a:off x="11092346" y="2720328"/>
              <a:ext cx="278397" cy="241857"/>
            </a:xfrm>
            <a:custGeom>
              <a:avLst/>
              <a:gdLst/>
              <a:ahLst/>
              <a:cxnLst>
                <a:cxn ang="0">
                  <a:pos x="wd2" y="hd2"/>
                </a:cxn>
                <a:cxn ang="5400000">
                  <a:pos x="wd2" y="hd2"/>
                </a:cxn>
                <a:cxn ang="10800000">
                  <a:pos x="wd2" y="hd2"/>
                </a:cxn>
                <a:cxn ang="16200000">
                  <a:pos x="wd2" y="hd2"/>
                </a:cxn>
              </a:cxnLst>
              <a:rect l="0" t="0" r="r" b="b"/>
              <a:pathLst>
                <a:path w="21477" h="20524" extrusionOk="0">
                  <a:moveTo>
                    <a:pt x="14727" y="15664"/>
                  </a:moveTo>
                  <a:cubicBezTo>
                    <a:pt x="15709" y="13504"/>
                    <a:pt x="16200" y="10804"/>
                    <a:pt x="17182" y="8644"/>
                  </a:cubicBezTo>
                  <a:cubicBezTo>
                    <a:pt x="18164" y="6484"/>
                    <a:pt x="19145" y="4864"/>
                    <a:pt x="21109" y="3784"/>
                  </a:cubicBezTo>
                  <a:cubicBezTo>
                    <a:pt x="21600" y="3784"/>
                    <a:pt x="21600" y="3244"/>
                    <a:pt x="21109" y="3244"/>
                  </a:cubicBezTo>
                  <a:cubicBezTo>
                    <a:pt x="19636" y="2164"/>
                    <a:pt x="18164" y="1084"/>
                    <a:pt x="16200" y="544"/>
                  </a:cubicBezTo>
                  <a:cubicBezTo>
                    <a:pt x="11782" y="-1076"/>
                    <a:pt x="7364" y="1084"/>
                    <a:pt x="3927" y="4864"/>
                  </a:cubicBezTo>
                  <a:cubicBezTo>
                    <a:pt x="1964" y="7024"/>
                    <a:pt x="491" y="9724"/>
                    <a:pt x="0" y="12424"/>
                  </a:cubicBezTo>
                  <a:cubicBezTo>
                    <a:pt x="0" y="14584"/>
                    <a:pt x="491" y="16744"/>
                    <a:pt x="1473" y="18364"/>
                  </a:cubicBezTo>
                  <a:cubicBezTo>
                    <a:pt x="1964" y="18904"/>
                    <a:pt x="3436" y="18904"/>
                    <a:pt x="3927" y="17824"/>
                  </a:cubicBezTo>
                  <a:lnTo>
                    <a:pt x="5891" y="13504"/>
                  </a:lnTo>
                  <a:cubicBezTo>
                    <a:pt x="5400" y="15124"/>
                    <a:pt x="4909" y="16744"/>
                    <a:pt x="4909" y="18904"/>
                  </a:cubicBezTo>
                  <a:cubicBezTo>
                    <a:pt x="4909" y="19984"/>
                    <a:pt x="5400" y="20524"/>
                    <a:pt x="6382" y="20524"/>
                  </a:cubicBezTo>
                  <a:cubicBezTo>
                    <a:pt x="10309" y="20524"/>
                    <a:pt x="13254" y="18904"/>
                    <a:pt x="14727" y="1566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85" name="Shape">
              <a:extLst>
                <a:ext uri="{FF2B5EF4-FFF2-40B4-BE49-F238E27FC236}">
                  <a16:creationId xmlns:a16="http://schemas.microsoft.com/office/drawing/2014/main" id="{1CBBC99E-6A33-428E-BC07-DA87873B77CD}"/>
                </a:ext>
              </a:extLst>
            </p:cNvPr>
            <p:cNvSpPr/>
            <p:nvPr/>
          </p:nvSpPr>
          <p:spPr>
            <a:xfrm>
              <a:off x="9692442" y="2974861"/>
              <a:ext cx="209434" cy="214760"/>
            </a:xfrm>
            <a:custGeom>
              <a:avLst/>
              <a:gdLst/>
              <a:ahLst/>
              <a:cxnLst>
                <a:cxn ang="0">
                  <a:pos x="wd2" y="hd2"/>
                </a:cxn>
                <a:cxn ang="5400000">
                  <a:pos x="wd2" y="hd2"/>
                </a:cxn>
                <a:cxn ang="10800000">
                  <a:pos x="wd2" y="hd2"/>
                </a:cxn>
                <a:cxn ang="16200000">
                  <a:pos x="wd2" y="hd2"/>
                </a:cxn>
              </a:cxnLst>
              <a:rect l="0" t="0" r="r" b="b"/>
              <a:pathLst>
                <a:path w="20312" h="21441" extrusionOk="0">
                  <a:moveTo>
                    <a:pt x="15133" y="6829"/>
                  </a:moveTo>
                  <a:cubicBezTo>
                    <a:pt x="13282" y="5559"/>
                    <a:pt x="10813" y="5559"/>
                    <a:pt x="8344" y="4288"/>
                  </a:cubicBezTo>
                  <a:cubicBezTo>
                    <a:pt x="6493" y="3653"/>
                    <a:pt x="4641" y="2382"/>
                    <a:pt x="3407" y="476"/>
                  </a:cubicBezTo>
                  <a:cubicBezTo>
                    <a:pt x="3407" y="-159"/>
                    <a:pt x="2790" y="-159"/>
                    <a:pt x="2790" y="476"/>
                  </a:cubicBezTo>
                  <a:cubicBezTo>
                    <a:pt x="1556" y="2382"/>
                    <a:pt x="939" y="3653"/>
                    <a:pt x="321" y="5559"/>
                  </a:cubicBezTo>
                  <a:cubicBezTo>
                    <a:pt x="-913" y="10641"/>
                    <a:pt x="1556" y="15088"/>
                    <a:pt x="5259" y="18265"/>
                  </a:cubicBezTo>
                  <a:cubicBezTo>
                    <a:pt x="7727" y="20170"/>
                    <a:pt x="10196" y="21441"/>
                    <a:pt x="13281" y="21441"/>
                  </a:cubicBezTo>
                  <a:cubicBezTo>
                    <a:pt x="15133" y="21441"/>
                    <a:pt x="17602" y="20806"/>
                    <a:pt x="18836" y="18900"/>
                  </a:cubicBezTo>
                  <a:cubicBezTo>
                    <a:pt x="19453" y="18265"/>
                    <a:pt x="19453" y="16994"/>
                    <a:pt x="18219" y="16359"/>
                  </a:cubicBezTo>
                  <a:lnTo>
                    <a:pt x="13898" y="14453"/>
                  </a:lnTo>
                  <a:cubicBezTo>
                    <a:pt x="15750" y="15088"/>
                    <a:pt x="17601" y="15088"/>
                    <a:pt x="18836" y="15088"/>
                  </a:cubicBezTo>
                  <a:cubicBezTo>
                    <a:pt x="20070" y="15088"/>
                    <a:pt x="20687" y="14453"/>
                    <a:pt x="20070" y="13182"/>
                  </a:cubicBezTo>
                  <a:cubicBezTo>
                    <a:pt x="20070" y="11276"/>
                    <a:pt x="18219" y="8100"/>
                    <a:pt x="15133" y="682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86" name="Shape">
              <a:extLst>
                <a:ext uri="{FF2B5EF4-FFF2-40B4-BE49-F238E27FC236}">
                  <a16:creationId xmlns:a16="http://schemas.microsoft.com/office/drawing/2014/main" id="{B8762894-53CF-4210-8609-0EEEE9E3AB3B}"/>
                </a:ext>
              </a:extLst>
            </p:cNvPr>
            <p:cNvSpPr/>
            <p:nvPr/>
          </p:nvSpPr>
          <p:spPr>
            <a:xfrm>
              <a:off x="10646922" y="1574953"/>
              <a:ext cx="278397" cy="241857"/>
            </a:xfrm>
            <a:custGeom>
              <a:avLst/>
              <a:gdLst/>
              <a:ahLst/>
              <a:cxnLst>
                <a:cxn ang="0">
                  <a:pos x="wd2" y="hd2"/>
                </a:cxn>
                <a:cxn ang="5400000">
                  <a:pos x="wd2" y="hd2"/>
                </a:cxn>
                <a:cxn ang="10800000">
                  <a:pos x="wd2" y="hd2"/>
                </a:cxn>
                <a:cxn ang="16200000">
                  <a:pos x="wd2" y="hd2"/>
                </a:cxn>
              </a:cxnLst>
              <a:rect l="0" t="0" r="r" b="b"/>
              <a:pathLst>
                <a:path w="21477" h="20524" extrusionOk="0">
                  <a:moveTo>
                    <a:pt x="14727" y="15664"/>
                  </a:moveTo>
                  <a:cubicBezTo>
                    <a:pt x="15709" y="13504"/>
                    <a:pt x="16200" y="10804"/>
                    <a:pt x="17182" y="8644"/>
                  </a:cubicBezTo>
                  <a:cubicBezTo>
                    <a:pt x="18164" y="6484"/>
                    <a:pt x="19145" y="4864"/>
                    <a:pt x="21109" y="3784"/>
                  </a:cubicBezTo>
                  <a:cubicBezTo>
                    <a:pt x="21600" y="3784"/>
                    <a:pt x="21600" y="3244"/>
                    <a:pt x="21109" y="3244"/>
                  </a:cubicBezTo>
                  <a:cubicBezTo>
                    <a:pt x="19636" y="2164"/>
                    <a:pt x="18164" y="1084"/>
                    <a:pt x="16200" y="544"/>
                  </a:cubicBezTo>
                  <a:cubicBezTo>
                    <a:pt x="11782" y="-1076"/>
                    <a:pt x="7364" y="1084"/>
                    <a:pt x="3927" y="4864"/>
                  </a:cubicBezTo>
                  <a:cubicBezTo>
                    <a:pt x="1964" y="7024"/>
                    <a:pt x="491" y="9724"/>
                    <a:pt x="0" y="12424"/>
                  </a:cubicBezTo>
                  <a:cubicBezTo>
                    <a:pt x="0" y="14584"/>
                    <a:pt x="491" y="16744"/>
                    <a:pt x="1473" y="18364"/>
                  </a:cubicBezTo>
                  <a:cubicBezTo>
                    <a:pt x="1964" y="18904"/>
                    <a:pt x="3436" y="18904"/>
                    <a:pt x="3927" y="17824"/>
                  </a:cubicBezTo>
                  <a:lnTo>
                    <a:pt x="5891" y="13504"/>
                  </a:lnTo>
                  <a:cubicBezTo>
                    <a:pt x="5400" y="15124"/>
                    <a:pt x="4909" y="16744"/>
                    <a:pt x="4909" y="18904"/>
                  </a:cubicBezTo>
                  <a:cubicBezTo>
                    <a:pt x="4909" y="19984"/>
                    <a:pt x="5400" y="20524"/>
                    <a:pt x="6382" y="20524"/>
                  </a:cubicBezTo>
                  <a:cubicBezTo>
                    <a:pt x="10309" y="20524"/>
                    <a:pt x="13255" y="18904"/>
                    <a:pt x="14727" y="1566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87" name="Shape">
              <a:extLst>
                <a:ext uri="{FF2B5EF4-FFF2-40B4-BE49-F238E27FC236}">
                  <a16:creationId xmlns:a16="http://schemas.microsoft.com/office/drawing/2014/main" id="{AD80F468-56DA-48DA-B698-274D2FD69DCE}"/>
                </a:ext>
              </a:extLst>
            </p:cNvPr>
            <p:cNvSpPr/>
            <p:nvPr/>
          </p:nvSpPr>
          <p:spPr>
            <a:xfrm>
              <a:off x="11601401" y="2974861"/>
              <a:ext cx="268953" cy="204198"/>
            </a:xfrm>
            <a:custGeom>
              <a:avLst/>
              <a:gdLst/>
              <a:ahLst/>
              <a:cxnLst>
                <a:cxn ang="0">
                  <a:pos x="wd2" y="hd2"/>
                </a:cxn>
                <a:cxn ang="5400000">
                  <a:pos x="wd2" y="hd2"/>
                </a:cxn>
                <a:cxn ang="10800000">
                  <a:pos x="wd2" y="hd2"/>
                </a:cxn>
                <a:cxn ang="16200000">
                  <a:pos x="wd2" y="hd2"/>
                </a:cxn>
              </a:cxnLst>
              <a:rect l="0" t="0" r="r" b="b"/>
              <a:pathLst>
                <a:path w="21231" h="21004" extrusionOk="0">
                  <a:moveTo>
                    <a:pt x="7668" y="18386"/>
                  </a:moveTo>
                  <a:cubicBezTo>
                    <a:pt x="10180" y="19040"/>
                    <a:pt x="12189" y="18386"/>
                    <a:pt x="14701" y="18386"/>
                  </a:cubicBezTo>
                  <a:cubicBezTo>
                    <a:pt x="16710" y="18386"/>
                    <a:pt x="18719" y="19040"/>
                    <a:pt x="20226" y="21004"/>
                  </a:cubicBezTo>
                  <a:cubicBezTo>
                    <a:pt x="20226" y="21004"/>
                    <a:pt x="20729" y="21004"/>
                    <a:pt x="20729" y="21004"/>
                  </a:cubicBezTo>
                  <a:cubicBezTo>
                    <a:pt x="21231" y="18386"/>
                    <a:pt x="21231" y="16422"/>
                    <a:pt x="21231" y="13804"/>
                  </a:cubicBezTo>
                  <a:cubicBezTo>
                    <a:pt x="20729" y="7913"/>
                    <a:pt x="16710" y="3331"/>
                    <a:pt x="12691" y="1368"/>
                  </a:cubicBezTo>
                  <a:cubicBezTo>
                    <a:pt x="10180" y="59"/>
                    <a:pt x="7166" y="-596"/>
                    <a:pt x="4654" y="713"/>
                  </a:cubicBezTo>
                  <a:cubicBezTo>
                    <a:pt x="2645" y="1368"/>
                    <a:pt x="1138" y="3331"/>
                    <a:pt x="133" y="5949"/>
                  </a:cubicBezTo>
                  <a:cubicBezTo>
                    <a:pt x="-369" y="7259"/>
                    <a:pt x="636" y="8568"/>
                    <a:pt x="1640" y="8568"/>
                  </a:cubicBezTo>
                  <a:lnTo>
                    <a:pt x="6161" y="8568"/>
                  </a:lnTo>
                  <a:cubicBezTo>
                    <a:pt x="4654" y="8568"/>
                    <a:pt x="2645" y="9222"/>
                    <a:pt x="1138" y="9877"/>
                  </a:cubicBezTo>
                  <a:cubicBezTo>
                    <a:pt x="133" y="10531"/>
                    <a:pt x="133" y="11840"/>
                    <a:pt x="636" y="12495"/>
                  </a:cubicBezTo>
                  <a:cubicBezTo>
                    <a:pt x="1138" y="15113"/>
                    <a:pt x="4152" y="17731"/>
                    <a:pt x="7668" y="1838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88" name="Shape">
              <a:extLst>
                <a:ext uri="{FF2B5EF4-FFF2-40B4-BE49-F238E27FC236}">
                  <a16:creationId xmlns:a16="http://schemas.microsoft.com/office/drawing/2014/main" id="{B32B092A-53A4-4DF8-9779-D80F708F8D9E}"/>
                </a:ext>
              </a:extLst>
            </p:cNvPr>
            <p:cNvSpPr/>
            <p:nvPr/>
          </p:nvSpPr>
          <p:spPr>
            <a:xfrm>
              <a:off x="8928864" y="2720328"/>
              <a:ext cx="288037" cy="181982"/>
            </a:xfrm>
            <a:custGeom>
              <a:avLst/>
              <a:gdLst/>
              <a:ahLst/>
              <a:cxnLst>
                <a:cxn ang="0">
                  <a:pos x="wd2" y="hd2"/>
                </a:cxn>
                <a:cxn ang="5400000">
                  <a:pos x="wd2" y="hd2"/>
                </a:cxn>
                <a:cxn ang="10800000">
                  <a:pos x="wd2" y="hd2"/>
                </a:cxn>
                <a:cxn ang="16200000">
                  <a:pos x="wd2" y="hd2"/>
                </a:cxn>
              </a:cxnLst>
              <a:rect l="0" t="0" r="r" b="b"/>
              <a:pathLst>
                <a:path w="21255" h="21301" extrusionOk="0">
                  <a:moveTo>
                    <a:pt x="12678" y="0"/>
                  </a:moveTo>
                  <a:cubicBezTo>
                    <a:pt x="10330" y="0"/>
                    <a:pt x="8452" y="1490"/>
                    <a:pt x="6104" y="1490"/>
                  </a:cubicBezTo>
                  <a:cubicBezTo>
                    <a:pt x="4226" y="2234"/>
                    <a:pt x="2348" y="1490"/>
                    <a:pt x="470" y="0"/>
                  </a:cubicBezTo>
                  <a:cubicBezTo>
                    <a:pt x="0" y="0"/>
                    <a:pt x="0" y="0"/>
                    <a:pt x="0" y="745"/>
                  </a:cubicBezTo>
                  <a:cubicBezTo>
                    <a:pt x="0" y="3724"/>
                    <a:pt x="0" y="5959"/>
                    <a:pt x="470" y="8938"/>
                  </a:cubicBezTo>
                  <a:cubicBezTo>
                    <a:pt x="1878" y="15641"/>
                    <a:pt x="5635" y="20110"/>
                    <a:pt x="9861" y="20855"/>
                  </a:cubicBezTo>
                  <a:cubicBezTo>
                    <a:pt x="12209" y="21600"/>
                    <a:pt x="15026" y="21600"/>
                    <a:pt x="17374" y="19366"/>
                  </a:cubicBezTo>
                  <a:cubicBezTo>
                    <a:pt x="19252" y="17876"/>
                    <a:pt x="20191" y="15641"/>
                    <a:pt x="21130" y="12662"/>
                  </a:cubicBezTo>
                  <a:cubicBezTo>
                    <a:pt x="21600" y="11172"/>
                    <a:pt x="20661" y="9683"/>
                    <a:pt x="19722" y="10428"/>
                  </a:cubicBezTo>
                  <a:lnTo>
                    <a:pt x="15965" y="11172"/>
                  </a:lnTo>
                  <a:cubicBezTo>
                    <a:pt x="17374" y="10428"/>
                    <a:pt x="18783" y="9683"/>
                    <a:pt x="20191" y="8193"/>
                  </a:cubicBezTo>
                  <a:cubicBezTo>
                    <a:pt x="21131" y="7448"/>
                    <a:pt x="21131" y="5959"/>
                    <a:pt x="20661" y="5214"/>
                  </a:cubicBezTo>
                  <a:cubicBezTo>
                    <a:pt x="18783" y="2235"/>
                    <a:pt x="15496" y="0"/>
                    <a:pt x="12678" y="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89" name="Shape">
              <a:extLst>
                <a:ext uri="{FF2B5EF4-FFF2-40B4-BE49-F238E27FC236}">
                  <a16:creationId xmlns:a16="http://schemas.microsoft.com/office/drawing/2014/main" id="{EAEB39E6-B529-4897-A57D-7E9686F8B362}"/>
                </a:ext>
              </a:extLst>
            </p:cNvPr>
            <p:cNvSpPr/>
            <p:nvPr/>
          </p:nvSpPr>
          <p:spPr>
            <a:xfrm>
              <a:off x="9819706" y="1511321"/>
              <a:ext cx="161540" cy="241806"/>
            </a:xfrm>
            <a:custGeom>
              <a:avLst/>
              <a:gdLst/>
              <a:ahLst/>
              <a:cxnLst>
                <a:cxn ang="0">
                  <a:pos x="wd2" y="hd2"/>
                </a:cxn>
                <a:cxn ang="5400000">
                  <a:pos x="wd2" y="hd2"/>
                </a:cxn>
                <a:cxn ang="10800000">
                  <a:pos x="wd2" y="hd2"/>
                </a:cxn>
                <a:cxn ang="16200000">
                  <a:pos x="wd2" y="hd2"/>
                </a:cxn>
              </a:cxnLst>
              <a:rect l="0" t="0" r="r" b="b"/>
              <a:pathLst>
                <a:path w="20308" h="21600" extrusionOk="0">
                  <a:moveTo>
                    <a:pt x="18670" y="10800"/>
                  </a:moveTo>
                  <a:cubicBezTo>
                    <a:pt x="17070" y="9095"/>
                    <a:pt x="15470" y="7389"/>
                    <a:pt x="13870" y="5684"/>
                  </a:cubicBezTo>
                  <a:cubicBezTo>
                    <a:pt x="12270" y="3979"/>
                    <a:pt x="11470" y="2274"/>
                    <a:pt x="12270" y="568"/>
                  </a:cubicBezTo>
                  <a:cubicBezTo>
                    <a:pt x="12270" y="0"/>
                    <a:pt x="12270" y="0"/>
                    <a:pt x="11470" y="0"/>
                  </a:cubicBezTo>
                  <a:cubicBezTo>
                    <a:pt x="9070" y="568"/>
                    <a:pt x="7470" y="1137"/>
                    <a:pt x="5070" y="2274"/>
                  </a:cubicBezTo>
                  <a:cubicBezTo>
                    <a:pt x="270" y="5116"/>
                    <a:pt x="-530" y="9663"/>
                    <a:pt x="270" y="13642"/>
                  </a:cubicBezTo>
                  <a:cubicBezTo>
                    <a:pt x="1070" y="15916"/>
                    <a:pt x="2670" y="18758"/>
                    <a:pt x="5070" y="19895"/>
                  </a:cubicBezTo>
                  <a:cubicBezTo>
                    <a:pt x="7470" y="21032"/>
                    <a:pt x="9870" y="21600"/>
                    <a:pt x="12270" y="21600"/>
                  </a:cubicBezTo>
                  <a:cubicBezTo>
                    <a:pt x="13870" y="21600"/>
                    <a:pt x="13870" y="20463"/>
                    <a:pt x="13070" y="19895"/>
                  </a:cubicBezTo>
                  <a:lnTo>
                    <a:pt x="9870" y="16484"/>
                  </a:lnTo>
                  <a:cubicBezTo>
                    <a:pt x="11470" y="17621"/>
                    <a:pt x="13070" y="18758"/>
                    <a:pt x="14670" y="19895"/>
                  </a:cubicBezTo>
                  <a:cubicBezTo>
                    <a:pt x="15470" y="20463"/>
                    <a:pt x="17070" y="20463"/>
                    <a:pt x="17070" y="19326"/>
                  </a:cubicBezTo>
                  <a:cubicBezTo>
                    <a:pt x="21070" y="16484"/>
                    <a:pt x="21070" y="13642"/>
                    <a:pt x="1867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0" name="Shape">
              <a:extLst>
                <a:ext uri="{FF2B5EF4-FFF2-40B4-BE49-F238E27FC236}">
                  <a16:creationId xmlns:a16="http://schemas.microsoft.com/office/drawing/2014/main" id="{E07A342F-4FAE-4CAB-BA27-21F4607DC303}"/>
                </a:ext>
              </a:extLst>
            </p:cNvPr>
            <p:cNvSpPr/>
            <p:nvPr/>
          </p:nvSpPr>
          <p:spPr>
            <a:xfrm>
              <a:off x="10010607" y="1702217"/>
              <a:ext cx="82727" cy="101821"/>
            </a:xfrm>
            <a:custGeom>
              <a:avLst/>
              <a:gdLst/>
              <a:ahLst/>
              <a:cxnLst>
                <a:cxn ang="0">
                  <a:pos x="wd2" y="hd2"/>
                </a:cxn>
                <a:cxn ang="5400000">
                  <a:pos x="wd2" y="hd2"/>
                </a:cxn>
                <a:cxn ang="10800000">
                  <a:pos x="wd2" y="hd2"/>
                </a:cxn>
                <a:cxn ang="16200000">
                  <a:pos x="wd2" y="hd2"/>
                </a:cxn>
              </a:cxnLst>
              <a:rect l="0" t="0" r="r" b="b"/>
              <a:pathLst>
                <a:path w="21600" h="21600" extrusionOk="0">
                  <a:moveTo>
                    <a:pt x="18277" y="14850"/>
                  </a:moveTo>
                  <a:cubicBezTo>
                    <a:pt x="18277" y="12150"/>
                    <a:pt x="18277" y="10800"/>
                    <a:pt x="18277" y="8100"/>
                  </a:cubicBezTo>
                  <a:cubicBezTo>
                    <a:pt x="18277" y="6750"/>
                    <a:pt x="19938" y="4050"/>
                    <a:pt x="21600" y="2700"/>
                  </a:cubicBezTo>
                  <a:cubicBezTo>
                    <a:pt x="21600" y="2700"/>
                    <a:pt x="21600" y="2700"/>
                    <a:pt x="21600" y="1350"/>
                  </a:cubicBezTo>
                  <a:cubicBezTo>
                    <a:pt x="19938" y="1350"/>
                    <a:pt x="16616" y="0"/>
                    <a:pt x="14954" y="0"/>
                  </a:cubicBezTo>
                  <a:cubicBezTo>
                    <a:pt x="9969" y="0"/>
                    <a:pt x="4984" y="4050"/>
                    <a:pt x="1662" y="8100"/>
                  </a:cubicBezTo>
                  <a:cubicBezTo>
                    <a:pt x="0" y="10800"/>
                    <a:pt x="0" y="13500"/>
                    <a:pt x="0" y="16200"/>
                  </a:cubicBezTo>
                  <a:cubicBezTo>
                    <a:pt x="0" y="17550"/>
                    <a:pt x="1662" y="20250"/>
                    <a:pt x="4984" y="20250"/>
                  </a:cubicBezTo>
                  <a:cubicBezTo>
                    <a:pt x="6646" y="20250"/>
                    <a:pt x="6646" y="20250"/>
                    <a:pt x="6646" y="18900"/>
                  </a:cubicBezTo>
                  <a:lnTo>
                    <a:pt x="6646" y="14850"/>
                  </a:lnTo>
                  <a:cubicBezTo>
                    <a:pt x="6646" y="16200"/>
                    <a:pt x="6646" y="17550"/>
                    <a:pt x="8308" y="20250"/>
                  </a:cubicBezTo>
                  <a:cubicBezTo>
                    <a:pt x="8308" y="21600"/>
                    <a:pt x="9969" y="21600"/>
                    <a:pt x="9969" y="21600"/>
                  </a:cubicBezTo>
                  <a:cubicBezTo>
                    <a:pt x="14954" y="21600"/>
                    <a:pt x="18277" y="18900"/>
                    <a:pt x="18277" y="1485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1" name="Shape">
              <a:extLst>
                <a:ext uri="{FF2B5EF4-FFF2-40B4-BE49-F238E27FC236}">
                  <a16:creationId xmlns:a16="http://schemas.microsoft.com/office/drawing/2014/main" id="{327CE431-454C-4386-859F-5C702D6D38A8}"/>
                </a:ext>
              </a:extLst>
            </p:cNvPr>
            <p:cNvSpPr/>
            <p:nvPr/>
          </p:nvSpPr>
          <p:spPr>
            <a:xfrm>
              <a:off x="10201498" y="1065902"/>
              <a:ext cx="194032" cy="305438"/>
            </a:xfrm>
            <a:custGeom>
              <a:avLst/>
              <a:gdLst/>
              <a:ahLst/>
              <a:cxnLst>
                <a:cxn ang="0">
                  <a:pos x="wd2" y="hd2"/>
                </a:cxn>
                <a:cxn ang="5400000">
                  <a:pos x="wd2" y="hd2"/>
                </a:cxn>
                <a:cxn ang="10800000">
                  <a:pos x="wd2" y="hd2"/>
                </a:cxn>
                <a:cxn ang="16200000">
                  <a:pos x="wd2" y="hd2"/>
                </a:cxn>
              </a:cxnLst>
              <a:rect l="0" t="0" r="r" b="b"/>
              <a:pathLst>
                <a:path w="20582" h="21600" extrusionOk="0">
                  <a:moveTo>
                    <a:pt x="19063" y="11250"/>
                  </a:moveTo>
                  <a:cubicBezTo>
                    <a:pt x="17713" y="9450"/>
                    <a:pt x="15688" y="7650"/>
                    <a:pt x="14338" y="5850"/>
                  </a:cubicBezTo>
                  <a:cubicBezTo>
                    <a:pt x="12988" y="4500"/>
                    <a:pt x="12313" y="2250"/>
                    <a:pt x="12988" y="450"/>
                  </a:cubicBezTo>
                  <a:cubicBezTo>
                    <a:pt x="12988" y="0"/>
                    <a:pt x="12988" y="0"/>
                    <a:pt x="12313" y="0"/>
                  </a:cubicBezTo>
                  <a:cubicBezTo>
                    <a:pt x="10288" y="450"/>
                    <a:pt x="7588" y="1350"/>
                    <a:pt x="5563" y="2250"/>
                  </a:cubicBezTo>
                  <a:cubicBezTo>
                    <a:pt x="838" y="4950"/>
                    <a:pt x="-512" y="9450"/>
                    <a:pt x="163" y="13500"/>
                  </a:cubicBezTo>
                  <a:cubicBezTo>
                    <a:pt x="838" y="15750"/>
                    <a:pt x="2188" y="18450"/>
                    <a:pt x="5563" y="19800"/>
                  </a:cubicBezTo>
                  <a:cubicBezTo>
                    <a:pt x="7588" y="21150"/>
                    <a:pt x="10288" y="21600"/>
                    <a:pt x="12988" y="21600"/>
                  </a:cubicBezTo>
                  <a:cubicBezTo>
                    <a:pt x="14338" y="21600"/>
                    <a:pt x="15013" y="20700"/>
                    <a:pt x="14338" y="19800"/>
                  </a:cubicBezTo>
                  <a:lnTo>
                    <a:pt x="11638" y="16650"/>
                  </a:lnTo>
                  <a:cubicBezTo>
                    <a:pt x="12988" y="18000"/>
                    <a:pt x="14338" y="18900"/>
                    <a:pt x="16363" y="19800"/>
                  </a:cubicBezTo>
                  <a:cubicBezTo>
                    <a:pt x="17038" y="20250"/>
                    <a:pt x="19063" y="20250"/>
                    <a:pt x="19063" y="19350"/>
                  </a:cubicBezTo>
                  <a:cubicBezTo>
                    <a:pt x="21088" y="17100"/>
                    <a:pt x="21088" y="13950"/>
                    <a:pt x="19063" y="1125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2" name="Shape">
              <a:extLst>
                <a:ext uri="{FF2B5EF4-FFF2-40B4-BE49-F238E27FC236}">
                  <a16:creationId xmlns:a16="http://schemas.microsoft.com/office/drawing/2014/main" id="{EA620E64-8D3C-4C25-AFAB-F3B6DD24D408}"/>
                </a:ext>
              </a:extLst>
            </p:cNvPr>
            <p:cNvSpPr/>
            <p:nvPr/>
          </p:nvSpPr>
          <p:spPr>
            <a:xfrm>
              <a:off x="10456026" y="2783960"/>
              <a:ext cx="150542" cy="222717"/>
            </a:xfrm>
            <a:custGeom>
              <a:avLst/>
              <a:gdLst/>
              <a:ahLst/>
              <a:cxnLst>
                <a:cxn ang="0">
                  <a:pos x="wd2" y="hd2"/>
                </a:cxn>
                <a:cxn ang="5400000">
                  <a:pos x="wd2" y="hd2"/>
                </a:cxn>
                <a:cxn ang="10800000">
                  <a:pos x="wd2" y="hd2"/>
                </a:cxn>
                <a:cxn ang="16200000">
                  <a:pos x="wd2" y="hd2"/>
                </a:cxn>
              </a:cxnLst>
              <a:rect l="0" t="0" r="r" b="b"/>
              <a:pathLst>
                <a:path w="21291" h="21600" extrusionOk="0">
                  <a:moveTo>
                    <a:pt x="21291" y="12960"/>
                  </a:moveTo>
                  <a:cubicBezTo>
                    <a:pt x="21291" y="10491"/>
                    <a:pt x="20391" y="8640"/>
                    <a:pt x="19491" y="6171"/>
                  </a:cubicBezTo>
                  <a:cubicBezTo>
                    <a:pt x="19491" y="4320"/>
                    <a:pt x="19491" y="1851"/>
                    <a:pt x="21291" y="617"/>
                  </a:cubicBezTo>
                  <a:cubicBezTo>
                    <a:pt x="21291" y="617"/>
                    <a:pt x="21291" y="0"/>
                    <a:pt x="21291" y="0"/>
                  </a:cubicBezTo>
                  <a:cubicBezTo>
                    <a:pt x="18591" y="0"/>
                    <a:pt x="15891" y="0"/>
                    <a:pt x="13191" y="0"/>
                  </a:cubicBezTo>
                  <a:cubicBezTo>
                    <a:pt x="6891" y="1234"/>
                    <a:pt x="2391" y="5554"/>
                    <a:pt x="591" y="9874"/>
                  </a:cubicBezTo>
                  <a:cubicBezTo>
                    <a:pt x="-309" y="12343"/>
                    <a:pt x="-309" y="15429"/>
                    <a:pt x="1491" y="17897"/>
                  </a:cubicBezTo>
                  <a:cubicBezTo>
                    <a:pt x="2391" y="19749"/>
                    <a:pt x="5091" y="20983"/>
                    <a:pt x="7791" y="21600"/>
                  </a:cubicBezTo>
                  <a:cubicBezTo>
                    <a:pt x="8691" y="21600"/>
                    <a:pt x="10491" y="20983"/>
                    <a:pt x="10491" y="20366"/>
                  </a:cubicBezTo>
                  <a:lnTo>
                    <a:pt x="9591" y="16046"/>
                  </a:lnTo>
                  <a:cubicBezTo>
                    <a:pt x="10491" y="17897"/>
                    <a:pt x="10491" y="19131"/>
                    <a:pt x="12291" y="20366"/>
                  </a:cubicBezTo>
                  <a:cubicBezTo>
                    <a:pt x="13191" y="20983"/>
                    <a:pt x="14091" y="21600"/>
                    <a:pt x="14991" y="20983"/>
                  </a:cubicBezTo>
                  <a:cubicBezTo>
                    <a:pt x="18591" y="19131"/>
                    <a:pt x="21291" y="16046"/>
                    <a:pt x="21291" y="129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3" name="Shape">
              <a:extLst>
                <a:ext uri="{FF2B5EF4-FFF2-40B4-BE49-F238E27FC236}">
                  <a16:creationId xmlns:a16="http://schemas.microsoft.com/office/drawing/2014/main" id="{BD237C8F-7E1A-499B-B249-3B4B866A8143}"/>
                </a:ext>
              </a:extLst>
            </p:cNvPr>
            <p:cNvSpPr/>
            <p:nvPr/>
          </p:nvSpPr>
          <p:spPr>
            <a:xfrm>
              <a:off x="9374283" y="2593064"/>
              <a:ext cx="150542" cy="222717"/>
            </a:xfrm>
            <a:custGeom>
              <a:avLst/>
              <a:gdLst/>
              <a:ahLst/>
              <a:cxnLst>
                <a:cxn ang="0">
                  <a:pos x="wd2" y="hd2"/>
                </a:cxn>
                <a:cxn ang="5400000">
                  <a:pos x="wd2" y="hd2"/>
                </a:cxn>
                <a:cxn ang="10800000">
                  <a:pos x="wd2" y="hd2"/>
                </a:cxn>
                <a:cxn ang="16200000">
                  <a:pos x="wd2" y="hd2"/>
                </a:cxn>
              </a:cxnLst>
              <a:rect l="0" t="0" r="r" b="b"/>
              <a:pathLst>
                <a:path w="21291" h="21600" extrusionOk="0">
                  <a:moveTo>
                    <a:pt x="21291" y="12960"/>
                  </a:moveTo>
                  <a:cubicBezTo>
                    <a:pt x="21291" y="10491"/>
                    <a:pt x="20391" y="8640"/>
                    <a:pt x="19491" y="6171"/>
                  </a:cubicBezTo>
                  <a:cubicBezTo>
                    <a:pt x="19491" y="4320"/>
                    <a:pt x="19491" y="1851"/>
                    <a:pt x="21291" y="617"/>
                  </a:cubicBezTo>
                  <a:cubicBezTo>
                    <a:pt x="21291" y="617"/>
                    <a:pt x="21291" y="0"/>
                    <a:pt x="21291" y="0"/>
                  </a:cubicBezTo>
                  <a:cubicBezTo>
                    <a:pt x="18591" y="0"/>
                    <a:pt x="15891" y="0"/>
                    <a:pt x="13191" y="0"/>
                  </a:cubicBezTo>
                  <a:cubicBezTo>
                    <a:pt x="6891" y="1234"/>
                    <a:pt x="2391" y="5554"/>
                    <a:pt x="591" y="9874"/>
                  </a:cubicBezTo>
                  <a:cubicBezTo>
                    <a:pt x="-309" y="12343"/>
                    <a:pt x="-309" y="15429"/>
                    <a:pt x="1491" y="17897"/>
                  </a:cubicBezTo>
                  <a:cubicBezTo>
                    <a:pt x="2391" y="19749"/>
                    <a:pt x="5091" y="20983"/>
                    <a:pt x="7791" y="21600"/>
                  </a:cubicBezTo>
                  <a:cubicBezTo>
                    <a:pt x="9591" y="21600"/>
                    <a:pt x="10491" y="20983"/>
                    <a:pt x="10491" y="20366"/>
                  </a:cubicBezTo>
                  <a:lnTo>
                    <a:pt x="9591" y="16046"/>
                  </a:lnTo>
                  <a:cubicBezTo>
                    <a:pt x="10491" y="17897"/>
                    <a:pt x="10491" y="19131"/>
                    <a:pt x="12291" y="20366"/>
                  </a:cubicBezTo>
                  <a:cubicBezTo>
                    <a:pt x="13191" y="20983"/>
                    <a:pt x="14091" y="21600"/>
                    <a:pt x="14991" y="20983"/>
                  </a:cubicBezTo>
                  <a:cubicBezTo>
                    <a:pt x="18591" y="19131"/>
                    <a:pt x="21291" y="16046"/>
                    <a:pt x="21291" y="129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4" name="Shape">
              <a:extLst>
                <a:ext uri="{FF2B5EF4-FFF2-40B4-BE49-F238E27FC236}">
                  <a16:creationId xmlns:a16="http://schemas.microsoft.com/office/drawing/2014/main" id="{B9EB7358-9C79-42B1-BD04-BE093BBB2C16}"/>
                </a:ext>
              </a:extLst>
            </p:cNvPr>
            <p:cNvSpPr/>
            <p:nvPr/>
          </p:nvSpPr>
          <p:spPr>
            <a:xfrm>
              <a:off x="9565184" y="2211272"/>
              <a:ext cx="160904" cy="248175"/>
            </a:xfrm>
            <a:custGeom>
              <a:avLst/>
              <a:gdLst/>
              <a:ahLst/>
              <a:cxnLst>
                <a:cxn ang="0">
                  <a:pos x="wd2" y="hd2"/>
                </a:cxn>
                <a:cxn ang="5400000">
                  <a:pos x="wd2" y="hd2"/>
                </a:cxn>
                <a:cxn ang="10800000">
                  <a:pos x="wd2" y="hd2"/>
                </a:cxn>
                <a:cxn ang="16200000">
                  <a:pos x="wd2" y="hd2"/>
                </a:cxn>
              </a:cxnLst>
              <a:rect l="0" t="0" r="r" b="b"/>
              <a:pathLst>
                <a:path w="20228" h="21600" extrusionOk="0">
                  <a:moveTo>
                    <a:pt x="18150" y="10523"/>
                  </a:moveTo>
                  <a:cubicBezTo>
                    <a:pt x="16550" y="8862"/>
                    <a:pt x="14150" y="7200"/>
                    <a:pt x="12550" y="5538"/>
                  </a:cubicBezTo>
                  <a:cubicBezTo>
                    <a:pt x="10950" y="3877"/>
                    <a:pt x="9350" y="2215"/>
                    <a:pt x="10150" y="554"/>
                  </a:cubicBezTo>
                  <a:cubicBezTo>
                    <a:pt x="10150" y="0"/>
                    <a:pt x="10150" y="0"/>
                    <a:pt x="9350" y="0"/>
                  </a:cubicBezTo>
                  <a:cubicBezTo>
                    <a:pt x="6950" y="554"/>
                    <a:pt x="5350" y="1662"/>
                    <a:pt x="3750" y="2769"/>
                  </a:cubicBezTo>
                  <a:cubicBezTo>
                    <a:pt x="-250" y="5538"/>
                    <a:pt x="-1050" y="10523"/>
                    <a:pt x="1350" y="14400"/>
                  </a:cubicBezTo>
                  <a:cubicBezTo>
                    <a:pt x="2150" y="16615"/>
                    <a:pt x="4550" y="18831"/>
                    <a:pt x="7750" y="20492"/>
                  </a:cubicBezTo>
                  <a:cubicBezTo>
                    <a:pt x="10150" y="21600"/>
                    <a:pt x="12550" y="21600"/>
                    <a:pt x="14950" y="21600"/>
                  </a:cubicBezTo>
                  <a:cubicBezTo>
                    <a:pt x="16550" y="21600"/>
                    <a:pt x="16550" y="20492"/>
                    <a:pt x="15750" y="19385"/>
                  </a:cubicBezTo>
                  <a:lnTo>
                    <a:pt x="12550" y="16615"/>
                  </a:lnTo>
                  <a:cubicBezTo>
                    <a:pt x="14150" y="17723"/>
                    <a:pt x="15750" y="18831"/>
                    <a:pt x="17350" y="19385"/>
                  </a:cubicBezTo>
                  <a:cubicBezTo>
                    <a:pt x="18150" y="19938"/>
                    <a:pt x="19750" y="19385"/>
                    <a:pt x="19750" y="18831"/>
                  </a:cubicBezTo>
                  <a:cubicBezTo>
                    <a:pt x="20550" y="16062"/>
                    <a:pt x="20550" y="13292"/>
                    <a:pt x="18150" y="1052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5" name="Shape">
              <a:extLst>
                <a:ext uri="{FF2B5EF4-FFF2-40B4-BE49-F238E27FC236}">
                  <a16:creationId xmlns:a16="http://schemas.microsoft.com/office/drawing/2014/main" id="{E2FE7591-FAA1-4BBB-802E-65D9D1A26284}"/>
                </a:ext>
              </a:extLst>
            </p:cNvPr>
            <p:cNvSpPr/>
            <p:nvPr/>
          </p:nvSpPr>
          <p:spPr>
            <a:xfrm>
              <a:off x="9692442" y="2402168"/>
              <a:ext cx="146359" cy="141619"/>
            </a:xfrm>
            <a:custGeom>
              <a:avLst/>
              <a:gdLst/>
              <a:ahLst/>
              <a:cxnLst>
                <a:cxn ang="0">
                  <a:pos x="wd2" y="hd2"/>
                </a:cxn>
                <a:cxn ang="5400000">
                  <a:pos x="wd2" y="hd2"/>
                </a:cxn>
                <a:cxn ang="10800000">
                  <a:pos x="wd2" y="hd2"/>
                </a:cxn>
                <a:cxn ang="16200000">
                  <a:pos x="wd2" y="hd2"/>
                </a:cxn>
              </a:cxnLst>
              <a:rect l="0" t="0" r="r" b="b"/>
              <a:pathLst>
                <a:path w="21600" h="20900" extrusionOk="0">
                  <a:moveTo>
                    <a:pt x="15026" y="15265"/>
                  </a:moveTo>
                  <a:cubicBezTo>
                    <a:pt x="15965" y="13387"/>
                    <a:pt x="16905" y="10570"/>
                    <a:pt x="17844" y="8691"/>
                  </a:cubicBezTo>
                  <a:cubicBezTo>
                    <a:pt x="18783" y="6813"/>
                    <a:pt x="19722" y="4935"/>
                    <a:pt x="21600" y="3996"/>
                  </a:cubicBezTo>
                  <a:cubicBezTo>
                    <a:pt x="21600" y="3996"/>
                    <a:pt x="21600" y="3057"/>
                    <a:pt x="21600" y="3057"/>
                  </a:cubicBezTo>
                  <a:cubicBezTo>
                    <a:pt x="19722" y="2117"/>
                    <a:pt x="18783" y="1178"/>
                    <a:pt x="16904" y="239"/>
                  </a:cubicBezTo>
                  <a:cubicBezTo>
                    <a:pt x="12209" y="-700"/>
                    <a:pt x="7513" y="1178"/>
                    <a:pt x="3756" y="4935"/>
                  </a:cubicBezTo>
                  <a:cubicBezTo>
                    <a:pt x="1878" y="6813"/>
                    <a:pt x="0" y="9630"/>
                    <a:pt x="0" y="12448"/>
                  </a:cubicBezTo>
                  <a:cubicBezTo>
                    <a:pt x="0" y="14326"/>
                    <a:pt x="939" y="17144"/>
                    <a:pt x="1878" y="18083"/>
                  </a:cubicBezTo>
                  <a:cubicBezTo>
                    <a:pt x="2818" y="19022"/>
                    <a:pt x="3757" y="19022"/>
                    <a:pt x="4696" y="18083"/>
                  </a:cubicBezTo>
                  <a:lnTo>
                    <a:pt x="6574" y="14326"/>
                  </a:lnTo>
                  <a:cubicBezTo>
                    <a:pt x="5635" y="16204"/>
                    <a:pt x="5635" y="18083"/>
                    <a:pt x="5635" y="19022"/>
                  </a:cubicBezTo>
                  <a:cubicBezTo>
                    <a:pt x="5635" y="19961"/>
                    <a:pt x="6574" y="20900"/>
                    <a:pt x="7513" y="20900"/>
                  </a:cubicBezTo>
                  <a:cubicBezTo>
                    <a:pt x="10331" y="19961"/>
                    <a:pt x="13148" y="18083"/>
                    <a:pt x="15026" y="1526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6" name="Shape">
              <a:extLst>
                <a:ext uri="{FF2B5EF4-FFF2-40B4-BE49-F238E27FC236}">
                  <a16:creationId xmlns:a16="http://schemas.microsoft.com/office/drawing/2014/main" id="{1A5C41BD-DDE0-4874-BC39-6B2C234BCEFD}"/>
                </a:ext>
              </a:extLst>
            </p:cNvPr>
            <p:cNvSpPr/>
            <p:nvPr/>
          </p:nvSpPr>
          <p:spPr>
            <a:xfrm>
              <a:off x="9692448" y="2529437"/>
              <a:ext cx="204865" cy="152361"/>
            </a:xfrm>
            <a:custGeom>
              <a:avLst/>
              <a:gdLst/>
              <a:ahLst/>
              <a:cxnLst>
                <a:cxn ang="0">
                  <a:pos x="wd2" y="hd2"/>
                </a:cxn>
                <a:cxn ang="5400000">
                  <a:pos x="wd2" y="hd2"/>
                </a:cxn>
                <a:cxn ang="10800000">
                  <a:pos x="wd2" y="hd2"/>
                </a:cxn>
                <a:cxn ang="16200000">
                  <a:pos x="wd2" y="hd2"/>
                </a:cxn>
              </a:cxnLst>
              <a:rect l="0" t="0" r="r" b="b"/>
              <a:pathLst>
                <a:path w="21073" h="19892" extrusionOk="0">
                  <a:moveTo>
                    <a:pt x="12272" y="16730"/>
                  </a:moveTo>
                  <a:cubicBezTo>
                    <a:pt x="13581" y="15069"/>
                    <a:pt x="14890" y="12576"/>
                    <a:pt x="16199" y="10084"/>
                  </a:cubicBezTo>
                  <a:cubicBezTo>
                    <a:pt x="17509" y="8422"/>
                    <a:pt x="18818" y="6761"/>
                    <a:pt x="20781" y="6761"/>
                  </a:cubicBezTo>
                  <a:cubicBezTo>
                    <a:pt x="20781" y="6761"/>
                    <a:pt x="21436" y="5930"/>
                    <a:pt x="20781" y="5930"/>
                  </a:cubicBezTo>
                  <a:cubicBezTo>
                    <a:pt x="19472" y="4269"/>
                    <a:pt x="18818" y="2607"/>
                    <a:pt x="17509" y="1776"/>
                  </a:cubicBezTo>
                  <a:cubicBezTo>
                    <a:pt x="14236" y="-716"/>
                    <a:pt x="9000" y="-716"/>
                    <a:pt x="5727" y="2607"/>
                  </a:cubicBezTo>
                  <a:cubicBezTo>
                    <a:pt x="3763" y="4269"/>
                    <a:pt x="1800" y="6761"/>
                    <a:pt x="491" y="9253"/>
                  </a:cubicBezTo>
                  <a:cubicBezTo>
                    <a:pt x="-164" y="11746"/>
                    <a:pt x="-164" y="14238"/>
                    <a:pt x="491" y="15899"/>
                  </a:cubicBezTo>
                  <a:cubicBezTo>
                    <a:pt x="1145" y="16730"/>
                    <a:pt x="1800" y="16730"/>
                    <a:pt x="2454" y="15899"/>
                  </a:cubicBezTo>
                  <a:lnTo>
                    <a:pt x="5072" y="11746"/>
                  </a:lnTo>
                  <a:cubicBezTo>
                    <a:pt x="4418" y="13407"/>
                    <a:pt x="3763" y="15069"/>
                    <a:pt x="3109" y="16730"/>
                  </a:cubicBezTo>
                  <a:cubicBezTo>
                    <a:pt x="3109" y="17561"/>
                    <a:pt x="3109" y="19222"/>
                    <a:pt x="4418" y="19222"/>
                  </a:cubicBezTo>
                  <a:cubicBezTo>
                    <a:pt x="7036" y="20884"/>
                    <a:pt x="10309" y="19222"/>
                    <a:pt x="12272" y="1673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7" name="Shape">
              <a:extLst>
                <a:ext uri="{FF2B5EF4-FFF2-40B4-BE49-F238E27FC236}">
                  <a16:creationId xmlns:a16="http://schemas.microsoft.com/office/drawing/2014/main" id="{E10FD973-9DE4-44DC-97F3-38B5A6D4740E}"/>
                </a:ext>
              </a:extLst>
            </p:cNvPr>
            <p:cNvSpPr/>
            <p:nvPr/>
          </p:nvSpPr>
          <p:spPr>
            <a:xfrm>
              <a:off x="10456031" y="2274909"/>
              <a:ext cx="229982" cy="193506"/>
            </a:xfrm>
            <a:custGeom>
              <a:avLst/>
              <a:gdLst/>
              <a:ahLst/>
              <a:cxnLst>
                <a:cxn ang="0">
                  <a:pos x="wd2" y="hd2"/>
                </a:cxn>
                <a:cxn ang="5400000">
                  <a:pos x="wd2" y="hd2"/>
                </a:cxn>
                <a:cxn ang="10800000">
                  <a:pos x="wd2" y="hd2"/>
                </a:cxn>
                <a:cxn ang="16200000">
                  <a:pos x="wd2" y="hd2"/>
                </a:cxn>
              </a:cxnLst>
              <a:rect l="0" t="0" r="r" b="b"/>
              <a:pathLst>
                <a:path w="21099" h="20526" extrusionOk="0">
                  <a:moveTo>
                    <a:pt x="13072" y="15801"/>
                  </a:moveTo>
                  <a:cubicBezTo>
                    <a:pt x="14240" y="13776"/>
                    <a:pt x="15407" y="11751"/>
                    <a:pt x="16575" y="9051"/>
                  </a:cubicBezTo>
                  <a:cubicBezTo>
                    <a:pt x="17742" y="7026"/>
                    <a:pt x="18910" y="5676"/>
                    <a:pt x="20661" y="5001"/>
                  </a:cubicBezTo>
                  <a:cubicBezTo>
                    <a:pt x="21245" y="5001"/>
                    <a:pt x="21245" y="4326"/>
                    <a:pt x="20661" y="4326"/>
                  </a:cubicBezTo>
                  <a:cubicBezTo>
                    <a:pt x="19494" y="2976"/>
                    <a:pt x="18326" y="1626"/>
                    <a:pt x="16575" y="951"/>
                  </a:cubicBezTo>
                  <a:cubicBezTo>
                    <a:pt x="12488" y="-1074"/>
                    <a:pt x="7818" y="276"/>
                    <a:pt x="4315" y="3651"/>
                  </a:cubicBezTo>
                  <a:cubicBezTo>
                    <a:pt x="2564" y="5676"/>
                    <a:pt x="813" y="7701"/>
                    <a:pt x="229" y="11076"/>
                  </a:cubicBezTo>
                  <a:cubicBezTo>
                    <a:pt x="-355" y="13101"/>
                    <a:pt x="229" y="15801"/>
                    <a:pt x="1396" y="17151"/>
                  </a:cubicBezTo>
                  <a:cubicBezTo>
                    <a:pt x="1980" y="17826"/>
                    <a:pt x="3148" y="17826"/>
                    <a:pt x="3732" y="17151"/>
                  </a:cubicBezTo>
                  <a:lnTo>
                    <a:pt x="6067" y="13101"/>
                  </a:lnTo>
                  <a:cubicBezTo>
                    <a:pt x="5483" y="14451"/>
                    <a:pt x="4899" y="16476"/>
                    <a:pt x="4315" y="18501"/>
                  </a:cubicBezTo>
                  <a:cubicBezTo>
                    <a:pt x="4315" y="19176"/>
                    <a:pt x="4899" y="20526"/>
                    <a:pt x="5483" y="20526"/>
                  </a:cubicBezTo>
                  <a:cubicBezTo>
                    <a:pt x="8402" y="20526"/>
                    <a:pt x="11321" y="18501"/>
                    <a:pt x="13072" y="1580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8" name="Shape">
              <a:extLst>
                <a:ext uri="{FF2B5EF4-FFF2-40B4-BE49-F238E27FC236}">
                  <a16:creationId xmlns:a16="http://schemas.microsoft.com/office/drawing/2014/main" id="{F6BE620E-12A2-4EE8-A5C2-68B6AD3F4CE8}"/>
                </a:ext>
              </a:extLst>
            </p:cNvPr>
            <p:cNvSpPr/>
            <p:nvPr/>
          </p:nvSpPr>
          <p:spPr>
            <a:xfrm>
              <a:off x="10456031" y="1638590"/>
              <a:ext cx="229982" cy="193506"/>
            </a:xfrm>
            <a:custGeom>
              <a:avLst/>
              <a:gdLst/>
              <a:ahLst/>
              <a:cxnLst>
                <a:cxn ang="0">
                  <a:pos x="wd2" y="hd2"/>
                </a:cxn>
                <a:cxn ang="5400000">
                  <a:pos x="wd2" y="hd2"/>
                </a:cxn>
                <a:cxn ang="10800000">
                  <a:pos x="wd2" y="hd2"/>
                </a:cxn>
                <a:cxn ang="16200000">
                  <a:pos x="wd2" y="hd2"/>
                </a:cxn>
              </a:cxnLst>
              <a:rect l="0" t="0" r="r" b="b"/>
              <a:pathLst>
                <a:path w="21099" h="20526" extrusionOk="0">
                  <a:moveTo>
                    <a:pt x="13072" y="15801"/>
                  </a:moveTo>
                  <a:cubicBezTo>
                    <a:pt x="14240" y="13776"/>
                    <a:pt x="15407" y="11751"/>
                    <a:pt x="16575" y="9051"/>
                  </a:cubicBezTo>
                  <a:cubicBezTo>
                    <a:pt x="17742" y="7026"/>
                    <a:pt x="18910" y="5676"/>
                    <a:pt x="20661" y="5001"/>
                  </a:cubicBezTo>
                  <a:cubicBezTo>
                    <a:pt x="21245" y="5001"/>
                    <a:pt x="21245" y="4326"/>
                    <a:pt x="20661" y="4326"/>
                  </a:cubicBezTo>
                  <a:cubicBezTo>
                    <a:pt x="19494" y="2976"/>
                    <a:pt x="18326" y="1626"/>
                    <a:pt x="16575" y="951"/>
                  </a:cubicBezTo>
                  <a:cubicBezTo>
                    <a:pt x="12488" y="-1074"/>
                    <a:pt x="7818" y="276"/>
                    <a:pt x="4315" y="3651"/>
                  </a:cubicBezTo>
                  <a:cubicBezTo>
                    <a:pt x="2564" y="5676"/>
                    <a:pt x="813" y="7701"/>
                    <a:pt x="229" y="11076"/>
                  </a:cubicBezTo>
                  <a:cubicBezTo>
                    <a:pt x="-355" y="13101"/>
                    <a:pt x="229" y="15801"/>
                    <a:pt x="1396" y="17151"/>
                  </a:cubicBezTo>
                  <a:cubicBezTo>
                    <a:pt x="1980" y="17826"/>
                    <a:pt x="3148" y="17826"/>
                    <a:pt x="3732" y="17151"/>
                  </a:cubicBezTo>
                  <a:lnTo>
                    <a:pt x="6067" y="13101"/>
                  </a:lnTo>
                  <a:cubicBezTo>
                    <a:pt x="5483" y="14451"/>
                    <a:pt x="4899" y="16476"/>
                    <a:pt x="4315" y="18501"/>
                  </a:cubicBezTo>
                  <a:cubicBezTo>
                    <a:pt x="4315" y="19176"/>
                    <a:pt x="4899" y="20526"/>
                    <a:pt x="5483" y="20526"/>
                  </a:cubicBezTo>
                  <a:cubicBezTo>
                    <a:pt x="7818" y="20526"/>
                    <a:pt x="10737" y="18501"/>
                    <a:pt x="13072" y="1580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99" name="Shape">
              <a:extLst>
                <a:ext uri="{FF2B5EF4-FFF2-40B4-BE49-F238E27FC236}">
                  <a16:creationId xmlns:a16="http://schemas.microsoft.com/office/drawing/2014/main" id="{32F1C052-FF48-429F-B670-0A85DF98A713}"/>
                </a:ext>
              </a:extLst>
            </p:cNvPr>
            <p:cNvSpPr/>
            <p:nvPr/>
          </p:nvSpPr>
          <p:spPr>
            <a:xfrm>
              <a:off x="10328767" y="1384062"/>
              <a:ext cx="229982" cy="193506"/>
            </a:xfrm>
            <a:custGeom>
              <a:avLst/>
              <a:gdLst/>
              <a:ahLst/>
              <a:cxnLst>
                <a:cxn ang="0">
                  <a:pos x="wd2" y="hd2"/>
                </a:cxn>
                <a:cxn ang="5400000">
                  <a:pos x="wd2" y="hd2"/>
                </a:cxn>
                <a:cxn ang="10800000">
                  <a:pos x="wd2" y="hd2"/>
                </a:cxn>
                <a:cxn ang="16200000">
                  <a:pos x="wd2" y="hd2"/>
                </a:cxn>
              </a:cxnLst>
              <a:rect l="0" t="0" r="r" b="b"/>
              <a:pathLst>
                <a:path w="21099" h="20526" extrusionOk="0">
                  <a:moveTo>
                    <a:pt x="13072" y="15801"/>
                  </a:moveTo>
                  <a:cubicBezTo>
                    <a:pt x="14240" y="13776"/>
                    <a:pt x="15407" y="11751"/>
                    <a:pt x="16575" y="9051"/>
                  </a:cubicBezTo>
                  <a:cubicBezTo>
                    <a:pt x="17742" y="7026"/>
                    <a:pt x="18910" y="5676"/>
                    <a:pt x="20661" y="5001"/>
                  </a:cubicBezTo>
                  <a:cubicBezTo>
                    <a:pt x="21245" y="5001"/>
                    <a:pt x="21245" y="4326"/>
                    <a:pt x="20661" y="4326"/>
                  </a:cubicBezTo>
                  <a:cubicBezTo>
                    <a:pt x="19494" y="2976"/>
                    <a:pt x="18326" y="1626"/>
                    <a:pt x="16575" y="951"/>
                  </a:cubicBezTo>
                  <a:cubicBezTo>
                    <a:pt x="12488" y="-1074"/>
                    <a:pt x="7818" y="276"/>
                    <a:pt x="4315" y="3651"/>
                  </a:cubicBezTo>
                  <a:cubicBezTo>
                    <a:pt x="2564" y="5676"/>
                    <a:pt x="813" y="7701"/>
                    <a:pt x="229" y="11076"/>
                  </a:cubicBezTo>
                  <a:cubicBezTo>
                    <a:pt x="-355" y="13101"/>
                    <a:pt x="229" y="15801"/>
                    <a:pt x="1396" y="17151"/>
                  </a:cubicBezTo>
                  <a:cubicBezTo>
                    <a:pt x="1980" y="17826"/>
                    <a:pt x="3148" y="17826"/>
                    <a:pt x="3732" y="17151"/>
                  </a:cubicBezTo>
                  <a:lnTo>
                    <a:pt x="6067" y="13101"/>
                  </a:lnTo>
                  <a:cubicBezTo>
                    <a:pt x="5483" y="14451"/>
                    <a:pt x="4899" y="16476"/>
                    <a:pt x="4315" y="18501"/>
                  </a:cubicBezTo>
                  <a:cubicBezTo>
                    <a:pt x="4315" y="19176"/>
                    <a:pt x="4899" y="20526"/>
                    <a:pt x="5483" y="20526"/>
                  </a:cubicBezTo>
                  <a:cubicBezTo>
                    <a:pt x="7818" y="19851"/>
                    <a:pt x="10737" y="18501"/>
                    <a:pt x="13072" y="1580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0" name="Shape">
              <a:extLst>
                <a:ext uri="{FF2B5EF4-FFF2-40B4-BE49-F238E27FC236}">
                  <a16:creationId xmlns:a16="http://schemas.microsoft.com/office/drawing/2014/main" id="{7FABDD42-DF53-4030-A3AB-429E7E0697B8}"/>
                </a:ext>
              </a:extLst>
            </p:cNvPr>
            <p:cNvSpPr/>
            <p:nvPr/>
          </p:nvSpPr>
          <p:spPr>
            <a:xfrm>
              <a:off x="10710559" y="2274904"/>
              <a:ext cx="349976" cy="213678"/>
            </a:xfrm>
            <a:custGeom>
              <a:avLst/>
              <a:gdLst/>
              <a:ahLst/>
              <a:cxnLst>
                <a:cxn ang="0">
                  <a:pos x="wd2" y="hd2"/>
                </a:cxn>
                <a:cxn ang="5400000">
                  <a:pos x="wd2" y="hd2"/>
                </a:cxn>
                <a:cxn ang="10800000">
                  <a:pos x="wd2" y="hd2"/>
                </a:cxn>
                <a:cxn ang="16200000">
                  <a:pos x="wd2" y="hd2"/>
                </a:cxn>
              </a:cxnLst>
              <a:rect l="0" t="0" r="r" b="b"/>
              <a:pathLst>
                <a:path w="21600" h="20723" extrusionOk="0">
                  <a:moveTo>
                    <a:pt x="10604" y="19863"/>
                  </a:moveTo>
                  <a:cubicBezTo>
                    <a:pt x="12567" y="18628"/>
                    <a:pt x="14138" y="16160"/>
                    <a:pt x="16102" y="14926"/>
                  </a:cubicBezTo>
                  <a:cubicBezTo>
                    <a:pt x="17673" y="13691"/>
                    <a:pt x="19636" y="12457"/>
                    <a:pt x="21207" y="13691"/>
                  </a:cubicBezTo>
                  <a:cubicBezTo>
                    <a:pt x="21600" y="13691"/>
                    <a:pt x="21600" y="13691"/>
                    <a:pt x="21600" y="13074"/>
                  </a:cubicBezTo>
                  <a:cubicBezTo>
                    <a:pt x="21207" y="10606"/>
                    <a:pt x="20422" y="8137"/>
                    <a:pt x="19636" y="6286"/>
                  </a:cubicBezTo>
                  <a:cubicBezTo>
                    <a:pt x="17280" y="1348"/>
                    <a:pt x="12567" y="-503"/>
                    <a:pt x="8640" y="114"/>
                  </a:cubicBezTo>
                  <a:cubicBezTo>
                    <a:pt x="6284" y="731"/>
                    <a:pt x="3535" y="1966"/>
                    <a:pt x="1964" y="5051"/>
                  </a:cubicBezTo>
                  <a:cubicBezTo>
                    <a:pt x="786" y="6903"/>
                    <a:pt x="0" y="9988"/>
                    <a:pt x="0" y="13074"/>
                  </a:cubicBezTo>
                  <a:cubicBezTo>
                    <a:pt x="0" y="14308"/>
                    <a:pt x="1178" y="14926"/>
                    <a:pt x="1964" y="14308"/>
                  </a:cubicBezTo>
                  <a:lnTo>
                    <a:pt x="5498" y="11223"/>
                  </a:lnTo>
                  <a:cubicBezTo>
                    <a:pt x="4320" y="12457"/>
                    <a:pt x="3142" y="14308"/>
                    <a:pt x="2356" y="16160"/>
                  </a:cubicBezTo>
                  <a:cubicBezTo>
                    <a:pt x="1964" y="17394"/>
                    <a:pt x="1964" y="18629"/>
                    <a:pt x="2749" y="19246"/>
                  </a:cubicBezTo>
                  <a:cubicBezTo>
                    <a:pt x="4713" y="21097"/>
                    <a:pt x="7855" y="21097"/>
                    <a:pt x="10604" y="1986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1" name="Shape">
              <a:extLst>
                <a:ext uri="{FF2B5EF4-FFF2-40B4-BE49-F238E27FC236}">
                  <a16:creationId xmlns:a16="http://schemas.microsoft.com/office/drawing/2014/main" id="{2357734B-EFE2-4E07-B6D1-8F9B56535E57}"/>
                </a:ext>
              </a:extLst>
            </p:cNvPr>
            <p:cNvSpPr/>
            <p:nvPr/>
          </p:nvSpPr>
          <p:spPr>
            <a:xfrm>
              <a:off x="10837818" y="3038493"/>
              <a:ext cx="238079" cy="169627"/>
            </a:xfrm>
            <a:custGeom>
              <a:avLst/>
              <a:gdLst/>
              <a:ahLst/>
              <a:cxnLst>
                <a:cxn ang="0">
                  <a:pos x="wd2" y="hd2"/>
                </a:cxn>
                <a:cxn ang="5400000">
                  <a:pos x="wd2" y="hd2"/>
                </a:cxn>
                <a:cxn ang="10800000">
                  <a:pos x="wd2" y="hd2"/>
                </a:cxn>
                <a:cxn ang="16200000">
                  <a:pos x="wd2" y="hd2"/>
                </a:cxn>
              </a:cxnLst>
              <a:rect l="0" t="0" r="r" b="b"/>
              <a:pathLst>
                <a:path w="21267" h="21325" extrusionOk="0">
                  <a:moveTo>
                    <a:pt x="13074" y="18925"/>
                  </a:moveTo>
                  <a:cubicBezTo>
                    <a:pt x="10800" y="18925"/>
                    <a:pt x="8527" y="18925"/>
                    <a:pt x="6253" y="18925"/>
                  </a:cubicBezTo>
                  <a:cubicBezTo>
                    <a:pt x="4547" y="18925"/>
                    <a:pt x="2274" y="19725"/>
                    <a:pt x="1137" y="21325"/>
                  </a:cubicBezTo>
                  <a:cubicBezTo>
                    <a:pt x="1137" y="21325"/>
                    <a:pt x="568" y="21325"/>
                    <a:pt x="568" y="21325"/>
                  </a:cubicBezTo>
                  <a:cubicBezTo>
                    <a:pt x="0" y="18925"/>
                    <a:pt x="0" y="16525"/>
                    <a:pt x="0" y="14125"/>
                  </a:cubicBezTo>
                  <a:cubicBezTo>
                    <a:pt x="568" y="7725"/>
                    <a:pt x="4547" y="2925"/>
                    <a:pt x="8526" y="1325"/>
                  </a:cubicBezTo>
                  <a:cubicBezTo>
                    <a:pt x="10800" y="-275"/>
                    <a:pt x="13642" y="-275"/>
                    <a:pt x="16484" y="525"/>
                  </a:cubicBezTo>
                  <a:cubicBezTo>
                    <a:pt x="18189" y="1325"/>
                    <a:pt x="19895" y="3725"/>
                    <a:pt x="21032" y="6125"/>
                  </a:cubicBezTo>
                  <a:cubicBezTo>
                    <a:pt x="21600" y="7725"/>
                    <a:pt x="20463" y="8525"/>
                    <a:pt x="19895" y="8525"/>
                  </a:cubicBezTo>
                  <a:lnTo>
                    <a:pt x="15916" y="8525"/>
                  </a:lnTo>
                  <a:cubicBezTo>
                    <a:pt x="17621" y="8525"/>
                    <a:pt x="19326" y="9325"/>
                    <a:pt x="20463" y="10125"/>
                  </a:cubicBezTo>
                  <a:cubicBezTo>
                    <a:pt x="21031" y="10925"/>
                    <a:pt x="21600" y="11725"/>
                    <a:pt x="21031" y="13325"/>
                  </a:cubicBezTo>
                  <a:cubicBezTo>
                    <a:pt x="18758" y="15725"/>
                    <a:pt x="15916" y="18125"/>
                    <a:pt x="13074" y="1892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2" name="Shape">
              <a:extLst>
                <a:ext uri="{FF2B5EF4-FFF2-40B4-BE49-F238E27FC236}">
                  <a16:creationId xmlns:a16="http://schemas.microsoft.com/office/drawing/2014/main" id="{3847D079-5BC3-461F-B559-D5BD4848C322}"/>
                </a:ext>
              </a:extLst>
            </p:cNvPr>
            <p:cNvSpPr/>
            <p:nvPr/>
          </p:nvSpPr>
          <p:spPr>
            <a:xfrm>
              <a:off x="11028719" y="3165757"/>
              <a:ext cx="186191" cy="246576"/>
            </a:xfrm>
            <a:custGeom>
              <a:avLst/>
              <a:gdLst/>
              <a:ahLst/>
              <a:cxnLst>
                <a:cxn ang="0">
                  <a:pos x="wd2" y="hd2"/>
                </a:cxn>
                <a:cxn ang="5400000">
                  <a:pos x="wd2" y="hd2"/>
                </a:cxn>
                <a:cxn ang="10800000">
                  <a:pos x="wd2" y="hd2"/>
                </a:cxn>
                <a:cxn ang="16200000">
                  <a:pos x="wd2" y="hd2"/>
                </a:cxn>
              </a:cxnLst>
              <a:rect l="0" t="0" r="r" b="b"/>
              <a:pathLst>
                <a:path w="20388" h="21462" extrusionOk="0">
                  <a:moveTo>
                    <a:pt x="17419" y="11493"/>
                  </a:moveTo>
                  <a:cubicBezTo>
                    <a:pt x="15329" y="13154"/>
                    <a:pt x="13238" y="14262"/>
                    <a:pt x="11148" y="15924"/>
                  </a:cubicBezTo>
                  <a:cubicBezTo>
                    <a:pt x="9058" y="17031"/>
                    <a:pt x="7664" y="18693"/>
                    <a:pt x="7664" y="20908"/>
                  </a:cubicBezTo>
                  <a:cubicBezTo>
                    <a:pt x="7664" y="21462"/>
                    <a:pt x="6968" y="21462"/>
                    <a:pt x="6968" y="21462"/>
                  </a:cubicBezTo>
                  <a:cubicBezTo>
                    <a:pt x="5574" y="20354"/>
                    <a:pt x="3484" y="19247"/>
                    <a:pt x="2090" y="18139"/>
                  </a:cubicBezTo>
                  <a:cubicBezTo>
                    <a:pt x="-697" y="14816"/>
                    <a:pt x="-697" y="9831"/>
                    <a:pt x="2090" y="5954"/>
                  </a:cubicBezTo>
                  <a:cubicBezTo>
                    <a:pt x="3484" y="3739"/>
                    <a:pt x="5574" y="1524"/>
                    <a:pt x="9058" y="416"/>
                  </a:cubicBezTo>
                  <a:cubicBezTo>
                    <a:pt x="11148" y="-138"/>
                    <a:pt x="13935" y="-138"/>
                    <a:pt x="16026" y="416"/>
                  </a:cubicBezTo>
                  <a:cubicBezTo>
                    <a:pt x="17419" y="970"/>
                    <a:pt x="17419" y="2077"/>
                    <a:pt x="16722" y="2631"/>
                  </a:cubicBezTo>
                  <a:lnTo>
                    <a:pt x="13238" y="5400"/>
                  </a:lnTo>
                  <a:cubicBezTo>
                    <a:pt x="14632" y="4293"/>
                    <a:pt x="16722" y="3739"/>
                    <a:pt x="18116" y="3185"/>
                  </a:cubicBezTo>
                  <a:cubicBezTo>
                    <a:pt x="18813" y="2631"/>
                    <a:pt x="20206" y="3185"/>
                    <a:pt x="20206" y="4293"/>
                  </a:cubicBezTo>
                  <a:cubicBezTo>
                    <a:pt x="20903" y="5954"/>
                    <a:pt x="19510" y="9277"/>
                    <a:pt x="17419" y="1149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3" name="Shape">
              <a:extLst>
                <a:ext uri="{FF2B5EF4-FFF2-40B4-BE49-F238E27FC236}">
                  <a16:creationId xmlns:a16="http://schemas.microsoft.com/office/drawing/2014/main" id="{F08F7D25-40F2-415C-8456-7525C42B7FEE}"/>
                </a:ext>
              </a:extLst>
            </p:cNvPr>
            <p:cNvSpPr/>
            <p:nvPr/>
          </p:nvSpPr>
          <p:spPr>
            <a:xfrm>
              <a:off x="9819706" y="1829486"/>
              <a:ext cx="189864" cy="134614"/>
            </a:xfrm>
            <a:custGeom>
              <a:avLst/>
              <a:gdLst/>
              <a:ahLst/>
              <a:cxnLst>
                <a:cxn ang="0">
                  <a:pos x="wd2" y="hd2"/>
                </a:cxn>
                <a:cxn ang="5400000">
                  <a:pos x="wd2" y="hd2"/>
                </a:cxn>
                <a:cxn ang="10800000">
                  <a:pos x="wd2" y="hd2"/>
                </a:cxn>
                <a:cxn ang="16200000">
                  <a:pos x="wd2" y="hd2"/>
                </a:cxn>
              </a:cxnLst>
              <a:rect l="0" t="0" r="r" b="b"/>
              <a:pathLst>
                <a:path w="20789" h="20770" extrusionOk="0">
                  <a:moveTo>
                    <a:pt x="12155" y="18806"/>
                  </a:moveTo>
                  <a:cubicBezTo>
                    <a:pt x="10065" y="18806"/>
                    <a:pt x="7974" y="18806"/>
                    <a:pt x="5884" y="18806"/>
                  </a:cubicBezTo>
                  <a:cubicBezTo>
                    <a:pt x="3794" y="18806"/>
                    <a:pt x="1703" y="19788"/>
                    <a:pt x="1007" y="20770"/>
                  </a:cubicBezTo>
                  <a:cubicBezTo>
                    <a:pt x="1007" y="20770"/>
                    <a:pt x="310" y="20770"/>
                    <a:pt x="310" y="20770"/>
                  </a:cubicBezTo>
                  <a:cubicBezTo>
                    <a:pt x="310" y="18806"/>
                    <a:pt x="-387" y="15861"/>
                    <a:pt x="310" y="13897"/>
                  </a:cubicBezTo>
                  <a:cubicBezTo>
                    <a:pt x="1007" y="8006"/>
                    <a:pt x="4490" y="3097"/>
                    <a:pt x="8671" y="1134"/>
                  </a:cubicBezTo>
                  <a:cubicBezTo>
                    <a:pt x="10761" y="152"/>
                    <a:pt x="13549" y="-830"/>
                    <a:pt x="16336" y="1134"/>
                  </a:cubicBezTo>
                  <a:cubicBezTo>
                    <a:pt x="18426" y="2115"/>
                    <a:pt x="19819" y="4079"/>
                    <a:pt x="20516" y="6043"/>
                  </a:cubicBezTo>
                  <a:cubicBezTo>
                    <a:pt x="21213" y="7025"/>
                    <a:pt x="20516" y="8988"/>
                    <a:pt x="19123" y="8988"/>
                  </a:cubicBezTo>
                  <a:lnTo>
                    <a:pt x="14942" y="8988"/>
                  </a:lnTo>
                  <a:cubicBezTo>
                    <a:pt x="16336" y="8988"/>
                    <a:pt x="17729" y="9970"/>
                    <a:pt x="19123" y="10952"/>
                  </a:cubicBezTo>
                  <a:cubicBezTo>
                    <a:pt x="19819" y="10952"/>
                    <a:pt x="20516" y="12915"/>
                    <a:pt x="19819" y="13897"/>
                  </a:cubicBezTo>
                  <a:cubicBezTo>
                    <a:pt x="18426" y="15861"/>
                    <a:pt x="15639" y="17825"/>
                    <a:pt x="12155" y="1880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4" name="Shape">
              <a:extLst>
                <a:ext uri="{FF2B5EF4-FFF2-40B4-BE49-F238E27FC236}">
                  <a16:creationId xmlns:a16="http://schemas.microsoft.com/office/drawing/2014/main" id="{FE015E06-C3E1-4A08-90E3-DE245E923A14}"/>
                </a:ext>
              </a:extLst>
            </p:cNvPr>
            <p:cNvSpPr/>
            <p:nvPr/>
          </p:nvSpPr>
          <p:spPr>
            <a:xfrm>
              <a:off x="9565179" y="1511321"/>
              <a:ext cx="190004" cy="157717"/>
            </a:xfrm>
            <a:custGeom>
              <a:avLst/>
              <a:gdLst/>
              <a:ahLst/>
              <a:cxnLst>
                <a:cxn ang="0">
                  <a:pos x="wd2" y="hd2"/>
                </a:cxn>
                <a:cxn ang="5400000">
                  <a:pos x="wd2" y="hd2"/>
                </a:cxn>
                <a:cxn ang="10800000">
                  <a:pos x="wd2" y="hd2"/>
                </a:cxn>
                <a:cxn ang="16200000">
                  <a:pos x="wd2" y="hd2"/>
                </a:cxn>
              </a:cxnLst>
              <a:rect l="0" t="0" r="r" b="b"/>
              <a:pathLst>
                <a:path w="20805" h="20590" extrusionOk="0">
                  <a:moveTo>
                    <a:pt x="7277" y="15605"/>
                  </a:moveTo>
                  <a:cubicBezTo>
                    <a:pt x="5884" y="13944"/>
                    <a:pt x="5187" y="11452"/>
                    <a:pt x="4490" y="8959"/>
                  </a:cubicBezTo>
                  <a:cubicBezTo>
                    <a:pt x="3794" y="7298"/>
                    <a:pt x="2400" y="5636"/>
                    <a:pt x="310" y="4805"/>
                  </a:cubicBezTo>
                  <a:cubicBezTo>
                    <a:pt x="310" y="4805"/>
                    <a:pt x="-387" y="3975"/>
                    <a:pt x="310" y="3975"/>
                  </a:cubicBezTo>
                  <a:cubicBezTo>
                    <a:pt x="1703" y="2313"/>
                    <a:pt x="3097" y="1482"/>
                    <a:pt x="4490" y="652"/>
                  </a:cubicBezTo>
                  <a:cubicBezTo>
                    <a:pt x="8671" y="-1010"/>
                    <a:pt x="12852" y="652"/>
                    <a:pt x="16336" y="3975"/>
                  </a:cubicBezTo>
                  <a:cubicBezTo>
                    <a:pt x="18426" y="5636"/>
                    <a:pt x="19819" y="8128"/>
                    <a:pt x="20516" y="11452"/>
                  </a:cubicBezTo>
                  <a:cubicBezTo>
                    <a:pt x="21213" y="13944"/>
                    <a:pt x="20516" y="16436"/>
                    <a:pt x="19819" y="18098"/>
                  </a:cubicBezTo>
                  <a:cubicBezTo>
                    <a:pt x="19123" y="18928"/>
                    <a:pt x="18426" y="18928"/>
                    <a:pt x="17729" y="18098"/>
                  </a:cubicBezTo>
                  <a:lnTo>
                    <a:pt x="15639" y="13944"/>
                  </a:lnTo>
                  <a:cubicBezTo>
                    <a:pt x="16336" y="15605"/>
                    <a:pt x="17033" y="17267"/>
                    <a:pt x="17033" y="18928"/>
                  </a:cubicBezTo>
                  <a:cubicBezTo>
                    <a:pt x="17033" y="19759"/>
                    <a:pt x="16336" y="20590"/>
                    <a:pt x="15639" y="20590"/>
                  </a:cubicBezTo>
                  <a:cubicBezTo>
                    <a:pt x="12155" y="20590"/>
                    <a:pt x="9368" y="18928"/>
                    <a:pt x="7277" y="1560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5" name="Shape">
              <a:extLst>
                <a:ext uri="{FF2B5EF4-FFF2-40B4-BE49-F238E27FC236}">
                  <a16:creationId xmlns:a16="http://schemas.microsoft.com/office/drawing/2014/main" id="{18E8E3BE-E8DD-42D3-BC87-579BE87553EC}"/>
                </a:ext>
              </a:extLst>
            </p:cNvPr>
            <p:cNvSpPr/>
            <p:nvPr/>
          </p:nvSpPr>
          <p:spPr>
            <a:xfrm>
              <a:off x="11219609" y="3293021"/>
              <a:ext cx="125089" cy="190896"/>
            </a:xfrm>
            <a:custGeom>
              <a:avLst/>
              <a:gdLst/>
              <a:ahLst/>
              <a:cxnLst>
                <a:cxn ang="0">
                  <a:pos x="wd2" y="hd2"/>
                </a:cxn>
                <a:cxn ang="5400000">
                  <a:pos x="wd2" y="hd2"/>
                </a:cxn>
                <a:cxn ang="10800000">
                  <a:pos x="wd2" y="hd2"/>
                </a:cxn>
                <a:cxn ang="16200000">
                  <a:pos x="wd2" y="hd2"/>
                </a:cxn>
              </a:cxnLst>
              <a:rect l="0" t="0" r="r" b="b"/>
              <a:pathLst>
                <a:path w="21229" h="21600" extrusionOk="0">
                  <a:moveTo>
                    <a:pt x="21229" y="8640"/>
                  </a:moveTo>
                  <a:cubicBezTo>
                    <a:pt x="21229" y="10800"/>
                    <a:pt x="20149" y="12960"/>
                    <a:pt x="19069" y="15120"/>
                  </a:cubicBezTo>
                  <a:cubicBezTo>
                    <a:pt x="19069" y="17280"/>
                    <a:pt x="19069" y="19440"/>
                    <a:pt x="20149" y="20880"/>
                  </a:cubicBezTo>
                  <a:cubicBezTo>
                    <a:pt x="20149" y="20880"/>
                    <a:pt x="20149" y="21600"/>
                    <a:pt x="20149" y="21600"/>
                  </a:cubicBezTo>
                  <a:cubicBezTo>
                    <a:pt x="17989" y="21600"/>
                    <a:pt x="14749" y="21600"/>
                    <a:pt x="12589" y="20880"/>
                  </a:cubicBezTo>
                  <a:cubicBezTo>
                    <a:pt x="6109" y="19440"/>
                    <a:pt x="1789" y="15840"/>
                    <a:pt x="709" y="11520"/>
                  </a:cubicBezTo>
                  <a:cubicBezTo>
                    <a:pt x="-371" y="8640"/>
                    <a:pt x="-371" y="5760"/>
                    <a:pt x="1789" y="3600"/>
                  </a:cubicBezTo>
                  <a:cubicBezTo>
                    <a:pt x="2869" y="2160"/>
                    <a:pt x="5029" y="720"/>
                    <a:pt x="8269" y="0"/>
                  </a:cubicBezTo>
                  <a:cubicBezTo>
                    <a:pt x="9349" y="0"/>
                    <a:pt x="10429" y="720"/>
                    <a:pt x="10429" y="1440"/>
                  </a:cubicBezTo>
                  <a:lnTo>
                    <a:pt x="9349" y="5760"/>
                  </a:lnTo>
                  <a:cubicBezTo>
                    <a:pt x="10429" y="4320"/>
                    <a:pt x="10429" y="2880"/>
                    <a:pt x="11509" y="1440"/>
                  </a:cubicBezTo>
                  <a:cubicBezTo>
                    <a:pt x="12589" y="720"/>
                    <a:pt x="13669" y="720"/>
                    <a:pt x="14749" y="720"/>
                  </a:cubicBezTo>
                  <a:cubicBezTo>
                    <a:pt x="19069" y="2880"/>
                    <a:pt x="21229" y="5760"/>
                    <a:pt x="21229" y="86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6" name="Shape">
              <a:extLst>
                <a:ext uri="{FF2B5EF4-FFF2-40B4-BE49-F238E27FC236}">
                  <a16:creationId xmlns:a16="http://schemas.microsoft.com/office/drawing/2014/main" id="{2E4498B8-1131-4888-8708-F856235B7BF5}"/>
                </a:ext>
              </a:extLst>
            </p:cNvPr>
            <p:cNvSpPr/>
            <p:nvPr/>
          </p:nvSpPr>
          <p:spPr>
            <a:xfrm>
              <a:off x="9883338" y="3102125"/>
              <a:ext cx="125089" cy="190896"/>
            </a:xfrm>
            <a:custGeom>
              <a:avLst/>
              <a:gdLst/>
              <a:ahLst/>
              <a:cxnLst>
                <a:cxn ang="0">
                  <a:pos x="wd2" y="hd2"/>
                </a:cxn>
                <a:cxn ang="5400000">
                  <a:pos x="wd2" y="hd2"/>
                </a:cxn>
                <a:cxn ang="10800000">
                  <a:pos x="wd2" y="hd2"/>
                </a:cxn>
                <a:cxn ang="16200000">
                  <a:pos x="wd2" y="hd2"/>
                </a:cxn>
              </a:cxnLst>
              <a:rect l="0" t="0" r="r" b="b"/>
              <a:pathLst>
                <a:path w="21229" h="21600" extrusionOk="0">
                  <a:moveTo>
                    <a:pt x="21229" y="8640"/>
                  </a:moveTo>
                  <a:cubicBezTo>
                    <a:pt x="21229" y="10800"/>
                    <a:pt x="20149" y="12960"/>
                    <a:pt x="19069" y="15120"/>
                  </a:cubicBezTo>
                  <a:cubicBezTo>
                    <a:pt x="19069" y="17280"/>
                    <a:pt x="19069" y="19440"/>
                    <a:pt x="20149" y="20880"/>
                  </a:cubicBezTo>
                  <a:cubicBezTo>
                    <a:pt x="20149" y="20880"/>
                    <a:pt x="20149" y="21600"/>
                    <a:pt x="20149" y="21600"/>
                  </a:cubicBezTo>
                  <a:cubicBezTo>
                    <a:pt x="17989" y="21600"/>
                    <a:pt x="14749" y="21600"/>
                    <a:pt x="12589" y="20880"/>
                  </a:cubicBezTo>
                  <a:cubicBezTo>
                    <a:pt x="6109" y="19440"/>
                    <a:pt x="1789" y="15840"/>
                    <a:pt x="709" y="11520"/>
                  </a:cubicBezTo>
                  <a:cubicBezTo>
                    <a:pt x="-371" y="8640"/>
                    <a:pt x="-371" y="5760"/>
                    <a:pt x="1789" y="3600"/>
                  </a:cubicBezTo>
                  <a:cubicBezTo>
                    <a:pt x="2869" y="2160"/>
                    <a:pt x="5029" y="720"/>
                    <a:pt x="8269" y="0"/>
                  </a:cubicBezTo>
                  <a:cubicBezTo>
                    <a:pt x="9349" y="0"/>
                    <a:pt x="10429" y="720"/>
                    <a:pt x="10429" y="1440"/>
                  </a:cubicBezTo>
                  <a:lnTo>
                    <a:pt x="9349" y="5760"/>
                  </a:lnTo>
                  <a:cubicBezTo>
                    <a:pt x="10429" y="4320"/>
                    <a:pt x="10429" y="2880"/>
                    <a:pt x="11509" y="1440"/>
                  </a:cubicBezTo>
                  <a:cubicBezTo>
                    <a:pt x="12589" y="720"/>
                    <a:pt x="13669" y="720"/>
                    <a:pt x="14749" y="720"/>
                  </a:cubicBezTo>
                  <a:cubicBezTo>
                    <a:pt x="19069" y="2160"/>
                    <a:pt x="21229" y="5760"/>
                    <a:pt x="21229" y="86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7" name="Shape">
              <a:extLst>
                <a:ext uri="{FF2B5EF4-FFF2-40B4-BE49-F238E27FC236}">
                  <a16:creationId xmlns:a16="http://schemas.microsoft.com/office/drawing/2014/main" id="{446E835C-C575-45D0-86AB-A61FCD4BC205}"/>
                </a:ext>
              </a:extLst>
            </p:cNvPr>
            <p:cNvSpPr/>
            <p:nvPr/>
          </p:nvSpPr>
          <p:spPr>
            <a:xfrm>
              <a:off x="9501552" y="3293021"/>
              <a:ext cx="151519" cy="192133"/>
            </a:xfrm>
            <a:custGeom>
              <a:avLst/>
              <a:gdLst/>
              <a:ahLst/>
              <a:cxnLst>
                <a:cxn ang="0">
                  <a:pos x="wd2" y="hd2"/>
                </a:cxn>
                <a:cxn ang="5400000">
                  <a:pos x="wd2" y="hd2"/>
                </a:cxn>
                <a:cxn ang="10800000">
                  <a:pos x="wd2" y="hd2"/>
                </a:cxn>
                <a:cxn ang="16200000">
                  <a:pos x="wd2" y="hd2"/>
                </a:cxn>
              </a:cxnLst>
              <a:rect l="0" t="0" r="r" b="b"/>
              <a:pathLst>
                <a:path w="20573" h="21039" extrusionOk="0">
                  <a:moveTo>
                    <a:pt x="16253" y="11671"/>
                  </a:moveTo>
                  <a:cubicBezTo>
                    <a:pt x="14525" y="13065"/>
                    <a:pt x="11933" y="14458"/>
                    <a:pt x="10205" y="15852"/>
                  </a:cubicBezTo>
                  <a:cubicBezTo>
                    <a:pt x="8477" y="17245"/>
                    <a:pt x="6749" y="18639"/>
                    <a:pt x="6749" y="20729"/>
                  </a:cubicBezTo>
                  <a:cubicBezTo>
                    <a:pt x="6749" y="20729"/>
                    <a:pt x="5885" y="21426"/>
                    <a:pt x="5885" y="20729"/>
                  </a:cubicBezTo>
                  <a:cubicBezTo>
                    <a:pt x="4157" y="19336"/>
                    <a:pt x="2429" y="18639"/>
                    <a:pt x="1565" y="17245"/>
                  </a:cubicBezTo>
                  <a:cubicBezTo>
                    <a:pt x="-1027" y="13761"/>
                    <a:pt x="-163" y="8884"/>
                    <a:pt x="2429" y="5400"/>
                  </a:cubicBezTo>
                  <a:cubicBezTo>
                    <a:pt x="4157" y="3310"/>
                    <a:pt x="5885" y="1220"/>
                    <a:pt x="9341" y="523"/>
                  </a:cubicBezTo>
                  <a:cubicBezTo>
                    <a:pt x="11933" y="-174"/>
                    <a:pt x="13661" y="-174"/>
                    <a:pt x="16253" y="523"/>
                  </a:cubicBezTo>
                  <a:cubicBezTo>
                    <a:pt x="17117" y="1220"/>
                    <a:pt x="17117" y="1916"/>
                    <a:pt x="16253" y="2613"/>
                  </a:cubicBezTo>
                  <a:lnTo>
                    <a:pt x="12797" y="5400"/>
                  </a:lnTo>
                  <a:cubicBezTo>
                    <a:pt x="14525" y="4703"/>
                    <a:pt x="16253" y="4007"/>
                    <a:pt x="17981" y="3310"/>
                  </a:cubicBezTo>
                  <a:cubicBezTo>
                    <a:pt x="18845" y="3310"/>
                    <a:pt x="19709" y="3310"/>
                    <a:pt x="20573" y="4007"/>
                  </a:cubicBezTo>
                  <a:cubicBezTo>
                    <a:pt x="19709" y="6097"/>
                    <a:pt x="18845" y="8884"/>
                    <a:pt x="16253" y="1167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8" name="Shape">
              <a:extLst>
                <a:ext uri="{FF2B5EF4-FFF2-40B4-BE49-F238E27FC236}">
                  <a16:creationId xmlns:a16="http://schemas.microsoft.com/office/drawing/2014/main" id="{AC805C85-E6C6-4DA9-97D6-A002490E9FFF}"/>
                </a:ext>
              </a:extLst>
            </p:cNvPr>
            <p:cNvSpPr/>
            <p:nvPr/>
          </p:nvSpPr>
          <p:spPr>
            <a:xfrm>
              <a:off x="9310651" y="3293021"/>
              <a:ext cx="125089" cy="190896"/>
            </a:xfrm>
            <a:custGeom>
              <a:avLst/>
              <a:gdLst/>
              <a:ahLst/>
              <a:cxnLst>
                <a:cxn ang="0">
                  <a:pos x="wd2" y="hd2"/>
                </a:cxn>
                <a:cxn ang="5400000">
                  <a:pos x="wd2" y="hd2"/>
                </a:cxn>
                <a:cxn ang="10800000">
                  <a:pos x="wd2" y="hd2"/>
                </a:cxn>
                <a:cxn ang="16200000">
                  <a:pos x="wd2" y="hd2"/>
                </a:cxn>
              </a:cxnLst>
              <a:rect l="0" t="0" r="r" b="b"/>
              <a:pathLst>
                <a:path w="21229" h="21600" extrusionOk="0">
                  <a:moveTo>
                    <a:pt x="21229" y="8640"/>
                  </a:moveTo>
                  <a:cubicBezTo>
                    <a:pt x="21229" y="10800"/>
                    <a:pt x="20149" y="12960"/>
                    <a:pt x="19069" y="15120"/>
                  </a:cubicBezTo>
                  <a:cubicBezTo>
                    <a:pt x="19069" y="17280"/>
                    <a:pt x="19069" y="19440"/>
                    <a:pt x="20149" y="20880"/>
                  </a:cubicBezTo>
                  <a:cubicBezTo>
                    <a:pt x="20149" y="20880"/>
                    <a:pt x="20149" y="21600"/>
                    <a:pt x="20149" y="21600"/>
                  </a:cubicBezTo>
                  <a:cubicBezTo>
                    <a:pt x="17989" y="21600"/>
                    <a:pt x="14749" y="21600"/>
                    <a:pt x="12589" y="20880"/>
                  </a:cubicBezTo>
                  <a:cubicBezTo>
                    <a:pt x="6109" y="19440"/>
                    <a:pt x="1789" y="15840"/>
                    <a:pt x="709" y="11520"/>
                  </a:cubicBezTo>
                  <a:cubicBezTo>
                    <a:pt x="-371" y="8640"/>
                    <a:pt x="-371" y="5760"/>
                    <a:pt x="1789" y="3600"/>
                  </a:cubicBezTo>
                  <a:cubicBezTo>
                    <a:pt x="2869" y="2160"/>
                    <a:pt x="5029" y="720"/>
                    <a:pt x="8269" y="0"/>
                  </a:cubicBezTo>
                  <a:cubicBezTo>
                    <a:pt x="9349" y="0"/>
                    <a:pt x="10429" y="720"/>
                    <a:pt x="10429" y="1440"/>
                  </a:cubicBezTo>
                  <a:lnTo>
                    <a:pt x="9349" y="5760"/>
                  </a:lnTo>
                  <a:cubicBezTo>
                    <a:pt x="10429" y="4320"/>
                    <a:pt x="10429" y="2880"/>
                    <a:pt x="11509" y="1440"/>
                  </a:cubicBezTo>
                  <a:cubicBezTo>
                    <a:pt x="12589" y="720"/>
                    <a:pt x="13669" y="720"/>
                    <a:pt x="14749" y="720"/>
                  </a:cubicBezTo>
                  <a:cubicBezTo>
                    <a:pt x="19069" y="2880"/>
                    <a:pt x="21229" y="5760"/>
                    <a:pt x="21229" y="86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09" name="Shape">
              <a:extLst>
                <a:ext uri="{FF2B5EF4-FFF2-40B4-BE49-F238E27FC236}">
                  <a16:creationId xmlns:a16="http://schemas.microsoft.com/office/drawing/2014/main" id="{60359188-414E-4413-B20D-8158F74F3581}"/>
                </a:ext>
              </a:extLst>
            </p:cNvPr>
            <p:cNvSpPr/>
            <p:nvPr/>
          </p:nvSpPr>
          <p:spPr>
            <a:xfrm>
              <a:off x="11219609" y="2974861"/>
              <a:ext cx="171816" cy="173029"/>
            </a:xfrm>
            <a:custGeom>
              <a:avLst/>
              <a:gdLst/>
              <a:ahLst/>
              <a:cxnLst>
                <a:cxn ang="0">
                  <a:pos x="wd2" y="hd2"/>
                </a:cxn>
                <a:cxn ang="5400000">
                  <a:pos x="wd2" y="hd2"/>
                </a:cxn>
                <a:cxn ang="10800000">
                  <a:pos x="wd2" y="hd2"/>
                </a:cxn>
                <a:cxn ang="16200000">
                  <a:pos x="wd2" y="hd2"/>
                </a:cxn>
              </a:cxnLst>
              <a:rect l="0" t="0" r="r" b="b"/>
              <a:pathLst>
                <a:path w="21600" h="20976" extrusionOk="0">
                  <a:moveTo>
                    <a:pt x="15200" y="6171"/>
                  </a:moveTo>
                  <a:cubicBezTo>
                    <a:pt x="16000" y="8486"/>
                    <a:pt x="16800" y="10800"/>
                    <a:pt x="17600" y="13114"/>
                  </a:cubicBezTo>
                  <a:cubicBezTo>
                    <a:pt x="18400" y="15429"/>
                    <a:pt x="19200" y="16971"/>
                    <a:pt x="21600" y="17743"/>
                  </a:cubicBezTo>
                  <a:cubicBezTo>
                    <a:pt x="21600" y="17743"/>
                    <a:pt x="21600" y="18514"/>
                    <a:pt x="21600" y="18514"/>
                  </a:cubicBezTo>
                  <a:cubicBezTo>
                    <a:pt x="20000" y="19286"/>
                    <a:pt x="18400" y="20057"/>
                    <a:pt x="16000" y="20829"/>
                  </a:cubicBezTo>
                  <a:cubicBezTo>
                    <a:pt x="11200" y="21600"/>
                    <a:pt x="6400" y="19286"/>
                    <a:pt x="3200" y="15429"/>
                  </a:cubicBezTo>
                  <a:cubicBezTo>
                    <a:pt x="1600" y="13114"/>
                    <a:pt x="0" y="10800"/>
                    <a:pt x="0" y="7714"/>
                  </a:cubicBezTo>
                  <a:cubicBezTo>
                    <a:pt x="0" y="5400"/>
                    <a:pt x="800" y="3857"/>
                    <a:pt x="2400" y="2314"/>
                  </a:cubicBezTo>
                  <a:cubicBezTo>
                    <a:pt x="3200" y="1543"/>
                    <a:pt x="4800" y="2314"/>
                    <a:pt x="4800" y="3086"/>
                  </a:cubicBezTo>
                  <a:lnTo>
                    <a:pt x="6400" y="6943"/>
                  </a:lnTo>
                  <a:cubicBezTo>
                    <a:pt x="6400" y="5400"/>
                    <a:pt x="5600" y="3857"/>
                    <a:pt x="5600" y="1543"/>
                  </a:cubicBezTo>
                  <a:cubicBezTo>
                    <a:pt x="5600" y="771"/>
                    <a:pt x="6400" y="0"/>
                    <a:pt x="7200" y="0"/>
                  </a:cubicBezTo>
                  <a:cubicBezTo>
                    <a:pt x="11200" y="771"/>
                    <a:pt x="14400" y="3086"/>
                    <a:pt x="15200" y="617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0" name="Shape">
              <a:extLst>
                <a:ext uri="{FF2B5EF4-FFF2-40B4-BE49-F238E27FC236}">
                  <a16:creationId xmlns:a16="http://schemas.microsoft.com/office/drawing/2014/main" id="{B0577A14-1D73-41A0-85D8-FDE954C91A11}"/>
                </a:ext>
              </a:extLst>
            </p:cNvPr>
            <p:cNvSpPr/>
            <p:nvPr/>
          </p:nvSpPr>
          <p:spPr>
            <a:xfrm>
              <a:off x="10583295" y="2911224"/>
              <a:ext cx="263391" cy="172999"/>
            </a:xfrm>
            <a:custGeom>
              <a:avLst/>
              <a:gdLst/>
              <a:ahLst/>
              <a:cxnLst>
                <a:cxn ang="0">
                  <a:pos x="wd2" y="hd2"/>
                </a:cxn>
                <a:cxn ang="5400000">
                  <a:pos x="wd2" y="hd2"/>
                </a:cxn>
                <a:cxn ang="10800000">
                  <a:pos x="wd2" y="hd2"/>
                </a:cxn>
                <a:cxn ang="16200000">
                  <a:pos x="wd2" y="hd2"/>
                </a:cxn>
              </a:cxnLst>
              <a:rect l="0" t="0" r="r" b="b"/>
              <a:pathLst>
                <a:path w="21288" h="20249" extrusionOk="0">
                  <a:moveTo>
                    <a:pt x="10488" y="1675"/>
                  </a:moveTo>
                  <a:cubicBezTo>
                    <a:pt x="12545" y="3165"/>
                    <a:pt x="13574" y="5400"/>
                    <a:pt x="15631" y="6889"/>
                  </a:cubicBezTo>
                  <a:cubicBezTo>
                    <a:pt x="17174" y="8379"/>
                    <a:pt x="18717" y="9124"/>
                    <a:pt x="20774" y="9124"/>
                  </a:cubicBezTo>
                  <a:cubicBezTo>
                    <a:pt x="21288" y="9124"/>
                    <a:pt x="21288" y="9124"/>
                    <a:pt x="21288" y="9869"/>
                  </a:cubicBezTo>
                  <a:cubicBezTo>
                    <a:pt x="20774" y="12103"/>
                    <a:pt x="19745" y="14338"/>
                    <a:pt x="18717" y="15827"/>
                  </a:cubicBezTo>
                  <a:cubicBezTo>
                    <a:pt x="16145" y="20296"/>
                    <a:pt x="11517" y="21041"/>
                    <a:pt x="7402" y="19551"/>
                  </a:cubicBezTo>
                  <a:cubicBezTo>
                    <a:pt x="4831" y="18807"/>
                    <a:pt x="2774" y="16572"/>
                    <a:pt x="1231" y="14338"/>
                  </a:cubicBezTo>
                  <a:cubicBezTo>
                    <a:pt x="202" y="12103"/>
                    <a:pt x="-312" y="9124"/>
                    <a:pt x="202" y="6889"/>
                  </a:cubicBezTo>
                  <a:cubicBezTo>
                    <a:pt x="202" y="5400"/>
                    <a:pt x="1231" y="5400"/>
                    <a:pt x="2259" y="6144"/>
                  </a:cubicBezTo>
                  <a:lnTo>
                    <a:pt x="5345" y="9124"/>
                  </a:lnTo>
                  <a:cubicBezTo>
                    <a:pt x="4316" y="7634"/>
                    <a:pt x="3288" y="6144"/>
                    <a:pt x="2259" y="4655"/>
                  </a:cubicBezTo>
                  <a:cubicBezTo>
                    <a:pt x="1745" y="3910"/>
                    <a:pt x="2259" y="2420"/>
                    <a:pt x="2774" y="1676"/>
                  </a:cubicBezTo>
                  <a:cubicBezTo>
                    <a:pt x="4831" y="-559"/>
                    <a:pt x="8431" y="-559"/>
                    <a:pt x="10488" y="167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1" name="Shape">
              <a:extLst>
                <a:ext uri="{FF2B5EF4-FFF2-40B4-BE49-F238E27FC236}">
                  <a16:creationId xmlns:a16="http://schemas.microsoft.com/office/drawing/2014/main" id="{C0B5FF8E-9239-44A4-88E8-F668C481375D}"/>
                </a:ext>
              </a:extLst>
            </p:cNvPr>
            <p:cNvSpPr/>
            <p:nvPr/>
          </p:nvSpPr>
          <p:spPr>
            <a:xfrm>
              <a:off x="9946975" y="1956750"/>
              <a:ext cx="263391" cy="168219"/>
            </a:xfrm>
            <a:custGeom>
              <a:avLst/>
              <a:gdLst/>
              <a:ahLst/>
              <a:cxnLst>
                <a:cxn ang="0">
                  <a:pos x="wd2" y="hd2"/>
                </a:cxn>
                <a:cxn ang="5400000">
                  <a:pos x="wd2" y="hd2"/>
                </a:cxn>
                <a:cxn ang="10800000">
                  <a:pos x="wd2" y="hd2"/>
                </a:cxn>
                <a:cxn ang="16200000">
                  <a:pos x="wd2" y="hd2"/>
                </a:cxn>
              </a:cxnLst>
              <a:rect l="0" t="0" r="r" b="b"/>
              <a:pathLst>
                <a:path w="21288" h="20394" extrusionOk="0">
                  <a:moveTo>
                    <a:pt x="10488" y="1157"/>
                  </a:moveTo>
                  <a:cubicBezTo>
                    <a:pt x="12545" y="2700"/>
                    <a:pt x="13574" y="5014"/>
                    <a:pt x="15631" y="6557"/>
                  </a:cubicBezTo>
                  <a:cubicBezTo>
                    <a:pt x="17174" y="8100"/>
                    <a:pt x="18717" y="8871"/>
                    <a:pt x="20774" y="8871"/>
                  </a:cubicBezTo>
                  <a:cubicBezTo>
                    <a:pt x="21288" y="8871"/>
                    <a:pt x="21288" y="8871"/>
                    <a:pt x="21288" y="9643"/>
                  </a:cubicBezTo>
                  <a:cubicBezTo>
                    <a:pt x="20774" y="11957"/>
                    <a:pt x="19745" y="14271"/>
                    <a:pt x="18717" y="15814"/>
                  </a:cubicBezTo>
                  <a:cubicBezTo>
                    <a:pt x="16145" y="20443"/>
                    <a:pt x="11517" y="21214"/>
                    <a:pt x="7402" y="19671"/>
                  </a:cubicBezTo>
                  <a:cubicBezTo>
                    <a:pt x="4831" y="18900"/>
                    <a:pt x="2774" y="16585"/>
                    <a:pt x="1231" y="14271"/>
                  </a:cubicBezTo>
                  <a:cubicBezTo>
                    <a:pt x="202" y="11957"/>
                    <a:pt x="-312" y="8871"/>
                    <a:pt x="202" y="6557"/>
                  </a:cubicBezTo>
                  <a:cubicBezTo>
                    <a:pt x="202" y="5014"/>
                    <a:pt x="1231" y="5014"/>
                    <a:pt x="2259" y="5786"/>
                  </a:cubicBezTo>
                  <a:lnTo>
                    <a:pt x="5345" y="8871"/>
                  </a:lnTo>
                  <a:cubicBezTo>
                    <a:pt x="4316" y="7328"/>
                    <a:pt x="3288" y="5786"/>
                    <a:pt x="2259" y="4243"/>
                  </a:cubicBezTo>
                  <a:cubicBezTo>
                    <a:pt x="1745" y="3471"/>
                    <a:pt x="2259" y="1928"/>
                    <a:pt x="2774" y="1157"/>
                  </a:cubicBezTo>
                  <a:cubicBezTo>
                    <a:pt x="4831" y="-386"/>
                    <a:pt x="7917" y="-386"/>
                    <a:pt x="10488" y="115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2" name="Shape">
              <a:extLst>
                <a:ext uri="{FF2B5EF4-FFF2-40B4-BE49-F238E27FC236}">
                  <a16:creationId xmlns:a16="http://schemas.microsoft.com/office/drawing/2014/main" id="{986E72DA-672D-4997-97E9-6B682C521C60}"/>
                </a:ext>
              </a:extLst>
            </p:cNvPr>
            <p:cNvSpPr/>
            <p:nvPr/>
          </p:nvSpPr>
          <p:spPr>
            <a:xfrm>
              <a:off x="10137871" y="1574958"/>
              <a:ext cx="258712" cy="175785"/>
            </a:xfrm>
            <a:custGeom>
              <a:avLst/>
              <a:gdLst/>
              <a:ahLst/>
              <a:cxnLst>
                <a:cxn ang="0">
                  <a:pos x="wd2" y="hd2"/>
                </a:cxn>
                <a:cxn ang="5400000">
                  <a:pos x="wd2" y="hd2"/>
                </a:cxn>
                <a:cxn ang="10800000">
                  <a:pos x="wd2" y="hd2"/>
                </a:cxn>
                <a:cxn ang="16200000">
                  <a:pos x="wd2" y="hd2"/>
                </a:cxn>
              </a:cxnLst>
              <a:rect l="0" t="0" r="r" b="b"/>
              <a:pathLst>
                <a:path w="21419" h="20575" extrusionOk="0">
                  <a:moveTo>
                    <a:pt x="10010" y="18062"/>
                  </a:moveTo>
                  <a:cubicBezTo>
                    <a:pt x="8429" y="16572"/>
                    <a:pt x="6849" y="13593"/>
                    <a:pt x="5268" y="12103"/>
                  </a:cubicBezTo>
                  <a:cubicBezTo>
                    <a:pt x="3688" y="10613"/>
                    <a:pt x="2107" y="9124"/>
                    <a:pt x="527" y="9124"/>
                  </a:cubicBezTo>
                  <a:cubicBezTo>
                    <a:pt x="0" y="9124"/>
                    <a:pt x="0" y="8379"/>
                    <a:pt x="0" y="8379"/>
                  </a:cubicBezTo>
                  <a:cubicBezTo>
                    <a:pt x="1054" y="6144"/>
                    <a:pt x="1580" y="4655"/>
                    <a:pt x="3161" y="3165"/>
                  </a:cubicBezTo>
                  <a:cubicBezTo>
                    <a:pt x="6322" y="-559"/>
                    <a:pt x="11063" y="-559"/>
                    <a:pt x="14751" y="931"/>
                  </a:cubicBezTo>
                  <a:cubicBezTo>
                    <a:pt x="16858" y="2420"/>
                    <a:pt x="19493" y="4655"/>
                    <a:pt x="20546" y="7634"/>
                  </a:cubicBezTo>
                  <a:cubicBezTo>
                    <a:pt x="21600" y="9869"/>
                    <a:pt x="21600" y="12848"/>
                    <a:pt x="21073" y="15082"/>
                  </a:cubicBezTo>
                  <a:cubicBezTo>
                    <a:pt x="21073" y="16572"/>
                    <a:pt x="19493" y="16572"/>
                    <a:pt x="18966" y="15827"/>
                  </a:cubicBezTo>
                  <a:lnTo>
                    <a:pt x="15805" y="12103"/>
                  </a:lnTo>
                  <a:cubicBezTo>
                    <a:pt x="16859" y="13593"/>
                    <a:pt x="17912" y="15082"/>
                    <a:pt x="18439" y="17317"/>
                  </a:cubicBezTo>
                  <a:cubicBezTo>
                    <a:pt x="18966" y="18062"/>
                    <a:pt x="18439" y="19551"/>
                    <a:pt x="17912" y="20296"/>
                  </a:cubicBezTo>
                  <a:cubicBezTo>
                    <a:pt x="15805" y="21041"/>
                    <a:pt x="12644" y="20296"/>
                    <a:pt x="10010" y="1806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3" name="Shape">
              <a:extLst>
                <a:ext uri="{FF2B5EF4-FFF2-40B4-BE49-F238E27FC236}">
                  <a16:creationId xmlns:a16="http://schemas.microsoft.com/office/drawing/2014/main" id="{C0E48859-1DE7-4152-82C8-B485FA0BC7BA}"/>
                </a:ext>
              </a:extLst>
            </p:cNvPr>
            <p:cNvSpPr/>
            <p:nvPr/>
          </p:nvSpPr>
          <p:spPr>
            <a:xfrm>
              <a:off x="10583290" y="2402168"/>
              <a:ext cx="178180" cy="117729"/>
            </a:xfrm>
            <a:custGeom>
              <a:avLst/>
              <a:gdLst/>
              <a:ahLst/>
              <a:cxnLst>
                <a:cxn ang="0">
                  <a:pos x="wd2" y="hd2"/>
                </a:cxn>
                <a:cxn ang="5400000">
                  <a:pos x="wd2" y="hd2"/>
                </a:cxn>
                <a:cxn ang="10800000">
                  <a:pos x="wd2" y="hd2"/>
                </a:cxn>
                <a:cxn ang="16200000">
                  <a:pos x="wd2" y="hd2"/>
                </a:cxn>
              </a:cxnLst>
              <a:rect l="0" t="0" r="r" b="b"/>
              <a:pathLst>
                <a:path w="21600" h="19980" extrusionOk="0">
                  <a:moveTo>
                    <a:pt x="10800" y="1620"/>
                  </a:moveTo>
                  <a:cubicBezTo>
                    <a:pt x="12343" y="2700"/>
                    <a:pt x="13885" y="4860"/>
                    <a:pt x="15428" y="7020"/>
                  </a:cubicBezTo>
                  <a:cubicBezTo>
                    <a:pt x="16971" y="8100"/>
                    <a:pt x="18514" y="9180"/>
                    <a:pt x="20829" y="9180"/>
                  </a:cubicBezTo>
                  <a:cubicBezTo>
                    <a:pt x="20829" y="9180"/>
                    <a:pt x="21600" y="9180"/>
                    <a:pt x="21600" y="10260"/>
                  </a:cubicBezTo>
                  <a:cubicBezTo>
                    <a:pt x="20829" y="12420"/>
                    <a:pt x="20057" y="14580"/>
                    <a:pt x="19286" y="15660"/>
                  </a:cubicBezTo>
                  <a:cubicBezTo>
                    <a:pt x="16200" y="19980"/>
                    <a:pt x="11571" y="21060"/>
                    <a:pt x="7714" y="18900"/>
                  </a:cubicBezTo>
                  <a:cubicBezTo>
                    <a:pt x="5400" y="17820"/>
                    <a:pt x="3086" y="16740"/>
                    <a:pt x="1543" y="13500"/>
                  </a:cubicBezTo>
                  <a:cubicBezTo>
                    <a:pt x="771" y="11340"/>
                    <a:pt x="0" y="9180"/>
                    <a:pt x="0" y="5940"/>
                  </a:cubicBezTo>
                  <a:cubicBezTo>
                    <a:pt x="0" y="4860"/>
                    <a:pt x="1543" y="3780"/>
                    <a:pt x="2314" y="4860"/>
                  </a:cubicBezTo>
                  <a:lnTo>
                    <a:pt x="5400" y="8100"/>
                  </a:lnTo>
                  <a:cubicBezTo>
                    <a:pt x="4628" y="7020"/>
                    <a:pt x="3086" y="4860"/>
                    <a:pt x="2314" y="3780"/>
                  </a:cubicBezTo>
                  <a:cubicBezTo>
                    <a:pt x="1543" y="2700"/>
                    <a:pt x="2314" y="1620"/>
                    <a:pt x="3086" y="1620"/>
                  </a:cubicBezTo>
                  <a:cubicBezTo>
                    <a:pt x="5400" y="-540"/>
                    <a:pt x="8485" y="-540"/>
                    <a:pt x="10800" y="162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4" name="Shape">
              <a:extLst>
                <a:ext uri="{FF2B5EF4-FFF2-40B4-BE49-F238E27FC236}">
                  <a16:creationId xmlns:a16="http://schemas.microsoft.com/office/drawing/2014/main" id="{A7D56846-9A78-40AC-A129-84A40FF250BC}"/>
                </a:ext>
              </a:extLst>
            </p:cNvPr>
            <p:cNvSpPr/>
            <p:nvPr/>
          </p:nvSpPr>
          <p:spPr>
            <a:xfrm>
              <a:off x="9756074" y="2020376"/>
              <a:ext cx="110680" cy="178180"/>
            </a:xfrm>
            <a:custGeom>
              <a:avLst/>
              <a:gdLst/>
              <a:ahLst/>
              <a:cxnLst>
                <a:cxn ang="0">
                  <a:pos x="wd2" y="hd2"/>
                </a:cxn>
                <a:cxn ang="5400000">
                  <a:pos x="wd2" y="hd2"/>
                </a:cxn>
                <a:cxn ang="10800000">
                  <a:pos x="wd2" y="hd2"/>
                </a:cxn>
                <a:cxn ang="16200000">
                  <a:pos x="wd2" y="hd2"/>
                </a:cxn>
              </a:cxnLst>
              <a:rect l="0" t="0" r="r" b="b"/>
              <a:pathLst>
                <a:path w="20871" h="21600" extrusionOk="0">
                  <a:moveTo>
                    <a:pt x="20400" y="10029"/>
                  </a:moveTo>
                  <a:cubicBezTo>
                    <a:pt x="19200" y="12343"/>
                    <a:pt x="18000" y="13886"/>
                    <a:pt x="16800" y="15429"/>
                  </a:cubicBezTo>
                  <a:cubicBezTo>
                    <a:pt x="15600" y="16971"/>
                    <a:pt x="15600" y="19286"/>
                    <a:pt x="16800" y="20829"/>
                  </a:cubicBezTo>
                  <a:cubicBezTo>
                    <a:pt x="16800" y="20829"/>
                    <a:pt x="16800" y="21600"/>
                    <a:pt x="15600" y="21600"/>
                  </a:cubicBezTo>
                  <a:cubicBezTo>
                    <a:pt x="13200" y="21600"/>
                    <a:pt x="10800" y="20829"/>
                    <a:pt x="8400" y="20057"/>
                  </a:cubicBezTo>
                  <a:cubicBezTo>
                    <a:pt x="2400" y="17743"/>
                    <a:pt x="0" y="13886"/>
                    <a:pt x="0" y="9257"/>
                  </a:cubicBezTo>
                  <a:cubicBezTo>
                    <a:pt x="0" y="6943"/>
                    <a:pt x="1200" y="3857"/>
                    <a:pt x="3600" y="2314"/>
                  </a:cubicBezTo>
                  <a:cubicBezTo>
                    <a:pt x="4800" y="771"/>
                    <a:pt x="8400" y="0"/>
                    <a:pt x="10800" y="0"/>
                  </a:cubicBezTo>
                  <a:cubicBezTo>
                    <a:pt x="12000" y="0"/>
                    <a:pt x="13200" y="771"/>
                    <a:pt x="13200" y="1543"/>
                  </a:cubicBezTo>
                  <a:lnTo>
                    <a:pt x="10800" y="5400"/>
                  </a:lnTo>
                  <a:cubicBezTo>
                    <a:pt x="12000" y="3857"/>
                    <a:pt x="13200" y="3086"/>
                    <a:pt x="14400" y="1543"/>
                  </a:cubicBezTo>
                  <a:cubicBezTo>
                    <a:pt x="15600" y="771"/>
                    <a:pt x="16800" y="771"/>
                    <a:pt x="17999" y="1543"/>
                  </a:cubicBezTo>
                  <a:cubicBezTo>
                    <a:pt x="20400" y="4629"/>
                    <a:pt x="21600" y="7714"/>
                    <a:pt x="20400" y="1002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5" name="Shape">
              <a:extLst>
                <a:ext uri="{FF2B5EF4-FFF2-40B4-BE49-F238E27FC236}">
                  <a16:creationId xmlns:a16="http://schemas.microsoft.com/office/drawing/2014/main" id="{F7D102B8-B2A3-4EE0-8807-C7316D9F8DA8}"/>
                </a:ext>
              </a:extLst>
            </p:cNvPr>
            <p:cNvSpPr/>
            <p:nvPr/>
          </p:nvSpPr>
          <p:spPr>
            <a:xfrm>
              <a:off x="9247019" y="2783960"/>
              <a:ext cx="110680" cy="178180"/>
            </a:xfrm>
            <a:custGeom>
              <a:avLst/>
              <a:gdLst/>
              <a:ahLst/>
              <a:cxnLst>
                <a:cxn ang="0">
                  <a:pos x="wd2" y="hd2"/>
                </a:cxn>
                <a:cxn ang="5400000">
                  <a:pos x="wd2" y="hd2"/>
                </a:cxn>
                <a:cxn ang="10800000">
                  <a:pos x="wd2" y="hd2"/>
                </a:cxn>
                <a:cxn ang="16200000">
                  <a:pos x="wd2" y="hd2"/>
                </a:cxn>
              </a:cxnLst>
              <a:rect l="0" t="0" r="r" b="b"/>
              <a:pathLst>
                <a:path w="20871" h="21600" extrusionOk="0">
                  <a:moveTo>
                    <a:pt x="20400" y="10029"/>
                  </a:moveTo>
                  <a:cubicBezTo>
                    <a:pt x="19200" y="12343"/>
                    <a:pt x="18000" y="13886"/>
                    <a:pt x="16800" y="15429"/>
                  </a:cubicBezTo>
                  <a:cubicBezTo>
                    <a:pt x="15600" y="16971"/>
                    <a:pt x="15600" y="19286"/>
                    <a:pt x="16800" y="20829"/>
                  </a:cubicBezTo>
                  <a:cubicBezTo>
                    <a:pt x="16800" y="20829"/>
                    <a:pt x="16800" y="21600"/>
                    <a:pt x="15600" y="21600"/>
                  </a:cubicBezTo>
                  <a:cubicBezTo>
                    <a:pt x="13200" y="21600"/>
                    <a:pt x="10800" y="20829"/>
                    <a:pt x="8400" y="20057"/>
                  </a:cubicBezTo>
                  <a:cubicBezTo>
                    <a:pt x="2400" y="17743"/>
                    <a:pt x="0" y="13886"/>
                    <a:pt x="0" y="9257"/>
                  </a:cubicBezTo>
                  <a:cubicBezTo>
                    <a:pt x="0" y="6943"/>
                    <a:pt x="1200" y="3857"/>
                    <a:pt x="3600" y="2314"/>
                  </a:cubicBezTo>
                  <a:cubicBezTo>
                    <a:pt x="4800" y="771"/>
                    <a:pt x="8400" y="0"/>
                    <a:pt x="10800" y="0"/>
                  </a:cubicBezTo>
                  <a:cubicBezTo>
                    <a:pt x="12000" y="0"/>
                    <a:pt x="13200" y="771"/>
                    <a:pt x="13200" y="1543"/>
                  </a:cubicBezTo>
                  <a:lnTo>
                    <a:pt x="10800" y="5400"/>
                  </a:lnTo>
                  <a:cubicBezTo>
                    <a:pt x="12000" y="3857"/>
                    <a:pt x="13200" y="3086"/>
                    <a:pt x="14400" y="1543"/>
                  </a:cubicBezTo>
                  <a:cubicBezTo>
                    <a:pt x="15600" y="771"/>
                    <a:pt x="16800" y="771"/>
                    <a:pt x="17999" y="1543"/>
                  </a:cubicBezTo>
                  <a:cubicBezTo>
                    <a:pt x="20400" y="3857"/>
                    <a:pt x="21600" y="6943"/>
                    <a:pt x="20400" y="1002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6" name="Shape">
              <a:extLst>
                <a:ext uri="{FF2B5EF4-FFF2-40B4-BE49-F238E27FC236}">
                  <a16:creationId xmlns:a16="http://schemas.microsoft.com/office/drawing/2014/main" id="{5A17DCE6-45AD-4349-A634-AE9FE5F19241}"/>
                </a:ext>
              </a:extLst>
            </p:cNvPr>
            <p:cNvSpPr/>
            <p:nvPr/>
          </p:nvSpPr>
          <p:spPr>
            <a:xfrm>
              <a:off x="9565179" y="2593064"/>
              <a:ext cx="132735" cy="78753"/>
            </a:xfrm>
            <a:custGeom>
              <a:avLst/>
              <a:gdLst/>
              <a:ahLst/>
              <a:cxnLst>
                <a:cxn ang="0">
                  <a:pos x="wd2" y="hd2"/>
                </a:cxn>
                <a:cxn ang="5400000">
                  <a:pos x="wd2" y="hd2"/>
                </a:cxn>
                <a:cxn ang="10800000">
                  <a:pos x="wd2" y="hd2"/>
                </a:cxn>
                <a:cxn ang="16200000">
                  <a:pos x="wd2" y="hd2"/>
                </a:cxn>
              </a:cxnLst>
              <a:rect l="0" t="0" r="r" b="b"/>
              <a:pathLst>
                <a:path w="20479" h="20562" extrusionOk="0">
                  <a:moveTo>
                    <a:pt x="10255" y="18900"/>
                  </a:moveTo>
                  <a:cubicBezTo>
                    <a:pt x="8291" y="17239"/>
                    <a:pt x="7310" y="15577"/>
                    <a:pt x="5346" y="13916"/>
                  </a:cubicBezTo>
                  <a:cubicBezTo>
                    <a:pt x="4364" y="12254"/>
                    <a:pt x="2401" y="10593"/>
                    <a:pt x="437" y="12254"/>
                  </a:cubicBezTo>
                  <a:cubicBezTo>
                    <a:pt x="437" y="12254"/>
                    <a:pt x="-545" y="12254"/>
                    <a:pt x="437" y="12254"/>
                  </a:cubicBezTo>
                  <a:cubicBezTo>
                    <a:pt x="1419" y="10593"/>
                    <a:pt x="1419" y="7270"/>
                    <a:pt x="2401" y="5608"/>
                  </a:cubicBezTo>
                  <a:cubicBezTo>
                    <a:pt x="5346" y="624"/>
                    <a:pt x="9273" y="-1038"/>
                    <a:pt x="13200" y="624"/>
                  </a:cubicBezTo>
                  <a:cubicBezTo>
                    <a:pt x="15164" y="2285"/>
                    <a:pt x="18109" y="3947"/>
                    <a:pt x="19091" y="5608"/>
                  </a:cubicBezTo>
                  <a:cubicBezTo>
                    <a:pt x="20073" y="7270"/>
                    <a:pt x="21055" y="10593"/>
                    <a:pt x="20073" y="13916"/>
                  </a:cubicBezTo>
                  <a:cubicBezTo>
                    <a:pt x="20073" y="15577"/>
                    <a:pt x="19091" y="15577"/>
                    <a:pt x="18109" y="15577"/>
                  </a:cubicBezTo>
                  <a:lnTo>
                    <a:pt x="15164" y="12254"/>
                  </a:lnTo>
                  <a:cubicBezTo>
                    <a:pt x="16146" y="13916"/>
                    <a:pt x="17128" y="15577"/>
                    <a:pt x="18109" y="17239"/>
                  </a:cubicBezTo>
                  <a:cubicBezTo>
                    <a:pt x="18109" y="18900"/>
                    <a:pt x="18109" y="18900"/>
                    <a:pt x="18109" y="20562"/>
                  </a:cubicBezTo>
                  <a:cubicBezTo>
                    <a:pt x="16146" y="20562"/>
                    <a:pt x="13200" y="20562"/>
                    <a:pt x="10255" y="189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7" name="Shape">
              <a:extLst>
                <a:ext uri="{FF2B5EF4-FFF2-40B4-BE49-F238E27FC236}">
                  <a16:creationId xmlns:a16="http://schemas.microsoft.com/office/drawing/2014/main" id="{FA7C6327-CA7E-4BB5-9EC3-506466C63B0D}"/>
                </a:ext>
              </a:extLst>
            </p:cNvPr>
            <p:cNvSpPr/>
            <p:nvPr/>
          </p:nvSpPr>
          <p:spPr>
            <a:xfrm>
              <a:off x="9437915" y="2847597"/>
              <a:ext cx="152080" cy="204860"/>
            </a:xfrm>
            <a:custGeom>
              <a:avLst/>
              <a:gdLst/>
              <a:ahLst/>
              <a:cxnLst>
                <a:cxn ang="0">
                  <a:pos x="wd2" y="hd2"/>
                </a:cxn>
                <a:cxn ang="5400000">
                  <a:pos x="wd2" y="hd2"/>
                </a:cxn>
                <a:cxn ang="10800000">
                  <a:pos x="wd2" y="hd2"/>
                </a:cxn>
                <a:cxn ang="16200000">
                  <a:pos x="wd2" y="hd2"/>
                </a:cxn>
              </a:cxnLst>
              <a:rect l="0" t="0" r="r" b="b"/>
              <a:pathLst>
                <a:path w="19854" h="21073" extrusionOk="0">
                  <a:moveTo>
                    <a:pt x="16315" y="12272"/>
                  </a:moveTo>
                  <a:cubicBezTo>
                    <a:pt x="14654" y="13581"/>
                    <a:pt x="12161" y="14891"/>
                    <a:pt x="10500" y="16200"/>
                  </a:cubicBezTo>
                  <a:cubicBezTo>
                    <a:pt x="8838" y="17509"/>
                    <a:pt x="7177" y="18818"/>
                    <a:pt x="7177" y="20781"/>
                  </a:cubicBezTo>
                  <a:cubicBezTo>
                    <a:pt x="7177" y="20781"/>
                    <a:pt x="6346" y="21436"/>
                    <a:pt x="6346" y="20781"/>
                  </a:cubicBezTo>
                  <a:cubicBezTo>
                    <a:pt x="4684" y="19472"/>
                    <a:pt x="3023" y="18818"/>
                    <a:pt x="2192" y="17509"/>
                  </a:cubicBezTo>
                  <a:cubicBezTo>
                    <a:pt x="-1131" y="14236"/>
                    <a:pt x="-300" y="9654"/>
                    <a:pt x="2192" y="5727"/>
                  </a:cubicBezTo>
                  <a:cubicBezTo>
                    <a:pt x="3854" y="3763"/>
                    <a:pt x="5515" y="1800"/>
                    <a:pt x="8838" y="491"/>
                  </a:cubicBezTo>
                  <a:cubicBezTo>
                    <a:pt x="11330" y="-164"/>
                    <a:pt x="13823" y="-164"/>
                    <a:pt x="15484" y="491"/>
                  </a:cubicBezTo>
                  <a:cubicBezTo>
                    <a:pt x="16315" y="1145"/>
                    <a:pt x="16315" y="1800"/>
                    <a:pt x="15484" y="2454"/>
                  </a:cubicBezTo>
                  <a:lnTo>
                    <a:pt x="12161" y="5072"/>
                  </a:lnTo>
                  <a:cubicBezTo>
                    <a:pt x="13823" y="4418"/>
                    <a:pt x="15484" y="3763"/>
                    <a:pt x="17146" y="3109"/>
                  </a:cubicBezTo>
                  <a:cubicBezTo>
                    <a:pt x="17977" y="3109"/>
                    <a:pt x="18807" y="3109"/>
                    <a:pt x="19638" y="3763"/>
                  </a:cubicBezTo>
                  <a:cubicBezTo>
                    <a:pt x="20469" y="7036"/>
                    <a:pt x="18808" y="10309"/>
                    <a:pt x="16315" y="1227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8" name="Shape">
              <a:extLst>
                <a:ext uri="{FF2B5EF4-FFF2-40B4-BE49-F238E27FC236}">
                  <a16:creationId xmlns:a16="http://schemas.microsoft.com/office/drawing/2014/main" id="{C3E1D471-F2C2-4667-84E1-D606EB0BC3FC}"/>
                </a:ext>
              </a:extLst>
            </p:cNvPr>
            <p:cNvSpPr/>
            <p:nvPr/>
          </p:nvSpPr>
          <p:spPr>
            <a:xfrm>
              <a:off x="10074234" y="1829481"/>
              <a:ext cx="110680" cy="178180"/>
            </a:xfrm>
            <a:custGeom>
              <a:avLst/>
              <a:gdLst/>
              <a:ahLst/>
              <a:cxnLst>
                <a:cxn ang="0">
                  <a:pos x="wd2" y="hd2"/>
                </a:cxn>
                <a:cxn ang="5400000">
                  <a:pos x="wd2" y="hd2"/>
                </a:cxn>
                <a:cxn ang="10800000">
                  <a:pos x="wd2" y="hd2"/>
                </a:cxn>
                <a:cxn ang="16200000">
                  <a:pos x="wd2" y="hd2"/>
                </a:cxn>
              </a:cxnLst>
              <a:rect l="0" t="0" r="r" b="b"/>
              <a:pathLst>
                <a:path w="20871" h="21600" extrusionOk="0">
                  <a:moveTo>
                    <a:pt x="20400" y="10029"/>
                  </a:moveTo>
                  <a:cubicBezTo>
                    <a:pt x="19200" y="12343"/>
                    <a:pt x="18000" y="13886"/>
                    <a:pt x="16800" y="15429"/>
                  </a:cubicBezTo>
                  <a:cubicBezTo>
                    <a:pt x="15600" y="16971"/>
                    <a:pt x="15600" y="19286"/>
                    <a:pt x="16800" y="20829"/>
                  </a:cubicBezTo>
                  <a:cubicBezTo>
                    <a:pt x="16800" y="20829"/>
                    <a:pt x="16800" y="21600"/>
                    <a:pt x="15600" y="21600"/>
                  </a:cubicBezTo>
                  <a:cubicBezTo>
                    <a:pt x="13200" y="21600"/>
                    <a:pt x="10800" y="20829"/>
                    <a:pt x="8400" y="20057"/>
                  </a:cubicBezTo>
                  <a:cubicBezTo>
                    <a:pt x="2400" y="17743"/>
                    <a:pt x="0" y="13886"/>
                    <a:pt x="0" y="9257"/>
                  </a:cubicBezTo>
                  <a:cubicBezTo>
                    <a:pt x="0" y="6943"/>
                    <a:pt x="1200" y="3857"/>
                    <a:pt x="3600" y="2314"/>
                  </a:cubicBezTo>
                  <a:cubicBezTo>
                    <a:pt x="4800" y="771"/>
                    <a:pt x="8400" y="0"/>
                    <a:pt x="10800" y="0"/>
                  </a:cubicBezTo>
                  <a:cubicBezTo>
                    <a:pt x="12000" y="0"/>
                    <a:pt x="13200" y="771"/>
                    <a:pt x="13200" y="1543"/>
                  </a:cubicBezTo>
                  <a:lnTo>
                    <a:pt x="10800" y="5400"/>
                  </a:lnTo>
                  <a:cubicBezTo>
                    <a:pt x="12000" y="3857"/>
                    <a:pt x="13200" y="3086"/>
                    <a:pt x="14400" y="1543"/>
                  </a:cubicBezTo>
                  <a:cubicBezTo>
                    <a:pt x="15600" y="771"/>
                    <a:pt x="16800" y="771"/>
                    <a:pt x="17999" y="1543"/>
                  </a:cubicBezTo>
                  <a:cubicBezTo>
                    <a:pt x="20400" y="3857"/>
                    <a:pt x="21600" y="6943"/>
                    <a:pt x="20400" y="1002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19" name="Shape">
              <a:extLst>
                <a:ext uri="{FF2B5EF4-FFF2-40B4-BE49-F238E27FC236}">
                  <a16:creationId xmlns:a16="http://schemas.microsoft.com/office/drawing/2014/main" id="{6A584A8E-2EC5-402E-8C17-7E45D1BEA8C6}"/>
                </a:ext>
              </a:extLst>
            </p:cNvPr>
            <p:cNvSpPr/>
            <p:nvPr/>
          </p:nvSpPr>
          <p:spPr>
            <a:xfrm>
              <a:off x="9056123" y="3229384"/>
              <a:ext cx="171816" cy="110680"/>
            </a:xfrm>
            <a:custGeom>
              <a:avLst/>
              <a:gdLst/>
              <a:ahLst/>
              <a:cxnLst>
                <a:cxn ang="0">
                  <a:pos x="wd2" y="hd2"/>
                </a:cxn>
                <a:cxn ang="5400000">
                  <a:pos x="wd2" y="hd2"/>
                </a:cxn>
                <a:cxn ang="10800000">
                  <a:pos x="wd2" y="hd2"/>
                </a:cxn>
                <a:cxn ang="16200000">
                  <a:pos x="wd2" y="hd2"/>
                </a:cxn>
              </a:cxnLst>
              <a:rect l="0" t="0" r="r" b="b"/>
              <a:pathLst>
                <a:path w="21600" h="20871" extrusionOk="0">
                  <a:moveTo>
                    <a:pt x="12800" y="20400"/>
                  </a:moveTo>
                  <a:cubicBezTo>
                    <a:pt x="10400" y="20400"/>
                    <a:pt x="8800" y="18000"/>
                    <a:pt x="6400" y="16800"/>
                  </a:cubicBezTo>
                  <a:cubicBezTo>
                    <a:pt x="4800" y="15600"/>
                    <a:pt x="2400" y="15600"/>
                    <a:pt x="800" y="16800"/>
                  </a:cubicBezTo>
                  <a:cubicBezTo>
                    <a:pt x="800" y="16800"/>
                    <a:pt x="0" y="16800"/>
                    <a:pt x="0" y="16800"/>
                  </a:cubicBezTo>
                  <a:cubicBezTo>
                    <a:pt x="0" y="14400"/>
                    <a:pt x="800" y="12000"/>
                    <a:pt x="800" y="9600"/>
                  </a:cubicBezTo>
                  <a:cubicBezTo>
                    <a:pt x="2400" y="3600"/>
                    <a:pt x="7200" y="1200"/>
                    <a:pt x="11200" y="0"/>
                  </a:cubicBezTo>
                  <a:cubicBezTo>
                    <a:pt x="13600" y="0"/>
                    <a:pt x="16800" y="0"/>
                    <a:pt x="18400" y="2400"/>
                  </a:cubicBezTo>
                  <a:cubicBezTo>
                    <a:pt x="20000" y="3600"/>
                    <a:pt x="20800" y="7200"/>
                    <a:pt x="21600" y="9600"/>
                  </a:cubicBezTo>
                  <a:cubicBezTo>
                    <a:pt x="21600" y="10800"/>
                    <a:pt x="20800" y="12000"/>
                    <a:pt x="20000" y="12000"/>
                  </a:cubicBezTo>
                  <a:lnTo>
                    <a:pt x="16000" y="10800"/>
                  </a:lnTo>
                  <a:cubicBezTo>
                    <a:pt x="17600" y="12000"/>
                    <a:pt x="18400" y="13200"/>
                    <a:pt x="20000" y="14400"/>
                  </a:cubicBezTo>
                  <a:cubicBezTo>
                    <a:pt x="20800" y="15600"/>
                    <a:pt x="20800" y="16800"/>
                    <a:pt x="20000" y="18000"/>
                  </a:cubicBezTo>
                  <a:cubicBezTo>
                    <a:pt x="19200" y="20400"/>
                    <a:pt x="16000" y="21600"/>
                    <a:pt x="12800" y="204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20" name="Shape">
              <a:extLst>
                <a:ext uri="{FF2B5EF4-FFF2-40B4-BE49-F238E27FC236}">
                  <a16:creationId xmlns:a16="http://schemas.microsoft.com/office/drawing/2014/main" id="{087D47DC-DDCD-4957-9AE3-33085ADD4293}"/>
                </a:ext>
              </a:extLst>
            </p:cNvPr>
            <p:cNvSpPr/>
            <p:nvPr/>
          </p:nvSpPr>
          <p:spPr>
            <a:xfrm>
              <a:off x="10583290" y="1829481"/>
              <a:ext cx="178180" cy="117724"/>
            </a:xfrm>
            <a:custGeom>
              <a:avLst/>
              <a:gdLst/>
              <a:ahLst/>
              <a:cxnLst>
                <a:cxn ang="0">
                  <a:pos x="wd2" y="hd2"/>
                </a:cxn>
                <a:cxn ang="5400000">
                  <a:pos x="wd2" y="hd2"/>
                </a:cxn>
                <a:cxn ang="10800000">
                  <a:pos x="wd2" y="hd2"/>
                </a:cxn>
                <a:cxn ang="16200000">
                  <a:pos x="wd2" y="hd2"/>
                </a:cxn>
              </a:cxnLst>
              <a:rect l="0" t="0" r="r" b="b"/>
              <a:pathLst>
                <a:path w="21600" h="19980" extrusionOk="0">
                  <a:moveTo>
                    <a:pt x="10800" y="1620"/>
                  </a:moveTo>
                  <a:cubicBezTo>
                    <a:pt x="12343" y="2700"/>
                    <a:pt x="13885" y="4860"/>
                    <a:pt x="15428" y="7020"/>
                  </a:cubicBezTo>
                  <a:cubicBezTo>
                    <a:pt x="16971" y="8100"/>
                    <a:pt x="18514" y="9180"/>
                    <a:pt x="20829" y="9180"/>
                  </a:cubicBezTo>
                  <a:cubicBezTo>
                    <a:pt x="20829" y="9180"/>
                    <a:pt x="21600" y="9180"/>
                    <a:pt x="21600" y="10260"/>
                  </a:cubicBezTo>
                  <a:cubicBezTo>
                    <a:pt x="20829" y="12420"/>
                    <a:pt x="20057" y="14580"/>
                    <a:pt x="19286" y="15660"/>
                  </a:cubicBezTo>
                  <a:cubicBezTo>
                    <a:pt x="16200" y="19980"/>
                    <a:pt x="11571" y="21060"/>
                    <a:pt x="7714" y="18900"/>
                  </a:cubicBezTo>
                  <a:cubicBezTo>
                    <a:pt x="5400" y="17820"/>
                    <a:pt x="3086" y="16740"/>
                    <a:pt x="1543" y="13500"/>
                  </a:cubicBezTo>
                  <a:cubicBezTo>
                    <a:pt x="771" y="11340"/>
                    <a:pt x="0" y="9180"/>
                    <a:pt x="0" y="5940"/>
                  </a:cubicBezTo>
                  <a:cubicBezTo>
                    <a:pt x="0" y="4860"/>
                    <a:pt x="1543" y="3780"/>
                    <a:pt x="2314" y="4860"/>
                  </a:cubicBezTo>
                  <a:lnTo>
                    <a:pt x="5400" y="8100"/>
                  </a:lnTo>
                  <a:cubicBezTo>
                    <a:pt x="4628" y="7020"/>
                    <a:pt x="3086" y="4860"/>
                    <a:pt x="2314" y="3780"/>
                  </a:cubicBezTo>
                  <a:cubicBezTo>
                    <a:pt x="1543" y="2700"/>
                    <a:pt x="2314" y="1620"/>
                    <a:pt x="3086" y="1620"/>
                  </a:cubicBezTo>
                  <a:cubicBezTo>
                    <a:pt x="5400" y="-540"/>
                    <a:pt x="8485" y="-540"/>
                    <a:pt x="10800" y="162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21" name="Shape">
              <a:extLst>
                <a:ext uri="{FF2B5EF4-FFF2-40B4-BE49-F238E27FC236}">
                  <a16:creationId xmlns:a16="http://schemas.microsoft.com/office/drawing/2014/main" id="{B1C7F223-CC53-445C-A38F-6C88DC9D40A6}"/>
                </a:ext>
              </a:extLst>
            </p:cNvPr>
            <p:cNvSpPr/>
            <p:nvPr/>
          </p:nvSpPr>
          <p:spPr>
            <a:xfrm>
              <a:off x="11410505" y="3038493"/>
              <a:ext cx="171816" cy="173029"/>
            </a:xfrm>
            <a:custGeom>
              <a:avLst/>
              <a:gdLst/>
              <a:ahLst/>
              <a:cxnLst>
                <a:cxn ang="0">
                  <a:pos x="wd2" y="hd2"/>
                </a:cxn>
                <a:cxn ang="5400000">
                  <a:pos x="wd2" y="hd2"/>
                </a:cxn>
                <a:cxn ang="10800000">
                  <a:pos x="wd2" y="hd2"/>
                </a:cxn>
                <a:cxn ang="16200000">
                  <a:pos x="wd2" y="hd2"/>
                </a:cxn>
              </a:cxnLst>
              <a:rect l="0" t="0" r="r" b="b"/>
              <a:pathLst>
                <a:path w="21600" h="20976" extrusionOk="0">
                  <a:moveTo>
                    <a:pt x="15200" y="6171"/>
                  </a:moveTo>
                  <a:cubicBezTo>
                    <a:pt x="16000" y="8486"/>
                    <a:pt x="16800" y="10800"/>
                    <a:pt x="17600" y="13114"/>
                  </a:cubicBezTo>
                  <a:cubicBezTo>
                    <a:pt x="18400" y="15429"/>
                    <a:pt x="19200" y="16971"/>
                    <a:pt x="21600" y="17743"/>
                  </a:cubicBezTo>
                  <a:cubicBezTo>
                    <a:pt x="21600" y="17743"/>
                    <a:pt x="21600" y="18514"/>
                    <a:pt x="21600" y="18514"/>
                  </a:cubicBezTo>
                  <a:cubicBezTo>
                    <a:pt x="20000" y="19286"/>
                    <a:pt x="18400" y="20057"/>
                    <a:pt x="16000" y="20829"/>
                  </a:cubicBezTo>
                  <a:cubicBezTo>
                    <a:pt x="11200" y="21600"/>
                    <a:pt x="6400" y="19286"/>
                    <a:pt x="3200" y="15429"/>
                  </a:cubicBezTo>
                  <a:cubicBezTo>
                    <a:pt x="1600" y="13114"/>
                    <a:pt x="0" y="10800"/>
                    <a:pt x="0" y="7714"/>
                  </a:cubicBezTo>
                  <a:cubicBezTo>
                    <a:pt x="0" y="5400"/>
                    <a:pt x="800" y="3857"/>
                    <a:pt x="2400" y="2314"/>
                  </a:cubicBezTo>
                  <a:cubicBezTo>
                    <a:pt x="3200" y="1543"/>
                    <a:pt x="4800" y="2314"/>
                    <a:pt x="4800" y="3086"/>
                  </a:cubicBezTo>
                  <a:lnTo>
                    <a:pt x="6400" y="6943"/>
                  </a:lnTo>
                  <a:cubicBezTo>
                    <a:pt x="6400" y="5400"/>
                    <a:pt x="5600" y="3857"/>
                    <a:pt x="5600" y="1543"/>
                  </a:cubicBezTo>
                  <a:cubicBezTo>
                    <a:pt x="5600" y="771"/>
                    <a:pt x="6400" y="0"/>
                    <a:pt x="7200" y="0"/>
                  </a:cubicBezTo>
                  <a:cubicBezTo>
                    <a:pt x="10400" y="771"/>
                    <a:pt x="13600" y="3086"/>
                    <a:pt x="15200" y="617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22" name="Shape">
              <a:extLst>
                <a:ext uri="{FF2B5EF4-FFF2-40B4-BE49-F238E27FC236}">
                  <a16:creationId xmlns:a16="http://schemas.microsoft.com/office/drawing/2014/main" id="{8444CE3B-FADE-4D6F-9DCC-BF518C8E1126}"/>
                </a:ext>
              </a:extLst>
            </p:cNvPr>
            <p:cNvSpPr/>
            <p:nvPr/>
          </p:nvSpPr>
          <p:spPr>
            <a:xfrm>
              <a:off x="11283241" y="3293021"/>
              <a:ext cx="267259" cy="154500"/>
            </a:xfrm>
            <a:custGeom>
              <a:avLst/>
              <a:gdLst/>
              <a:ahLst/>
              <a:cxnLst>
                <a:cxn ang="0">
                  <a:pos x="wd2" y="hd2"/>
                </a:cxn>
                <a:cxn ang="5400000">
                  <a:pos x="wd2" y="hd2"/>
                </a:cxn>
                <a:cxn ang="10800000">
                  <a:pos x="wd2" y="hd2"/>
                </a:cxn>
                <a:cxn ang="16200000">
                  <a:pos x="wd2" y="hd2"/>
                </a:cxn>
              </a:cxnLst>
              <a:rect l="0" t="0" r="r" b="b"/>
              <a:pathLst>
                <a:path w="21600" h="20171" extrusionOk="0">
                  <a:moveTo>
                    <a:pt x="10800" y="19265"/>
                  </a:moveTo>
                  <a:cubicBezTo>
                    <a:pt x="12857" y="18435"/>
                    <a:pt x="14400" y="15942"/>
                    <a:pt x="15943" y="15112"/>
                  </a:cubicBezTo>
                  <a:cubicBezTo>
                    <a:pt x="17486" y="14281"/>
                    <a:pt x="19543" y="13450"/>
                    <a:pt x="21086" y="14281"/>
                  </a:cubicBezTo>
                  <a:cubicBezTo>
                    <a:pt x="21600" y="14281"/>
                    <a:pt x="21600" y="14281"/>
                    <a:pt x="21600" y="13450"/>
                  </a:cubicBezTo>
                  <a:cubicBezTo>
                    <a:pt x="21086" y="10958"/>
                    <a:pt x="20571" y="8466"/>
                    <a:pt x="19543" y="6804"/>
                  </a:cubicBezTo>
                  <a:cubicBezTo>
                    <a:pt x="17486" y="1819"/>
                    <a:pt x="12857" y="-673"/>
                    <a:pt x="8743" y="158"/>
                  </a:cubicBezTo>
                  <a:cubicBezTo>
                    <a:pt x="6171" y="158"/>
                    <a:pt x="4114" y="1819"/>
                    <a:pt x="2057" y="4312"/>
                  </a:cubicBezTo>
                  <a:cubicBezTo>
                    <a:pt x="1028" y="5973"/>
                    <a:pt x="0" y="9296"/>
                    <a:pt x="0" y="11789"/>
                  </a:cubicBezTo>
                  <a:cubicBezTo>
                    <a:pt x="0" y="13450"/>
                    <a:pt x="1029" y="14281"/>
                    <a:pt x="1543" y="13450"/>
                  </a:cubicBezTo>
                  <a:lnTo>
                    <a:pt x="5143" y="10958"/>
                  </a:lnTo>
                  <a:cubicBezTo>
                    <a:pt x="4114" y="12619"/>
                    <a:pt x="2571" y="13450"/>
                    <a:pt x="2057" y="15112"/>
                  </a:cubicBezTo>
                  <a:cubicBezTo>
                    <a:pt x="1543" y="15942"/>
                    <a:pt x="1543" y="17604"/>
                    <a:pt x="2057" y="18435"/>
                  </a:cubicBezTo>
                  <a:cubicBezTo>
                    <a:pt x="5143" y="20096"/>
                    <a:pt x="8228" y="20927"/>
                    <a:pt x="10800" y="1926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23" name="Shape">
              <a:extLst>
                <a:ext uri="{FF2B5EF4-FFF2-40B4-BE49-F238E27FC236}">
                  <a16:creationId xmlns:a16="http://schemas.microsoft.com/office/drawing/2014/main" id="{85E35B00-C06C-450A-BAC9-3901F25DA443}"/>
                </a:ext>
              </a:extLst>
            </p:cNvPr>
            <p:cNvSpPr/>
            <p:nvPr/>
          </p:nvSpPr>
          <p:spPr>
            <a:xfrm>
              <a:off x="11474142" y="3420285"/>
              <a:ext cx="338908" cy="215201"/>
            </a:xfrm>
            <a:custGeom>
              <a:avLst/>
              <a:gdLst/>
              <a:ahLst/>
              <a:cxnLst>
                <a:cxn ang="0">
                  <a:pos x="wd2" y="hd2"/>
                </a:cxn>
                <a:cxn ang="5400000">
                  <a:pos x="wd2" y="hd2"/>
                </a:cxn>
                <a:cxn ang="10800000">
                  <a:pos x="wd2" y="hd2"/>
                </a:cxn>
                <a:cxn ang="16200000">
                  <a:pos x="wd2" y="hd2"/>
                </a:cxn>
              </a:cxnLst>
              <a:rect l="0" t="0" r="r" b="b"/>
              <a:pathLst>
                <a:path w="21304" h="20871" extrusionOk="0">
                  <a:moveTo>
                    <a:pt x="8504" y="16277"/>
                  </a:moveTo>
                  <a:cubicBezTo>
                    <a:pt x="10904" y="16894"/>
                    <a:pt x="12904" y="16894"/>
                    <a:pt x="14904" y="17511"/>
                  </a:cubicBezTo>
                  <a:cubicBezTo>
                    <a:pt x="16904" y="18128"/>
                    <a:pt x="18904" y="18745"/>
                    <a:pt x="20504" y="20597"/>
                  </a:cubicBezTo>
                  <a:cubicBezTo>
                    <a:pt x="20904" y="21214"/>
                    <a:pt x="21304" y="20597"/>
                    <a:pt x="21304" y="20597"/>
                  </a:cubicBezTo>
                  <a:cubicBezTo>
                    <a:pt x="21304" y="18745"/>
                    <a:pt x="21304" y="16894"/>
                    <a:pt x="20904" y="14425"/>
                  </a:cubicBezTo>
                  <a:cubicBezTo>
                    <a:pt x="19704" y="9488"/>
                    <a:pt x="15704" y="4551"/>
                    <a:pt x="11304" y="2083"/>
                  </a:cubicBezTo>
                  <a:cubicBezTo>
                    <a:pt x="8904" y="231"/>
                    <a:pt x="6104" y="-386"/>
                    <a:pt x="3704" y="231"/>
                  </a:cubicBezTo>
                  <a:cubicBezTo>
                    <a:pt x="2104" y="848"/>
                    <a:pt x="504" y="2083"/>
                    <a:pt x="104" y="3934"/>
                  </a:cubicBezTo>
                  <a:cubicBezTo>
                    <a:pt x="-296" y="5168"/>
                    <a:pt x="504" y="6403"/>
                    <a:pt x="1704" y="6403"/>
                  </a:cubicBezTo>
                  <a:lnTo>
                    <a:pt x="5704" y="7020"/>
                  </a:lnTo>
                  <a:cubicBezTo>
                    <a:pt x="4104" y="7020"/>
                    <a:pt x="2504" y="7020"/>
                    <a:pt x="1304" y="7637"/>
                  </a:cubicBezTo>
                  <a:cubicBezTo>
                    <a:pt x="504" y="7637"/>
                    <a:pt x="104" y="8871"/>
                    <a:pt x="904" y="10105"/>
                  </a:cubicBezTo>
                  <a:cubicBezTo>
                    <a:pt x="2504" y="12574"/>
                    <a:pt x="5704" y="15660"/>
                    <a:pt x="8504" y="1627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24" name="Shape">
              <a:extLst>
                <a:ext uri="{FF2B5EF4-FFF2-40B4-BE49-F238E27FC236}">
                  <a16:creationId xmlns:a16="http://schemas.microsoft.com/office/drawing/2014/main" id="{6D839DE1-D5B5-4A07-8196-EA7959439E45}"/>
                </a:ext>
              </a:extLst>
            </p:cNvPr>
            <p:cNvSpPr/>
            <p:nvPr/>
          </p:nvSpPr>
          <p:spPr>
            <a:xfrm>
              <a:off x="11283246" y="2783960"/>
              <a:ext cx="340436" cy="242323"/>
            </a:xfrm>
            <a:custGeom>
              <a:avLst/>
              <a:gdLst/>
              <a:ahLst/>
              <a:cxnLst>
                <a:cxn ang="0">
                  <a:pos x="wd2" y="hd2"/>
                </a:cxn>
                <a:cxn ang="5400000">
                  <a:pos x="wd2" y="hd2"/>
                </a:cxn>
                <a:cxn ang="10800000">
                  <a:pos x="wd2" y="hd2"/>
                </a:cxn>
                <a:cxn ang="16200000">
                  <a:pos x="wd2" y="hd2"/>
                </a:cxn>
              </a:cxnLst>
              <a:rect l="0" t="0" r="r" b="b"/>
              <a:pathLst>
                <a:path w="21400" h="20564" extrusionOk="0">
                  <a:moveTo>
                    <a:pt x="12200" y="15704"/>
                  </a:moveTo>
                  <a:cubicBezTo>
                    <a:pt x="13800" y="13544"/>
                    <a:pt x="15000" y="11384"/>
                    <a:pt x="16200" y="9224"/>
                  </a:cubicBezTo>
                  <a:cubicBezTo>
                    <a:pt x="17400" y="7604"/>
                    <a:pt x="19000" y="5444"/>
                    <a:pt x="21000" y="5444"/>
                  </a:cubicBezTo>
                  <a:cubicBezTo>
                    <a:pt x="21400" y="5444"/>
                    <a:pt x="21400" y="4904"/>
                    <a:pt x="21400" y="4904"/>
                  </a:cubicBezTo>
                  <a:cubicBezTo>
                    <a:pt x="20600" y="3284"/>
                    <a:pt x="19400" y="2204"/>
                    <a:pt x="17800" y="1124"/>
                  </a:cubicBezTo>
                  <a:cubicBezTo>
                    <a:pt x="14200" y="-1036"/>
                    <a:pt x="9400" y="44"/>
                    <a:pt x="5800" y="3284"/>
                  </a:cubicBezTo>
                  <a:cubicBezTo>
                    <a:pt x="3400" y="4904"/>
                    <a:pt x="1400" y="7604"/>
                    <a:pt x="600" y="10304"/>
                  </a:cubicBezTo>
                  <a:cubicBezTo>
                    <a:pt x="-200" y="12464"/>
                    <a:pt x="-200" y="15164"/>
                    <a:pt x="600" y="16784"/>
                  </a:cubicBezTo>
                  <a:cubicBezTo>
                    <a:pt x="1000" y="17864"/>
                    <a:pt x="2200" y="17864"/>
                    <a:pt x="2600" y="16784"/>
                  </a:cubicBezTo>
                  <a:lnTo>
                    <a:pt x="5400" y="13004"/>
                  </a:lnTo>
                  <a:cubicBezTo>
                    <a:pt x="4600" y="14624"/>
                    <a:pt x="3800" y="16244"/>
                    <a:pt x="3000" y="18404"/>
                  </a:cubicBezTo>
                  <a:cubicBezTo>
                    <a:pt x="2600" y="19484"/>
                    <a:pt x="3000" y="20564"/>
                    <a:pt x="3800" y="20564"/>
                  </a:cubicBezTo>
                  <a:cubicBezTo>
                    <a:pt x="7000" y="20024"/>
                    <a:pt x="10200" y="18404"/>
                    <a:pt x="12200" y="1570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grpSp>
      <p:grpSp>
        <p:nvGrpSpPr>
          <p:cNvPr id="13" name="Group 12">
            <a:extLst>
              <a:ext uri="{FF2B5EF4-FFF2-40B4-BE49-F238E27FC236}">
                <a16:creationId xmlns:a16="http://schemas.microsoft.com/office/drawing/2014/main" id="{4833B6C7-3E90-46A0-8810-ED22EB26CEAB}"/>
              </a:ext>
            </a:extLst>
          </p:cNvPr>
          <p:cNvGrpSpPr/>
          <p:nvPr/>
        </p:nvGrpSpPr>
        <p:grpSpPr>
          <a:xfrm>
            <a:off x="5800897" y="1723783"/>
            <a:ext cx="2049851" cy="2082341"/>
            <a:chOff x="6296655" y="1826401"/>
            <a:chExt cx="2242486" cy="2278029"/>
          </a:xfrm>
        </p:grpSpPr>
        <p:sp>
          <p:nvSpPr>
            <p:cNvPr id="126" name="Shape">
              <a:extLst>
                <a:ext uri="{FF2B5EF4-FFF2-40B4-BE49-F238E27FC236}">
                  <a16:creationId xmlns:a16="http://schemas.microsoft.com/office/drawing/2014/main" id="{41B3B558-8D6C-4AA2-9FA8-104518C7E5E3}"/>
                </a:ext>
              </a:extLst>
            </p:cNvPr>
            <p:cNvSpPr/>
            <p:nvPr/>
          </p:nvSpPr>
          <p:spPr>
            <a:xfrm>
              <a:off x="6423919" y="1953665"/>
              <a:ext cx="2042591" cy="2106218"/>
            </a:xfrm>
            <a:custGeom>
              <a:avLst/>
              <a:gdLst/>
              <a:ahLst/>
              <a:cxnLst>
                <a:cxn ang="0">
                  <a:pos x="wd2" y="hd2"/>
                </a:cxn>
                <a:cxn ang="5400000">
                  <a:pos x="wd2" y="hd2"/>
                </a:cxn>
                <a:cxn ang="10800000">
                  <a:pos x="wd2" y="hd2"/>
                </a:cxn>
                <a:cxn ang="16200000">
                  <a:pos x="wd2" y="hd2"/>
                </a:cxn>
              </a:cxnLst>
              <a:rect l="0" t="0" r="r" b="b"/>
              <a:pathLst>
                <a:path w="21600" h="21600" extrusionOk="0">
                  <a:moveTo>
                    <a:pt x="17899" y="16118"/>
                  </a:moveTo>
                  <a:cubicBezTo>
                    <a:pt x="17495" y="15662"/>
                    <a:pt x="17092" y="15205"/>
                    <a:pt x="16822" y="14748"/>
                  </a:cubicBezTo>
                  <a:cubicBezTo>
                    <a:pt x="16621" y="14357"/>
                    <a:pt x="16419" y="13900"/>
                    <a:pt x="16351" y="13508"/>
                  </a:cubicBezTo>
                  <a:cubicBezTo>
                    <a:pt x="16486" y="13573"/>
                    <a:pt x="16553" y="13573"/>
                    <a:pt x="16688" y="13639"/>
                  </a:cubicBezTo>
                  <a:cubicBezTo>
                    <a:pt x="17226" y="13769"/>
                    <a:pt x="17764" y="13900"/>
                    <a:pt x="18303" y="14030"/>
                  </a:cubicBezTo>
                  <a:cubicBezTo>
                    <a:pt x="19379" y="14226"/>
                    <a:pt x="20523" y="14357"/>
                    <a:pt x="21600" y="14291"/>
                  </a:cubicBezTo>
                  <a:cubicBezTo>
                    <a:pt x="20523" y="14226"/>
                    <a:pt x="19379" y="14095"/>
                    <a:pt x="18303" y="13834"/>
                  </a:cubicBezTo>
                  <a:cubicBezTo>
                    <a:pt x="17764" y="13704"/>
                    <a:pt x="17226" y="13573"/>
                    <a:pt x="16688" y="13378"/>
                  </a:cubicBezTo>
                  <a:cubicBezTo>
                    <a:pt x="16553" y="13312"/>
                    <a:pt x="16351" y="13247"/>
                    <a:pt x="16217" y="13182"/>
                  </a:cubicBezTo>
                  <a:cubicBezTo>
                    <a:pt x="16217" y="13182"/>
                    <a:pt x="16217" y="13182"/>
                    <a:pt x="16217" y="13117"/>
                  </a:cubicBezTo>
                  <a:lnTo>
                    <a:pt x="16150" y="13117"/>
                  </a:lnTo>
                  <a:cubicBezTo>
                    <a:pt x="15813" y="12986"/>
                    <a:pt x="15477" y="12856"/>
                    <a:pt x="15140" y="12790"/>
                  </a:cubicBezTo>
                  <a:cubicBezTo>
                    <a:pt x="14602" y="12660"/>
                    <a:pt x="13996" y="12595"/>
                    <a:pt x="13391" y="12725"/>
                  </a:cubicBezTo>
                  <a:cubicBezTo>
                    <a:pt x="12785" y="12856"/>
                    <a:pt x="12247" y="13051"/>
                    <a:pt x="11776" y="13312"/>
                  </a:cubicBezTo>
                  <a:cubicBezTo>
                    <a:pt x="11170" y="13639"/>
                    <a:pt x="10564" y="13965"/>
                    <a:pt x="10026" y="14422"/>
                  </a:cubicBezTo>
                  <a:cubicBezTo>
                    <a:pt x="10093" y="14161"/>
                    <a:pt x="10161" y="13900"/>
                    <a:pt x="10228" y="13704"/>
                  </a:cubicBezTo>
                  <a:cubicBezTo>
                    <a:pt x="10430" y="12790"/>
                    <a:pt x="10632" y="11877"/>
                    <a:pt x="10766" y="10963"/>
                  </a:cubicBezTo>
                  <a:cubicBezTo>
                    <a:pt x="10766" y="10767"/>
                    <a:pt x="10834" y="10506"/>
                    <a:pt x="10834" y="10311"/>
                  </a:cubicBezTo>
                  <a:cubicBezTo>
                    <a:pt x="10834" y="10180"/>
                    <a:pt x="10901" y="10050"/>
                    <a:pt x="11103" y="9919"/>
                  </a:cubicBezTo>
                  <a:cubicBezTo>
                    <a:pt x="12247" y="9332"/>
                    <a:pt x="13525" y="9005"/>
                    <a:pt x="14871" y="9005"/>
                  </a:cubicBezTo>
                  <a:cubicBezTo>
                    <a:pt x="13794" y="8810"/>
                    <a:pt x="12650" y="8875"/>
                    <a:pt x="11574" y="9136"/>
                  </a:cubicBezTo>
                  <a:cubicBezTo>
                    <a:pt x="11237" y="9201"/>
                    <a:pt x="10968" y="9005"/>
                    <a:pt x="10968" y="8679"/>
                  </a:cubicBezTo>
                  <a:cubicBezTo>
                    <a:pt x="10968" y="8483"/>
                    <a:pt x="10968" y="8288"/>
                    <a:pt x="10968" y="8157"/>
                  </a:cubicBezTo>
                  <a:cubicBezTo>
                    <a:pt x="10968" y="7244"/>
                    <a:pt x="10901" y="6330"/>
                    <a:pt x="10834" y="5351"/>
                  </a:cubicBezTo>
                  <a:cubicBezTo>
                    <a:pt x="10834" y="5221"/>
                    <a:pt x="10766" y="5025"/>
                    <a:pt x="10766" y="4894"/>
                  </a:cubicBezTo>
                  <a:cubicBezTo>
                    <a:pt x="11305" y="4894"/>
                    <a:pt x="11843" y="4829"/>
                    <a:pt x="12314" y="4698"/>
                  </a:cubicBezTo>
                  <a:lnTo>
                    <a:pt x="12920" y="4503"/>
                  </a:lnTo>
                  <a:cubicBezTo>
                    <a:pt x="12920" y="4503"/>
                    <a:pt x="12920" y="4503"/>
                    <a:pt x="12987" y="4503"/>
                  </a:cubicBezTo>
                  <a:lnTo>
                    <a:pt x="13525" y="4307"/>
                  </a:lnTo>
                  <a:cubicBezTo>
                    <a:pt x="13525" y="4307"/>
                    <a:pt x="13525" y="4307"/>
                    <a:pt x="13592" y="4307"/>
                  </a:cubicBezTo>
                  <a:lnTo>
                    <a:pt x="14131" y="4046"/>
                  </a:lnTo>
                  <a:cubicBezTo>
                    <a:pt x="14131" y="4046"/>
                    <a:pt x="14131" y="4046"/>
                    <a:pt x="14198" y="4046"/>
                  </a:cubicBezTo>
                  <a:cubicBezTo>
                    <a:pt x="14400" y="3915"/>
                    <a:pt x="14535" y="3850"/>
                    <a:pt x="14736" y="3720"/>
                  </a:cubicBezTo>
                  <a:cubicBezTo>
                    <a:pt x="14535" y="3785"/>
                    <a:pt x="14333" y="3915"/>
                    <a:pt x="14198" y="3981"/>
                  </a:cubicBezTo>
                  <a:cubicBezTo>
                    <a:pt x="14198" y="3981"/>
                    <a:pt x="14198" y="3981"/>
                    <a:pt x="14198" y="3981"/>
                  </a:cubicBezTo>
                  <a:lnTo>
                    <a:pt x="13660" y="4176"/>
                  </a:lnTo>
                  <a:cubicBezTo>
                    <a:pt x="13660" y="4176"/>
                    <a:pt x="13660" y="4176"/>
                    <a:pt x="13660" y="4176"/>
                  </a:cubicBezTo>
                  <a:lnTo>
                    <a:pt x="13054" y="4372"/>
                  </a:lnTo>
                  <a:cubicBezTo>
                    <a:pt x="13054" y="4372"/>
                    <a:pt x="13054" y="4372"/>
                    <a:pt x="12987" y="4372"/>
                  </a:cubicBezTo>
                  <a:lnTo>
                    <a:pt x="12381" y="4503"/>
                  </a:lnTo>
                  <a:cubicBezTo>
                    <a:pt x="11978" y="4568"/>
                    <a:pt x="11641" y="4633"/>
                    <a:pt x="11237" y="4633"/>
                  </a:cubicBezTo>
                  <a:cubicBezTo>
                    <a:pt x="10968" y="4633"/>
                    <a:pt x="10766" y="4503"/>
                    <a:pt x="10766" y="4242"/>
                  </a:cubicBezTo>
                  <a:cubicBezTo>
                    <a:pt x="10699" y="3720"/>
                    <a:pt x="10564" y="3198"/>
                    <a:pt x="10497" y="2676"/>
                  </a:cubicBezTo>
                  <a:cubicBezTo>
                    <a:pt x="10295" y="1762"/>
                    <a:pt x="10026" y="914"/>
                    <a:pt x="9690" y="0"/>
                  </a:cubicBezTo>
                  <a:cubicBezTo>
                    <a:pt x="9959" y="914"/>
                    <a:pt x="10161" y="1762"/>
                    <a:pt x="10363" y="2676"/>
                  </a:cubicBezTo>
                  <a:cubicBezTo>
                    <a:pt x="10430" y="3132"/>
                    <a:pt x="10497" y="3654"/>
                    <a:pt x="10564" y="4111"/>
                  </a:cubicBezTo>
                  <a:cubicBezTo>
                    <a:pt x="10632" y="4372"/>
                    <a:pt x="10363" y="4633"/>
                    <a:pt x="10026" y="4633"/>
                  </a:cubicBezTo>
                  <a:cubicBezTo>
                    <a:pt x="9959" y="4633"/>
                    <a:pt x="9892" y="4633"/>
                    <a:pt x="9824" y="4633"/>
                  </a:cubicBezTo>
                  <a:cubicBezTo>
                    <a:pt x="9017" y="4568"/>
                    <a:pt x="8142" y="4372"/>
                    <a:pt x="7335" y="4111"/>
                  </a:cubicBezTo>
                  <a:cubicBezTo>
                    <a:pt x="6527" y="3850"/>
                    <a:pt x="5787" y="3459"/>
                    <a:pt x="5047" y="3002"/>
                  </a:cubicBezTo>
                  <a:cubicBezTo>
                    <a:pt x="5181" y="3132"/>
                    <a:pt x="5383" y="3263"/>
                    <a:pt x="5518" y="3393"/>
                  </a:cubicBezTo>
                  <a:cubicBezTo>
                    <a:pt x="5518" y="3393"/>
                    <a:pt x="5518" y="3393"/>
                    <a:pt x="5585" y="3393"/>
                  </a:cubicBezTo>
                  <a:lnTo>
                    <a:pt x="6056" y="3720"/>
                  </a:lnTo>
                  <a:cubicBezTo>
                    <a:pt x="6056" y="3720"/>
                    <a:pt x="6056" y="3720"/>
                    <a:pt x="6123" y="3720"/>
                  </a:cubicBezTo>
                  <a:lnTo>
                    <a:pt x="6662" y="3981"/>
                  </a:lnTo>
                  <a:cubicBezTo>
                    <a:pt x="6662" y="3981"/>
                    <a:pt x="6662" y="3981"/>
                    <a:pt x="6729" y="3981"/>
                  </a:cubicBezTo>
                  <a:lnTo>
                    <a:pt x="7267" y="4242"/>
                  </a:lnTo>
                  <a:cubicBezTo>
                    <a:pt x="7402" y="4307"/>
                    <a:pt x="7536" y="4307"/>
                    <a:pt x="7604" y="4372"/>
                  </a:cubicBezTo>
                  <a:cubicBezTo>
                    <a:pt x="7200" y="5286"/>
                    <a:pt x="6662" y="6069"/>
                    <a:pt x="5854" y="6787"/>
                  </a:cubicBezTo>
                  <a:cubicBezTo>
                    <a:pt x="6662" y="6330"/>
                    <a:pt x="7469" y="5677"/>
                    <a:pt x="8007" y="4829"/>
                  </a:cubicBezTo>
                  <a:cubicBezTo>
                    <a:pt x="8142" y="4698"/>
                    <a:pt x="8344" y="4568"/>
                    <a:pt x="8546" y="4633"/>
                  </a:cubicBezTo>
                  <a:cubicBezTo>
                    <a:pt x="8950" y="4698"/>
                    <a:pt x="9353" y="4764"/>
                    <a:pt x="9757" y="4829"/>
                  </a:cubicBezTo>
                  <a:cubicBezTo>
                    <a:pt x="10026" y="4829"/>
                    <a:pt x="10295" y="4829"/>
                    <a:pt x="10564" y="4829"/>
                  </a:cubicBezTo>
                  <a:cubicBezTo>
                    <a:pt x="10564" y="4960"/>
                    <a:pt x="10632" y="5155"/>
                    <a:pt x="10632" y="5286"/>
                  </a:cubicBezTo>
                  <a:cubicBezTo>
                    <a:pt x="10699" y="6199"/>
                    <a:pt x="10699" y="7113"/>
                    <a:pt x="10632" y="8027"/>
                  </a:cubicBezTo>
                  <a:cubicBezTo>
                    <a:pt x="10564" y="8940"/>
                    <a:pt x="10497" y="9854"/>
                    <a:pt x="10363" y="10767"/>
                  </a:cubicBezTo>
                  <a:cubicBezTo>
                    <a:pt x="10228" y="11681"/>
                    <a:pt x="10026" y="12529"/>
                    <a:pt x="9757" y="13443"/>
                  </a:cubicBezTo>
                  <a:cubicBezTo>
                    <a:pt x="9690" y="13769"/>
                    <a:pt x="9555" y="14030"/>
                    <a:pt x="9488" y="14356"/>
                  </a:cubicBezTo>
                  <a:cubicBezTo>
                    <a:pt x="9353" y="14683"/>
                    <a:pt x="9017" y="14748"/>
                    <a:pt x="8748" y="14552"/>
                  </a:cubicBezTo>
                  <a:cubicBezTo>
                    <a:pt x="8411" y="14291"/>
                    <a:pt x="8142" y="14095"/>
                    <a:pt x="7806" y="13900"/>
                  </a:cubicBezTo>
                  <a:lnTo>
                    <a:pt x="7806" y="13900"/>
                  </a:lnTo>
                  <a:cubicBezTo>
                    <a:pt x="7806" y="13900"/>
                    <a:pt x="7806" y="13900"/>
                    <a:pt x="7806" y="13900"/>
                  </a:cubicBezTo>
                  <a:cubicBezTo>
                    <a:pt x="7267" y="13573"/>
                    <a:pt x="6662" y="13247"/>
                    <a:pt x="5989" y="12986"/>
                  </a:cubicBezTo>
                  <a:cubicBezTo>
                    <a:pt x="5854" y="12921"/>
                    <a:pt x="5720" y="12790"/>
                    <a:pt x="5720" y="12595"/>
                  </a:cubicBezTo>
                  <a:cubicBezTo>
                    <a:pt x="5652" y="11942"/>
                    <a:pt x="5518" y="11355"/>
                    <a:pt x="5383" y="10702"/>
                  </a:cubicBezTo>
                  <a:cubicBezTo>
                    <a:pt x="5316" y="10311"/>
                    <a:pt x="5181" y="9984"/>
                    <a:pt x="5047" y="9593"/>
                  </a:cubicBezTo>
                  <a:cubicBezTo>
                    <a:pt x="4912" y="9266"/>
                    <a:pt x="4710" y="8875"/>
                    <a:pt x="4508" y="8549"/>
                  </a:cubicBezTo>
                  <a:cubicBezTo>
                    <a:pt x="4643" y="8875"/>
                    <a:pt x="4845" y="9266"/>
                    <a:pt x="4912" y="9593"/>
                  </a:cubicBezTo>
                  <a:cubicBezTo>
                    <a:pt x="5047" y="9984"/>
                    <a:pt x="5114" y="10311"/>
                    <a:pt x="5114" y="10702"/>
                  </a:cubicBezTo>
                  <a:cubicBezTo>
                    <a:pt x="5181" y="11094"/>
                    <a:pt x="5181" y="11550"/>
                    <a:pt x="5181" y="11942"/>
                  </a:cubicBezTo>
                  <a:cubicBezTo>
                    <a:pt x="5181" y="12268"/>
                    <a:pt x="4912" y="12464"/>
                    <a:pt x="4576" y="12399"/>
                  </a:cubicBezTo>
                  <a:cubicBezTo>
                    <a:pt x="3095" y="12007"/>
                    <a:pt x="1480" y="11811"/>
                    <a:pt x="0" y="12007"/>
                  </a:cubicBezTo>
                  <a:cubicBezTo>
                    <a:pt x="1817" y="11942"/>
                    <a:pt x="3634" y="12268"/>
                    <a:pt x="5249" y="12921"/>
                  </a:cubicBezTo>
                  <a:cubicBezTo>
                    <a:pt x="5249" y="12921"/>
                    <a:pt x="5249" y="12921"/>
                    <a:pt x="5249" y="12921"/>
                  </a:cubicBezTo>
                  <a:lnTo>
                    <a:pt x="5249" y="12921"/>
                  </a:lnTo>
                  <a:cubicBezTo>
                    <a:pt x="5720" y="13117"/>
                    <a:pt x="6191" y="13378"/>
                    <a:pt x="6662" y="13639"/>
                  </a:cubicBezTo>
                  <a:cubicBezTo>
                    <a:pt x="6998" y="13834"/>
                    <a:pt x="6931" y="14291"/>
                    <a:pt x="6594" y="14487"/>
                  </a:cubicBezTo>
                  <a:cubicBezTo>
                    <a:pt x="5921" y="14813"/>
                    <a:pt x="5249" y="15074"/>
                    <a:pt x="4508" y="15270"/>
                  </a:cubicBezTo>
                  <a:cubicBezTo>
                    <a:pt x="3903" y="15466"/>
                    <a:pt x="3364" y="15596"/>
                    <a:pt x="2759" y="15662"/>
                  </a:cubicBezTo>
                  <a:cubicBezTo>
                    <a:pt x="2153" y="15792"/>
                    <a:pt x="1548" y="15857"/>
                    <a:pt x="942" y="16118"/>
                  </a:cubicBezTo>
                  <a:cubicBezTo>
                    <a:pt x="1548" y="15923"/>
                    <a:pt x="2153" y="15923"/>
                    <a:pt x="2759" y="15857"/>
                  </a:cubicBezTo>
                  <a:cubicBezTo>
                    <a:pt x="3364" y="15792"/>
                    <a:pt x="3970" y="15727"/>
                    <a:pt x="4576" y="15596"/>
                  </a:cubicBezTo>
                  <a:cubicBezTo>
                    <a:pt x="5585" y="15401"/>
                    <a:pt x="6594" y="15074"/>
                    <a:pt x="7536" y="14618"/>
                  </a:cubicBezTo>
                  <a:cubicBezTo>
                    <a:pt x="7738" y="14552"/>
                    <a:pt x="7940" y="14552"/>
                    <a:pt x="8075" y="14683"/>
                  </a:cubicBezTo>
                  <a:cubicBezTo>
                    <a:pt x="8411" y="14944"/>
                    <a:pt x="8748" y="15270"/>
                    <a:pt x="9084" y="15596"/>
                  </a:cubicBezTo>
                  <a:cubicBezTo>
                    <a:pt x="9017" y="15727"/>
                    <a:pt x="9017" y="15857"/>
                    <a:pt x="8950" y="15988"/>
                  </a:cubicBezTo>
                  <a:cubicBezTo>
                    <a:pt x="8680" y="16902"/>
                    <a:pt x="8478" y="17880"/>
                    <a:pt x="8411" y="18794"/>
                  </a:cubicBezTo>
                  <a:cubicBezTo>
                    <a:pt x="8344" y="19577"/>
                    <a:pt x="8411" y="20360"/>
                    <a:pt x="8411" y="21143"/>
                  </a:cubicBezTo>
                  <a:cubicBezTo>
                    <a:pt x="8411" y="21404"/>
                    <a:pt x="8680" y="21600"/>
                    <a:pt x="8950" y="21600"/>
                  </a:cubicBezTo>
                  <a:lnTo>
                    <a:pt x="8950" y="21600"/>
                  </a:lnTo>
                  <a:cubicBezTo>
                    <a:pt x="9219" y="21600"/>
                    <a:pt x="9421" y="21339"/>
                    <a:pt x="9353" y="21078"/>
                  </a:cubicBezTo>
                  <a:cubicBezTo>
                    <a:pt x="9286" y="20295"/>
                    <a:pt x="9219" y="19577"/>
                    <a:pt x="9219" y="18859"/>
                  </a:cubicBezTo>
                  <a:cubicBezTo>
                    <a:pt x="9219" y="17946"/>
                    <a:pt x="9353" y="17097"/>
                    <a:pt x="9622" y="16249"/>
                  </a:cubicBezTo>
                  <a:cubicBezTo>
                    <a:pt x="9690" y="16053"/>
                    <a:pt x="9757" y="15857"/>
                    <a:pt x="9757" y="15662"/>
                  </a:cubicBezTo>
                  <a:cubicBezTo>
                    <a:pt x="9757" y="15596"/>
                    <a:pt x="9824" y="15531"/>
                    <a:pt x="9824" y="15531"/>
                  </a:cubicBezTo>
                  <a:cubicBezTo>
                    <a:pt x="10430" y="14748"/>
                    <a:pt x="11237" y="14161"/>
                    <a:pt x="12112" y="13639"/>
                  </a:cubicBezTo>
                  <a:cubicBezTo>
                    <a:pt x="13054" y="13117"/>
                    <a:pt x="14131" y="12790"/>
                    <a:pt x="15140" y="13051"/>
                  </a:cubicBezTo>
                  <a:cubicBezTo>
                    <a:pt x="15207" y="13051"/>
                    <a:pt x="15342" y="13117"/>
                    <a:pt x="15409" y="13117"/>
                  </a:cubicBezTo>
                  <a:cubicBezTo>
                    <a:pt x="15544" y="13182"/>
                    <a:pt x="15678" y="13312"/>
                    <a:pt x="15746" y="13443"/>
                  </a:cubicBezTo>
                  <a:cubicBezTo>
                    <a:pt x="15880" y="13965"/>
                    <a:pt x="16150" y="14487"/>
                    <a:pt x="16486" y="14879"/>
                  </a:cubicBezTo>
                  <a:cubicBezTo>
                    <a:pt x="16822" y="15401"/>
                    <a:pt x="17293" y="15857"/>
                    <a:pt x="17764" y="16249"/>
                  </a:cubicBezTo>
                  <a:cubicBezTo>
                    <a:pt x="18235" y="16640"/>
                    <a:pt x="18707" y="17032"/>
                    <a:pt x="19245" y="17358"/>
                  </a:cubicBezTo>
                  <a:cubicBezTo>
                    <a:pt x="19716" y="17685"/>
                    <a:pt x="20254" y="18076"/>
                    <a:pt x="20860" y="18272"/>
                  </a:cubicBezTo>
                  <a:cubicBezTo>
                    <a:pt x="20321" y="18011"/>
                    <a:pt x="19850" y="17619"/>
                    <a:pt x="19379" y="17228"/>
                  </a:cubicBezTo>
                  <a:cubicBezTo>
                    <a:pt x="18774" y="16967"/>
                    <a:pt x="18303" y="16575"/>
                    <a:pt x="17899" y="16118"/>
                  </a:cubicBezTo>
                  <a:close/>
                </a:path>
              </a:pathLst>
            </a:custGeom>
            <a:solidFill>
              <a:srgbClr val="864A05"/>
            </a:solidFill>
            <a:ln w="12700">
              <a:miter lim="400000"/>
            </a:ln>
          </p:spPr>
          <p:txBody>
            <a:bodyPr lIns="28575" tIns="28575" rIns="28575" bIns="28575" anchor="ctr"/>
            <a:lstStyle/>
            <a:p>
              <a:pPr>
                <a:defRPr sz="3000">
                  <a:solidFill>
                    <a:srgbClr val="FFFFFF"/>
                  </a:solidFill>
                </a:defRPr>
              </a:pPr>
              <a:endParaRPr sz="2250"/>
            </a:p>
          </p:txBody>
        </p:sp>
        <p:sp>
          <p:nvSpPr>
            <p:cNvPr id="127" name="Shape">
              <a:extLst>
                <a:ext uri="{FF2B5EF4-FFF2-40B4-BE49-F238E27FC236}">
                  <a16:creationId xmlns:a16="http://schemas.microsoft.com/office/drawing/2014/main" id="{CA5C20F8-0731-4022-BFCD-AEB0DE8E7AE4}"/>
                </a:ext>
              </a:extLst>
            </p:cNvPr>
            <p:cNvSpPr/>
            <p:nvPr/>
          </p:nvSpPr>
          <p:spPr>
            <a:xfrm>
              <a:off x="7060239" y="3798992"/>
              <a:ext cx="330891" cy="305438"/>
            </a:xfrm>
            <a:custGeom>
              <a:avLst/>
              <a:gdLst/>
              <a:ahLst/>
              <a:cxnLst>
                <a:cxn ang="0">
                  <a:pos x="wd2" y="hd2"/>
                </a:cxn>
                <a:cxn ang="5400000">
                  <a:pos x="wd2" y="hd2"/>
                </a:cxn>
                <a:cxn ang="10800000">
                  <a:pos x="wd2" y="hd2"/>
                </a:cxn>
                <a:cxn ang="16200000">
                  <a:pos x="wd2" y="hd2"/>
                </a:cxn>
              </a:cxnLst>
              <a:rect l="0" t="0" r="r" b="b"/>
              <a:pathLst>
                <a:path w="21600" h="21600" extrusionOk="0">
                  <a:moveTo>
                    <a:pt x="21600" y="10350"/>
                  </a:moveTo>
                  <a:cubicBezTo>
                    <a:pt x="21600" y="10350"/>
                    <a:pt x="17031" y="13500"/>
                    <a:pt x="14123" y="17550"/>
                  </a:cubicBezTo>
                  <a:cubicBezTo>
                    <a:pt x="14539" y="15300"/>
                    <a:pt x="15369" y="11700"/>
                    <a:pt x="17446" y="8550"/>
                  </a:cubicBezTo>
                  <a:cubicBezTo>
                    <a:pt x="17446" y="8550"/>
                    <a:pt x="13292" y="13050"/>
                    <a:pt x="11215" y="18450"/>
                  </a:cubicBezTo>
                  <a:cubicBezTo>
                    <a:pt x="7892" y="8550"/>
                    <a:pt x="0" y="0"/>
                    <a:pt x="0" y="0"/>
                  </a:cubicBezTo>
                  <a:cubicBezTo>
                    <a:pt x="6646" y="11250"/>
                    <a:pt x="6231" y="21600"/>
                    <a:pt x="6231" y="21600"/>
                  </a:cubicBezTo>
                  <a:lnTo>
                    <a:pt x="10385" y="21600"/>
                  </a:lnTo>
                  <a:lnTo>
                    <a:pt x="12046" y="21600"/>
                  </a:lnTo>
                  <a:lnTo>
                    <a:pt x="12046" y="21600"/>
                  </a:lnTo>
                  <a:lnTo>
                    <a:pt x="13708" y="21600"/>
                  </a:lnTo>
                  <a:lnTo>
                    <a:pt x="16615" y="21600"/>
                  </a:lnTo>
                  <a:cubicBezTo>
                    <a:pt x="16615" y="21150"/>
                    <a:pt x="16200" y="16200"/>
                    <a:pt x="21600" y="10350"/>
                  </a:cubicBezTo>
                  <a:close/>
                </a:path>
              </a:pathLst>
            </a:custGeom>
            <a:solidFill>
              <a:srgbClr val="6DBB6A"/>
            </a:solidFill>
            <a:ln w="12700">
              <a:miter lim="400000"/>
            </a:ln>
          </p:spPr>
          <p:txBody>
            <a:bodyPr lIns="28575" tIns="28575" rIns="28575" bIns="28575" anchor="ctr"/>
            <a:lstStyle/>
            <a:p>
              <a:pPr>
                <a:defRPr sz="3000">
                  <a:solidFill>
                    <a:srgbClr val="FFFFFF"/>
                  </a:solidFill>
                </a:defRPr>
              </a:pPr>
              <a:endParaRPr sz="2250"/>
            </a:p>
          </p:txBody>
        </p:sp>
        <p:sp>
          <p:nvSpPr>
            <p:cNvPr id="128" name="Shape">
              <a:extLst>
                <a:ext uri="{FF2B5EF4-FFF2-40B4-BE49-F238E27FC236}">
                  <a16:creationId xmlns:a16="http://schemas.microsoft.com/office/drawing/2014/main" id="{CC57EB31-1E67-402D-97BD-3AC76F0CE7D2}"/>
                </a:ext>
              </a:extLst>
            </p:cNvPr>
            <p:cNvSpPr/>
            <p:nvPr/>
          </p:nvSpPr>
          <p:spPr>
            <a:xfrm>
              <a:off x="7314762" y="3798992"/>
              <a:ext cx="299075" cy="305438"/>
            </a:xfrm>
            <a:custGeom>
              <a:avLst/>
              <a:gdLst/>
              <a:ahLst/>
              <a:cxnLst>
                <a:cxn ang="0">
                  <a:pos x="wd2" y="hd2"/>
                </a:cxn>
                <a:cxn ang="5400000">
                  <a:pos x="wd2" y="hd2"/>
                </a:cxn>
                <a:cxn ang="10800000">
                  <a:pos x="wd2" y="hd2"/>
                </a:cxn>
                <a:cxn ang="16200000">
                  <a:pos x="wd2" y="hd2"/>
                </a:cxn>
              </a:cxnLst>
              <a:rect l="0" t="0" r="r" b="b"/>
              <a:pathLst>
                <a:path w="21600" h="21600" extrusionOk="0">
                  <a:moveTo>
                    <a:pt x="0" y="19800"/>
                  </a:moveTo>
                  <a:lnTo>
                    <a:pt x="4596" y="21600"/>
                  </a:lnTo>
                  <a:cubicBezTo>
                    <a:pt x="9651" y="9450"/>
                    <a:pt x="21600" y="0"/>
                    <a:pt x="21600" y="0"/>
                  </a:cubicBezTo>
                  <a:cubicBezTo>
                    <a:pt x="9651" y="4950"/>
                    <a:pt x="0" y="19800"/>
                    <a:pt x="0" y="198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129" name="Shape">
              <a:extLst>
                <a:ext uri="{FF2B5EF4-FFF2-40B4-BE49-F238E27FC236}">
                  <a16:creationId xmlns:a16="http://schemas.microsoft.com/office/drawing/2014/main" id="{756F4BF6-10F3-4C18-AFFF-FAAA53531750}"/>
                </a:ext>
              </a:extLst>
            </p:cNvPr>
            <p:cNvSpPr/>
            <p:nvPr/>
          </p:nvSpPr>
          <p:spPr>
            <a:xfrm>
              <a:off x="6932975" y="3798987"/>
              <a:ext cx="235443" cy="299075"/>
            </a:xfrm>
            <a:custGeom>
              <a:avLst/>
              <a:gdLst/>
              <a:ahLst/>
              <a:cxnLst>
                <a:cxn ang="0">
                  <a:pos x="wd2" y="hd2"/>
                </a:cxn>
                <a:cxn ang="5400000">
                  <a:pos x="wd2" y="hd2"/>
                </a:cxn>
                <a:cxn ang="10800000">
                  <a:pos x="wd2" y="hd2"/>
                </a:cxn>
                <a:cxn ang="16200000">
                  <a:pos x="wd2" y="hd2"/>
                </a:cxn>
              </a:cxnLst>
              <a:rect l="0" t="0" r="r" b="b"/>
              <a:pathLst>
                <a:path w="21600" h="21600" extrusionOk="0">
                  <a:moveTo>
                    <a:pt x="15762" y="17004"/>
                  </a:moveTo>
                  <a:cubicBezTo>
                    <a:pt x="11676" y="11949"/>
                    <a:pt x="5838" y="8272"/>
                    <a:pt x="5838" y="8272"/>
                  </a:cubicBezTo>
                  <a:cubicBezTo>
                    <a:pt x="9341" y="11489"/>
                    <a:pt x="11092" y="14706"/>
                    <a:pt x="11676" y="17004"/>
                  </a:cubicBezTo>
                  <a:cubicBezTo>
                    <a:pt x="7005" y="13328"/>
                    <a:pt x="0" y="11030"/>
                    <a:pt x="0" y="11030"/>
                  </a:cubicBezTo>
                  <a:cubicBezTo>
                    <a:pt x="8173" y="16085"/>
                    <a:pt x="8757" y="21600"/>
                    <a:pt x="8757" y="21600"/>
                  </a:cubicBezTo>
                  <a:lnTo>
                    <a:pt x="12843" y="21140"/>
                  </a:lnTo>
                  <a:lnTo>
                    <a:pt x="15178" y="21140"/>
                  </a:lnTo>
                  <a:lnTo>
                    <a:pt x="17513" y="20681"/>
                  </a:lnTo>
                  <a:lnTo>
                    <a:pt x="18681" y="20681"/>
                  </a:lnTo>
                  <a:cubicBezTo>
                    <a:pt x="17513" y="10570"/>
                    <a:pt x="21600" y="0"/>
                    <a:pt x="21600" y="0"/>
                  </a:cubicBezTo>
                  <a:cubicBezTo>
                    <a:pt x="18097" y="4596"/>
                    <a:pt x="16346" y="11949"/>
                    <a:pt x="15762" y="17004"/>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130" name="Shape">
              <a:extLst>
                <a:ext uri="{FF2B5EF4-FFF2-40B4-BE49-F238E27FC236}">
                  <a16:creationId xmlns:a16="http://schemas.microsoft.com/office/drawing/2014/main" id="{49E87864-6E58-4274-9FC4-1AAA4DFC5C1C}"/>
                </a:ext>
              </a:extLst>
            </p:cNvPr>
            <p:cNvSpPr/>
            <p:nvPr/>
          </p:nvSpPr>
          <p:spPr>
            <a:xfrm>
              <a:off x="7251130" y="3862619"/>
              <a:ext cx="101821" cy="2099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0" y="21600"/>
                  </a:lnTo>
                  <a:cubicBezTo>
                    <a:pt x="8100" y="10473"/>
                    <a:pt x="21600" y="0"/>
                    <a:pt x="21600" y="0"/>
                  </a:cubicBezTo>
                  <a:cubicBezTo>
                    <a:pt x="6750" y="7200"/>
                    <a:pt x="0" y="21600"/>
                    <a:pt x="0" y="216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132" name="Shape">
              <a:extLst>
                <a:ext uri="{FF2B5EF4-FFF2-40B4-BE49-F238E27FC236}">
                  <a16:creationId xmlns:a16="http://schemas.microsoft.com/office/drawing/2014/main" id="{7DE7C6B5-CA66-4703-BD89-65522BA58443}"/>
                </a:ext>
              </a:extLst>
            </p:cNvPr>
            <p:cNvSpPr/>
            <p:nvPr/>
          </p:nvSpPr>
          <p:spPr>
            <a:xfrm>
              <a:off x="7696553" y="3035403"/>
              <a:ext cx="265080" cy="185099"/>
            </a:xfrm>
            <a:custGeom>
              <a:avLst/>
              <a:gdLst/>
              <a:ahLst/>
              <a:cxnLst>
                <a:cxn ang="0">
                  <a:pos x="wd2" y="hd2"/>
                </a:cxn>
                <a:cxn ang="5400000">
                  <a:pos x="wd2" y="hd2"/>
                </a:cxn>
                <a:cxn ang="10800000">
                  <a:pos x="wd2" y="hd2"/>
                </a:cxn>
                <a:cxn ang="16200000">
                  <a:pos x="wd2" y="hd2"/>
                </a:cxn>
              </a:cxnLst>
              <a:rect l="0" t="0" r="r" b="b"/>
              <a:pathLst>
                <a:path w="21424" h="20268" extrusionOk="0">
                  <a:moveTo>
                    <a:pt x="11138" y="18149"/>
                  </a:moveTo>
                  <a:cubicBezTo>
                    <a:pt x="12681" y="16755"/>
                    <a:pt x="14224" y="13968"/>
                    <a:pt x="15767" y="11878"/>
                  </a:cubicBezTo>
                  <a:cubicBezTo>
                    <a:pt x="17310" y="10484"/>
                    <a:pt x="18853" y="9091"/>
                    <a:pt x="20910" y="9091"/>
                  </a:cubicBezTo>
                  <a:cubicBezTo>
                    <a:pt x="21424" y="9091"/>
                    <a:pt x="21424" y="8394"/>
                    <a:pt x="21424" y="8394"/>
                  </a:cubicBezTo>
                  <a:cubicBezTo>
                    <a:pt x="20395" y="6304"/>
                    <a:pt x="19367" y="4910"/>
                    <a:pt x="18338" y="2820"/>
                  </a:cubicBezTo>
                  <a:cubicBezTo>
                    <a:pt x="15253" y="-664"/>
                    <a:pt x="10110" y="-664"/>
                    <a:pt x="6510" y="1426"/>
                  </a:cubicBezTo>
                  <a:cubicBezTo>
                    <a:pt x="3938" y="2820"/>
                    <a:pt x="1881" y="4910"/>
                    <a:pt x="853" y="7697"/>
                  </a:cubicBezTo>
                  <a:cubicBezTo>
                    <a:pt x="-176" y="9788"/>
                    <a:pt x="-176" y="12575"/>
                    <a:pt x="338" y="14665"/>
                  </a:cubicBezTo>
                  <a:cubicBezTo>
                    <a:pt x="853" y="16059"/>
                    <a:pt x="1881" y="16059"/>
                    <a:pt x="2395" y="15362"/>
                  </a:cubicBezTo>
                  <a:lnTo>
                    <a:pt x="5481" y="11878"/>
                  </a:lnTo>
                  <a:cubicBezTo>
                    <a:pt x="4453" y="13271"/>
                    <a:pt x="3424" y="15362"/>
                    <a:pt x="2910" y="16755"/>
                  </a:cubicBezTo>
                  <a:cubicBezTo>
                    <a:pt x="2395" y="17452"/>
                    <a:pt x="2910" y="18846"/>
                    <a:pt x="3938" y="19542"/>
                  </a:cubicBezTo>
                  <a:cubicBezTo>
                    <a:pt x="5995" y="20936"/>
                    <a:pt x="9081" y="20239"/>
                    <a:pt x="11138" y="1814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3" name="Shape">
              <a:extLst>
                <a:ext uri="{FF2B5EF4-FFF2-40B4-BE49-F238E27FC236}">
                  <a16:creationId xmlns:a16="http://schemas.microsoft.com/office/drawing/2014/main" id="{0F98703E-F326-4129-887F-D9C8E0B31656}"/>
                </a:ext>
              </a:extLst>
            </p:cNvPr>
            <p:cNvSpPr/>
            <p:nvPr/>
          </p:nvSpPr>
          <p:spPr>
            <a:xfrm>
              <a:off x="7951081" y="3099040"/>
              <a:ext cx="206458" cy="183891"/>
            </a:xfrm>
            <a:custGeom>
              <a:avLst/>
              <a:gdLst/>
              <a:ahLst/>
              <a:cxnLst>
                <a:cxn ang="0">
                  <a:pos x="wd2" y="hd2"/>
                </a:cxn>
                <a:cxn ang="5400000">
                  <a:pos x="wd2" y="hd2"/>
                </a:cxn>
                <a:cxn ang="10800000">
                  <a:pos x="wd2" y="hd2"/>
                </a:cxn>
                <a:cxn ang="16200000">
                  <a:pos x="wd2" y="hd2"/>
                </a:cxn>
              </a:cxnLst>
              <a:rect l="0" t="0" r="r" b="b"/>
              <a:pathLst>
                <a:path w="21236" h="20136" extrusionOk="0">
                  <a:moveTo>
                    <a:pt x="14400" y="15069"/>
                  </a:moveTo>
                  <a:cubicBezTo>
                    <a:pt x="15709" y="12978"/>
                    <a:pt x="16364" y="10888"/>
                    <a:pt x="17018" y="8101"/>
                  </a:cubicBezTo>
                  <a:cubicBezTo>
                    <a:pt x="17673" y="6011"/>
                    <a:pt x="18982" y="4617"/>
                    <a:pt x="20945" y="3920"/>
                  </a:cubicBezTo>
                  <a:cubicBezTo>
                    <a:pt x="20945" y="3920"/>
                    <a:pt x="21600" y="3224"/>
                    <a:pt x="20945" y="3224"/>
                  </a:cubicBezTo>
                  <a:cubicBezTo>
                    <a:pt x="19636" y="1830"/>
                    <a:pt x="17673" y="1133"/>
                    <a:pt x="16364" y="437"/>
                  </a:cubicBezTo>
                  <a:cubicBezTo>
                    <a:pt x="11782" y="-957"/>
                    <a:pt x="7200" y="1133"/>
                    <a:pt x="3927" y="4617"/>
                  </a:cubicBezTo>
                  <a:cubicBezTo>
                    <a:pt x="1964" y="6708"/>
                    <a:pt x="655" y="9495"/>
                    <a:pt x="0" y="12282"/>
                  </a:cubicBezTo>
                  <a:cubicBezTo>
                    <a:pt x="0" y="14372"/>
                    <a:pt x="655" y="16462"/>
                    <a:pt x="1964" y="18553"/>
                  </a:cubicBezTo>
                  <a:cubicBezTo>
                    <a:pt x="2618" y="19249"/>
                    <a:pt x="3927" y="19249"/>
                    <a:pt x="3927" y="17856"/>
                  </a:cubicBezTo>
                  <a:lnTo>
                    <a:pt x="5891" y="13675"/>
                  </a:lnTo>
                  <a:cubicBezTo>
                    <a:pt x="5236" y="15069"/>
                    <a:pt x="5236" y="17159"/>
                    <a:pt x="4581" y="18553"/>
                  </a:cubicBezTo>
                  <a:cubicBezTo>
                    <a:pt x="4581" y="19249"/>
                    <a:pt x="5236" y="20643"/>
                    <a:pt x="5891" y="19946"/>
                  </a:cubicBezTo>
                  <a:cubicBezTo>
                    <a:pt x="9818" y="19946"/>
                    <a:pt x="13091" y="17856"/>
                    <a:pt x="14400" y="1506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4" name="Shape">
              <a:extLst>
                <a:ext uri="{FF2B5EF4-FFF2-40B4-BE49-F238E27FC236}">
                  <a16:creationId xmlns:a16="http://schemas.microsoft.com/office/drawing/2014/main" id="{4828B5E0-8735-42D2-89FA-17EFB5921CA2}"/>
                </a:ext>
              </a:extLst>
            </p:cNvPr>
            <p:cNvSpPr/>
            <p:nvPr/>
          </p:nvSpPr>
          <p:spPr>
            <a:xfrm>
              <a:off x="6869338" y="3289931"/>
              <a:ext cx="160323" cy="159085"/>
            </a:xfrm>
            <a:custGeom>
              <a:avLst/>
              <a:gdLst/>
              <a:ahLst/>
              <a:cxnLst>
                <a:cxn ang="0">
                  <a:pos x="wd2" y="hd2"/>
                </a:cxn>
                <a:cxn ang="5400000">
                  <a:pos x="wd2" y="hd2"/>
                </a:cxn>
                <a:cxn ang="10800000">
                  <a:pos x="wd2" y="hd2"/>
                </a:cxn>
                <a:cxn ang="16200000">
                  <a:pos x="wd2" y="hd2"/>
                </a:cxn>
              </a:cxnLst>
              <a:rect l="0" t="0" r="r" b="b"/>
              <a:pathLst>
                <a:path w="20930" h="21600" extrusionOk="0">
                  <a:moveTo>
                    <a:pt x="15114" y="6912"/>
                  </a:moveTo>
                  <a:cubicBezTo>
                    <a:pt x="12622" y="6048"/>
                    <a:pt x="10130" y="5184"/>
                    <a:pt x="8468" y="4320"/>
                  </a:cubicBezTo>
                  <a:cubicBezTo>
                    <a:pt x="6807" y="3456"/>
                    <a:pt x="4315" y="2592"/>
                    <a:pt x="3484" y="0"/>
                  </a:cubicBezTo>
                  <a:cubicBezTo>
                    <a:pt x="3484" y="0"/>
                    <a:pt x="2653" y="0"/>
                    <a:pt x="2653" y="0"/>
                  </a:cubicBezTo>
                  <a:cubicBezTo>
                    <a:pt x="1822" y="1728"/>
                    <a:pt x="991" y="3456"/>
                    <a:pt x="161" y="5184"/>
                  </a:cubicBezTo>
                  <a:cubicBezTo>
                    <a:pt x="-670" y="10368"/>
                    <a:pt x="1822" y="15552"/>
                    <a:pt x="5145" y="18144"/>
                  </a:cubicBezTo>
                  <a:cubicBezTo>
                    <a:pt x="7638" y="19872"/>
                    <a:pt x="10130" y="21600"/>
                    <a:pt x="13453" y="21600"/>
                  </a:cubicBezTo>
                  <a:cubicBezTo>
                    <a:pt x="15945" y="21600"/>
                    <a:pt x="17607" y="20736"/>
                    <a:pt x="19268" y="19008"/>
                  </a:cubicBezTo>
                  <a:cubicBezTo>
                    <a:pt x="20099" y="18144"/>
                    <a:pt x="19268" y="17280"/>
                    <a:pt x="18438" y="16416"/>
                  </a:cubicBezTo>
                  <a:lnTo>
                    <a:pt x="14284" y="14688"/>
                  </a:lnTo>
                  <a:cubicBezTo>
                    <a:pt x="15945" y="15552"/>
                    <a:pt x="17607" y="15552"/>
                    <a:pt x="19268" y="15552"/>
                  </a:cubicBezTo>
                  <a:cubicBezTo>
                    <a:pt x="20099" y="15552"/>
                    <a:pt x="20930" y="14688"/>
                    <a:pt x="20930" y="13824"/>
                  </a:cubicBezTo>
                  <a:cubicBezTo>
                    <a:pt x="20929" y="11232"/>
                    <a:pt x="18437" y="8640"/>
                    <a:pt x="15114" y="691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5" name="Shape">
              <a:extLst>
                <a:ext uri="{FF2B5EF4-FFF2-40B4-BE49-F238E27FC236}">
                  <a16:creationId xmlns:a16="http://schemas.microsoft.com/office/drawing/2014/main" id="{60A8D18D-6602-4DC5-8317-98105783A07F}"/>
                </a:ext>
              </a:extLst>
            </p:cNvPr>
            <p:cNvSpPr/>
            <p:nvPr/>
          </p:nvSpPr>
          <p:spPr>
            <a:xfrm>
              <a:off x="7632921" y="2208193"/>
              <a:ext cx="206458" cy="183891"/>
            </a:xfrm>
            <a:custGeom>
              <a:avLst/>
              <a:gdLst/>
              <a:ahLst/>
              <a:cxnLst>
                <a:cxn ang="0">
                  <a:pos x="wd2" y="hd2"/>
                </a:cxn>
                <a:cxn ang="5400000">
                  <a:pos x="wd2" y="hd2"/>
                </a:cxn>
                <a:cxn ang="10800000">
                  <a:pos x="wd2" y="hd2"/>
                </a:cxn>
                <a:cxn ang="16200000">
                  <a:pos x="wd2" y="hd2"/>
                </a:cxn>
              </a:cxnLst>
              <a:rect l="0" t="0" r="r" b="b"/>
              <a:pathLst>
                <a:path w="21236" h="20136" extrusionOk="0">
                  <a:moveTo>
                    <a:pt x="14400" y="15069"/>
                  </a:moveTo>
                  <a:cubicBezTo>
                    <a:pt x="15709" y="12978"/>
                    <a:pt x="16364" y="10888"/>
                    <a:pt x="17018" y="8101"/>
                  </a:cubicBezTo>
                  <a:cubicBezTo>
                    <a:pt x="17673" y="6011"/>
                    <a:pt x="18982" y="4617"/>
                    <a:pt x="20945" y="3920"/>
                  </a:cubicBezTo>
                  <a:cubicBezTo>
                    <a:pt x="20945" y="3920"/>
                    <a:pt x="21600" y="3224"/>
                    <a:pt x="20945" y="3224"/>
                  </a:cubicBezTo>
                  <a:cubicBezTo>
                    <a:pt x="19636" y="1830"/>
                    <a:pt x="17673" y="1133"/>
                    <a:pt x="16364" y="437"/>
                  </a:cubicBezTo>
                  <a:cubicBezTo>
                    <a:pt x="11782" y="-957"/>
                    <a:pt x="7200" y="1133"/>
                    <a:pt x="3927" y="4617"/>
                  </a:cubicBezTo>
                  <a:cubicBezTo>
                    <a:pt x="1964" y="6708"/>
                    <a:pt x="655" y="9495"/>
                    <a:pt x="0" y="12282"/>
                  </a:cubicBezTo>
                  <a:cubicBezTo>
                    <a:pt x="0" y="14372"/>
                    <a:pt x="655" y="16462"/>
                    <a:pt x="1964" y="18553"/>
                  </a:cubicBezTo>
                  <a:cubicBezTo>
                    <a:pt x="2618" y="19249"/>
                    <a:pt x="3927" y="19249"/>
                    <a:pt x="3927" y="17856"/>
                  </a:cubicBezTo>
                  <a:lnTo>
                    <a:pt x="5891" y="13675"/>
                  </a:lnTo>
                  <a:cubicBezTo>
                    <a:pt x="5236" y="15069"/>
                    <a:pt x="5236" y="17159"/>
                    <a:pt x="4581" y="18553"/>
                  </a:cubicBezTo>
                  <a:cubicBezTo>
                    <a:pt x="4581" y="19249"/>
                    <a:pt x="5236" y="20643"/>
                    <a:pt x="5891" y="19946"/>
                  </a:cubicBezTo>
                  <a:cubicBezTo>
                    <a:pt x="9818" y="19946"/>
                    <a:pt x="13091" y="18553"/>
                    <a:pt x="14400" y="1506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6" name="Shape">
              <a:extLst>
                <a:ext uri="{FF2B5EF4-FFF2-40B4-BE49-F238E27FC236}">
                  <a16:creationId xmlns:a16="http://schemas.microsoft.com/office/drawing/2014/main" id="{35E3E92A-361B-46D5-92DE-26059B80D040}"/>
                </a:ext>
              </a:extLst>
            </p:cNvPr>
            <p:cNvSpPr/>
            <p:nvPr/>
          </p:nvSpPr>
          <p:spPr>
            <a:xfrm>
              <a:off x="8332878" y="3289931"/>
              <a:ext cx="206263" cy="155362"/>
            </a:xfrm>
            <a:custGeom>
              <a:avLst/>
              <a:gdLst/>
              <a:ahLst/>
              <a:cxnLst>
                <a:cxn ang="0">
                  <a:pos x="wd2" y="hd2"/>
                </a:cxn>
                <a:cxn ang="5400000">
                  <a:pos x="wd2" y="hd2"/>
                </a:cxn>
                <a:cxn ang="10800000">
                  <a:pos x="wd2" y="hd2"/>
                </a:cxn>
                <a:cxn ang="16200000">
                  <a:pos x="wd2" y="hd2"/>
                </a:cxn>
              </a:cxnLst>
              <a:rect l="0" t="0" r="r" b="b"/>
              <a:pathLst>
                <a:path w="21217" h="21094" extrusionOk="0">
                  <a:moveTo>
                    <a:pt x="8126" y="18502"/>
                  </a:moveTo>
                  <a:cubicBezTo>
                    <a:pt x="10090" y="18502"/>
                    <a:pt x="12708" y="18502"/>
                    <a:pt x="14672" y="18502"/>
                  </a:cubicBezTo>
                  <a:cubicBezTo>
                    <a:pt x="16635" y="18502"/>
                    <a:pt x="18599" y="19366"/>
                    <a:pt x="19908" y="21094"/>
                  </a:cubicBezTo>
                  <a:cubicBezTo>
                    <a:pt x="19908" y="21094"/>
                    <a:pt x="20562" y="21094"/>
                    <a:pt x="20562" y="21094"/>
                  </a:cubicBezTo>
                  <a:cubicBezTo>
                    <a:pt x="21217" y="18502"/>
                    <a:pt x="21217" y="16774"/>
                    <a:pt x="21217" y="14182"/>
                  </a:cubicBezTo>
                  <a:cubicBezTo>
                    <a:pt x="20562" y="8134"/>
                    <a:pt x="16635" y="3814"/>
                    <a:pt x="12708" y="1222"/>
                  </a:cubicBezTo>
                  <a:cubicBezTo>
                    <a:pt x="10090" y="358"/>
                    <a:pt x="7472" y="-506"/>
                    <a:pt x="4853" y="358"/>
                  </a:cubicBezTo>
                  <a:cubicBezTo>
                    <a:pt x="2890" y="1222"/>
                    <a:pt x="1581" y="2950"/>
                    <a:pt x="272" y="5542"/>
                  </a:cubicBezTo>
                  <a:cubicBezTo>
                    <a:pt x="-383" y="6406"/>
                    <a:pt x="272" y="8134"/>
                    <a:pt x="1581" y="8134"/>
                  </a:cubicBezTo>
                  <a:lnTo>
                    <a:pt x="5508" y="8134"/>
                  </a:lnTo>
                  <a:cubicBezTo>
                    <a:pt x="3544" y="8134"/>
                    <a:pt x="2235" y="8998"/>
                    <a:pt x="926" y="9862"/>
                  </a:cubicBezTo>
                  <a:cubicBezTo>
                    <a:pt x="272" y="9862"/>
                    <a:pt x="-383" y="11590"/>
                    <a:pt x="272" y="12454"/>
                  </a:cubicBezTo>
                  <a:cubicBezTo>
                    <a:pt x="2235" y="15910"/>
                    <a:pt x="4853" y="18502"/>
                    <a:pt x="8126" y="1850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7" name="Shape">
              <a:extLst>
                <a:ext uri="{FF2B5EF4-FFF2-40B4-BE49-F238E27FC236}">
                  <a16:creationId xmlns:a16="http://schemas.microsoft.com/office/drawing/2014/main" id="{14B5EB3A-13C3-4003-941E-D63D0BC145CB}"/>
                </a:ext>
              </a:extLst>
            </p:cNvPr>
            <p:cNvSpPr/>
            <p:nvPr/>
          </p:nvSpPr>
          <p:spPr>
            <a:xfrm>
              <a:off x="6296655" y="3099035"/>
              <a:ext cx="218989" cy="131453"/>
            </a:xfrm>
            <a:custGeom>
              <a:avLst/>
              <a:gdLst/>
              <a:ahLst/>
              <a:cxnLst>
                <a:cxn ang="0">
                  <a:pos x="wd2" y="hd2"/>
                </a:cxn>
                <a:cxn ang="5400000">
                  <a:pos x="wd2" y="hd2"/>
                </a:cxn>
                <a:cxn ang="10800000">
                  <a:pos x="wd2" y="hd2"/>
                </a:cxn>
                <a:cxn ang="16200000">
                  <a:pos x="wd2" y="hd2"/>
                </a:cxn>
              </a:cxnLst>
              <a:rect l="0" t="0" r="r" b="b"/>
              <a:pathLst>
                <a:path w="21238" h="21247" extrusionOk="0">
                  <a:moveTo>
                    <a:pt x="12343" y="0"/>
                  </a:moveTo>
                  <a:cubicBezTo>
                    <a:pt x="10491" y="0"/>
                    <a:pt x="8023" y="1029"/>
                    <a:pt x="6171" y="2057"/>
                  </a:cubicBezTo>
                  <a:cubicBezTo>
                    <a:pt x="4320" y="2057"/>
                    <a:pt x="2469" y="2057"/>
                    <a:pt x="617" y="0"/>
                  </a:cubicBezTo>
                  <a:cubicBezTo>
                    <a:pt x="617" y="0"/>
                    <a:pt x="0" y="0"/>
                    <a:pt x="0" y="0"/>
                  </a:cubicBezTo>
                  <a:cubicBezTo>
                    <a:pt x="0" y="3086"/>
                    <a:pt x="0" y="6171"/>
                    <a:pt x="617" y="8229"/>
                  </a:cubicBezTo>
                  <a:cubicBezTo>
                    <a:pt x="1852" y="15429"/>
                    <a:pt x="6171" y="19543"/>
                    <a:pt x="9874" y="20571"/>
                  </a:cubicBezTo>
                  <a:cubicBezTo>
                    <a:pt x="12343" y="21600"/>
                    <a:pt x="15428" y="21600"/>
                    <a:pt x="17280" y="19543"/>
                  </a:cubicBezTo>
                  <a:cubicBezTo>
                    <a:pt x="19131" y="18514"/>
                    <a:pt x="20366" y="15429"/>
                    <a:pt x="20983" y="12343"/>
                  </a:cubicBezTo>
                  <a:cubicBezTo>
                    <a:pt x="20983" y="11314"/>
                    <a:pt x="20366" y="9257"/>
                    <a:pt x="19748" y="9257"/>
                  </a:cubicBezTo>
                  <a:lnTo>
                    <a:pt x="16046" y="10286"/>
                  </a:lnTo>
                  <a:cubicBezTo>
                    <a:pt x="17280" y="9257"/>
                    <a:pt x="19131" y="8229"/>
                    <a:pt x="20366" y="7200"/>
                  </a:cubicBezTo>
                  <a:cubicBezTo>
                    <a:pt x="20983" y="6171"/>
                    <a:pt x="21600" y="5143"/>
                    <a:pt x="20983" y="4114"/>
                  </a:cubicBezTo>
                  <a:cubicBezTo>
                    <a:pt x="18514" y="2057"/>
                    <a:pt x="15428" y="0"/>
                    <a:pt x="12343" y="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8" name="Shape">
              <a:extLst>
                <a:ext uri="{FF2B5EF4-FFF2-40B4-BE49-F238E27FC236}">
                  <a16:creationId xmlns:a16="http://schemas.microsoft.com/office/drawing/2014/main" id="{ABA33B05-C072-4DE0-A329-9CBCD5C61192}"/>
                </a:ext>
              </a:extLst>
            </p:cNvPr>
            <p:cNvSpPr/>
            <p:nvPr/>
          </p:nvSpPr>
          <p:spPr>
            <a:xfrm>
              <a:off x="6932975" y="2144556"/>
              <a:ext cx="121016" cy="184538"/>
            </a:xfrm>
            <a:custGeom>
              <a:avLst/>
              <a:gdLst/>
              <a:ahLst/>
              <a:cxnLst>
                <a:cxn ang="0">
                  <a:pos x="wd2" y="hd2"/>
                </a:cxn>
                <a:cxn ang="5400000">
                  <a:pos x="wd2" y="hd2"/>
                </a:cxn>
                <a:cxn ang="10800000">
                  <a:pos x="wd2" y="hd2"/>
                </a:cxn>
                <a:cxn ang="16200000">
                  <a:pos x="wd2" y="hd2"/>
                </a:cxn>
              </a:cxnLst>
              <a:rect l="0" t="0" r="r" b="b"/>
              <a:pathLst>
                <a:path w="20539" h="21600" extrusionOk="0">
                  <a:moveTo>
                    <a:pt x="19830" y="11172"/>
                  </a:moveTo>
                  <a:cubicBezTo>
                    <a:pt x="18750" y="8938"/>
                    <a:pt x="16590" y="7448"/>
                    <a:pt x="14430" y="5959"/>
                  </a:cubicBezTo>
                  <a:cubicBezTo>
                    <a:pt x="13350" y="4469"/>
                    <a:pt x="12270" y="2234"/>
                    <a:pt x="12270" y="745"/>
                  </a:cubicBezTo>
                  <a:cubicBezTo>
                    <a:pt x="12270" y="745"/>
                    <a:pt x="12270" y="0"/>
                    <a:pt x="11190" y="0"/>
                  </a:cubicBezTo>
                  <a:cubicBezTo>
                    <a:pt x="9030" y="745"/>
                    <a:pt x="6870" y="1490"/>
                    <a:pt x="4710" y="2235"/>
                  </a:cubicBezTo>
                  <a:cubicBezTo>
                    <a:pt x="390" y="5214"/>
                    <a:pt x="-690" y="9683"/>
                    <a:pt x="390" y="13407"/>
                  </a:cubicBezTo>
                  <a:cubicBezTo>
                    <a:pt x="1470" y="15641"/>
                    <a:pt x="2550" y="18621"/>
                    <a:pt x="5790" y="20110"/>
                  </a:cubicBezTo>
                  <a:cubicBezTo>
                    <a:pt x="7950" y="21600"/>
                    <a:pt x="11190" y="21600"/>
                    <a:pt x="13350" y="21600"/>
                  </a:cubicBezTo>
                  <a:cubicBezTo>
                    <a:pt x="14430" y="21600"/>
                    <a:pt x="15510" y="20110"/>
                    <a:pt x="14430" y="19365"/>
                  </a:cubicBezTo>
                  <a:lnTo>
                    <a:pt x="11190" y="16386"/>
                  </a:lnTo>
                  <a:cubicBezTo>
                    <a:pt x="12270" y="17876"/>
                    <a:pt x="14430" y="18621"/>
                    <a:pt x="15510" y="19365"/>
                  </a:cubicBezTo>
                  <a:cubicBezTo>
                    <a:pt x="16590" y="20110"/>
                    <a:pt x="17670" y="19365"/>
                    <a:pt x="18750" y="18621"/>
                  </a:cubicBezTo>
                  <a:cubicBezTo>
                    <a:pt x="20910" y="17131"/>
                    <a:pt x="20910" y="13407"/>
                    <a:pt x="19830" y="1117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39" name="Shape">
              <a:extLst>
                <a:ext uri="{FF2B5EF4-FFF2-40B4-BE49-F238E27FC236}">
                  <a16:creationId xmlns:a16="http://schemas.microsoft.com/office/drawing/2014/main" id="{7B330C23-0696-4A1A-9BF3-2212B62B5C7A}"/>
                </a:ext>
              </a:extLst>
            </p:cNvPr>
            <p:cNvSpPr/>
            <p:nvPr/>
          </p:nvSpPr>
          <p:spPr>
            <a:xfrm>
              <a:off x="7123871" y="2335452"/>
              <a:ext cx="63632" cy="85557"/>
            </a:xfrm>
            <a:custGeom>
              <a:avLst/>
              <a:gdLst/>
              <a:ahLst/>
              <a:cxnLst>
                <a:cxn ang="0">
                  <a:pos x="wd2" y="hd2"/>
                </a:cxn>
                <a:cxn ang="5400000">
                  <a:pos x="wd2" y="hd2"/>
                </a:cxn>
                <a:cxn ang="10800000">
                  <a:pos x="wd2" y="hd2"/>
                </a:cxn>
                <a:cxn ang="16200000">
                  <a:pos x="wd2" y="hd2"/>
                </a:cxn>
              </a:cxnLst>
              <a:rect l="0" t="0" r="r" b="b"/>
              <a:pathLst>
                <a:path w="21600" h="20743" extrusionOk="0">
                  <a:moveTo>
                    <a:pt x="19440" y="10800"/>
                  </a:moveTo>
                  <a:cubicBezTo>
                    <a:pt x="19440" y="9257"/>
                    <a:pt x="19440" y="6171"/>
                    <a:pt x="19440" y="4629"/>
                  </a:cubicBezTo>
                  <a:cubicBezTo>
                    <a:pt x="19440" y="3086"/>
                    <a:pt x="19440" y="1543"/>
                    <a:pt x="21600" y="0"/>
                  </a:cubicBezTo>
                  <a:cubicBezTo>
                    <a:pt x="21600" y="0"/>
                    <a:pt x="21600" y="0"/>
                    <a:pt x="21600" y="0"/>
                  </a:cubicBezTo>
                  <a:cubicBezTo>
                    <a:pt x="19440" y="0"/>
                    <a:pt x="17280" y="0"/>
                    <a:pt x="15120" y="0"/>
                  </a:cubicBezTo>
                  <a:cubicBezTo>
                    <a:pt x="8641" y="0"/>
                    <a:pt x="4320" y="3086"/>
                    <a:pt x="2160" y="7714"/>
                  </a:cubicBezTo>
                  <a:cubicBezTo>
                    <a:pt x="0" y="9257"/>
                    <a:pt x="0" y="12343"/>
                    <a:pt x="0" y="15428"/>
                  </a:cubicBezTo>
                  <a:cubicBezTo>
                    <a:pt x="0" y="16971"/>
                    <a:pt x="2160" y="18514"/>
                    <a:pt x="4320" y="20057"/>
                  </a:cubicBezTo>
                  <a:cubicBezTo>
                    <a:pt x="4320" y="20057"/>
                    <a:pt x="6480" y="20057"/>
                    <a:pt x="6480" y="18514"/>
                  </a:cubicBezTo>
                  <a:lnTo>
                    <a:pt x="6480" y="15429"/>
                  </a:lnTo>
                  <a:cubicBezTo>
                    <a:pt x="6480" y="16971"/>
                    <a:pt x="6480" y="18514"/>
                    <a:pt x="6480" y="20057"/>
                  </a:cubicBezTo>
                  <a:cubicBezTo>
                    <a:pt x="6480" y="20057"/>
                    <a:pt x="8641" y="21600"/>
                    <a:pt x="8641" y="20057"/>
                  </a:cubicBezTo>
                  <a:cubicBezTo>
                    <a:pt x="17280" y="15428"/>
                    <a:pt x="19440" y="13886"/>
                    <a:pt x="1944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0" name="Shape">
              <a:extLst>
                <a:ext uri="{FF2B5EF4-FFF2-40B4-BE49-F238E27FC236}">
                  <a16:creationId xmlns:a16="http://schemas.microsoft.com/office/drawing/2014/main" id="{A1C90FD1-8AC3-41CB-9F65-6F0C61C1D5BC}"/>
                </a:ext>
              </a:extLst>
            </p:cNvPr>
            <p:cNvSpPr/>
            <p:nvPr/>
          </p:nvSpPr>
          <p:spPr>
            <a:xfrm>
              <a:off x="7251130" y="1826401"/>
              <a:ext cx="150457" cy="235443"/>
            </a:xfrm>
            <a:custGeom>
              <a:avLst/>
              <a:gdLst/>
              <a:ahLst/>
              <a:cxnLst>
                <a:cxn ang="0">
                  <a:pos x="wd2" y="hd2"/>
                </a:cxn>
                <a:cxn ang="5400000">
                  <a:pos x="wd2" y="hd2"/>
                </a:cxn>
                <a:cxn ang="10800000">
                  <a:pos x="wd2" y="hd2"/>
                </a:cxn>
                <a:cxn ang="16200000">
                  <a:pos x="wd2" y="hd2"/>
                </a:cxn>
              </a:cxnLst>
              <a:rect l="0" t="0" r="r" b="b"/>
              <a:pathLst>
                <a:path w="20428" h="21600" extrusionOk="0">
                  <a:moveTo>
                    <a:pt x="19224" y="11092"/>
                  </a:moveTo>
                  <a:cubicBezTo>
                    <a:pt x="18360" y="9341"/>
                    <a:pt x="15768" y="7589"/>
                    <a:pt x="14040" y="5838"/>
                  </a:cubicBezTo>
                  <a:cubicBezTo>
                    <a:pt x="12312" y="4086"/>
                    <a:pt x="11448" y="2335"/>
                    <a:pt x="12312" y="584"/>
                  </a:cubicBezTo>
                  <a:cubicBezTo>
                    <a:pt x="12312" y="584"/>
                    <a:pt x="12312" y="0"/>
                    <a:pt x="11448" y="0"/>
                  </a:cubicBezTo>
                  <a:cubicBezTo>
                    <a:pt x="8856" y="584"/>
                    <a:pt x="7128" y="1168"/>
                    <a:pt x="5400" y="2335"/>
                  </a:cubicBezTo>
                  <a:cubicBezTo>
                    <a:pt x="1080" y="4670"/>
                    <a:pt x="-648" y="9341"/>
                    <a:pt x="216" y="13427"/>
                  </a:cubicBezTo>
                  <a:cubicBezTo>
                    <a:pt x="1080" y="15762"/>
                    <a:pt x="2808" y="18097"/>
                    <a:pt x="5400" y="19849"/>
                  </a:cubicBezTo>
                  <a:cubicBezTo>
                    <a:pt x="7128" y="21016"/>
                    <a:pt x="10584" y="21600"/>
                    <a:pt x="13176" y="21600"/>
                  </a:cubicBezTo>
                  <a:cubicBezTo>
                    <a:pt x="14040" y="21600"/>
                    <a:pt x="14904" y="20432"/>
                    <a:pt x="14040" y="19849"/>
                  </a:cubicBezTo>
                  <a:lnTo>
                    <a:pt x="11448" y="16346"/>
                  </a:lnTo>
                  <a:cubicBezTo>
                    <a:pt x="13176" y="17513"/>
                    <a:pt x="14040" y="18681"/>
                    <a:pt x="15768" y="19265"/>
                  </a:cubicBezTo>
                  <a:cubicBezTo>
                    <a:pt x="16632" y="19849"/>
                    <a:pt x="18360" y="19849"/>
                    <a:pt x="18360" y="18681"/>
                  </a:cubicBezTo>
                  <a:cubicBezTo>
                    <a:pt x="20952" y="16346"/>
                    <a:pt x="20952" y="13427"/>
                    <a:pt x="19224" y="1109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1" name="Shape">
              <a:extLst>
                <a:ext uri="{FF2B5EF4-FFF2-40B4-BE49-F238E27FC236}">
                  <a16:creationId xmlns:a16="http://schemas.microsoft.com/office/drawing/2014/main" id="{711BC82E-F9C2-4212-BAD5-A45B741108DD}"/>
                </a:ext>
              </a:extLst>
            </p:cNvPr>
            <p:cNvSpPr/>
            <p:nvPr/>
          </p:nvSpPr>
          <p:spPr>
            <a:xfrm>
              <a:off x="7442031" y="3099035"/>
              <a:ext cx="112358" cy="171816"/>
            </a:xfrm>
            <a:custGeom>
              <a:avLst/>
              <a:gdLst/>
              <a:ahLst/>
              <a:cxnLst>
                <a:cxn ang="0">
                  <a:pos x="wd2" y="hd2"/>
                </a:cxn>
                <a:cxn ang="5400000">
                  <a:pos x="wd2" y="hd2"/>
                </a:cxn>
                <a:cxn ang="10800000">
                  <a:pos x="wd2" y="hd2"/>
                </a:cxn>
                <a:cxn ang="16200000">
                  <a:pos x="wd2" y="hd2"/>
                </a:cxn>
              </a:cxnLst>
              <a:rect l="0" t="0" r="r" b="b"/>
              <a:pathLst>
                <a:path w="21188" h="21600" extrusionOk="0">
                  <a:moveTo>
                    <a:pt x="19988" y="12800"/>
                  </a:moveTo>
                  <a:cubicBezTo>
                    <a:pt x="19988" y="10400"/>
                    <a:pt x="18788" y="8800"/>
                    <a:pt x="18788" y="6400"/>
                  </a:cubicBezTo>
                  <a:cubicBezTo>
                    <a:pt x="18788" y="4800"/>
                    <a:pt x="18788" y="2400"/>
                    <a:pt x="21188" y="800"/>
                  </a:cubicBezTo>
                  <a:cubicBezTo>
                    <a:pt x="21188" y="800"/>
                    <a:pt x="21188" y="0"/>
                    <a:pt x="21188" y="0"/>
                  </a:cubicBezTo>
                  <a:cubicBezTo>
                    <a:pt x="18788" y="0"/>
                    <a:pt x="16388" y="0"/>
                    <a:pt x="12788" y="0"/>
                  </a:cubicBezTo>
                  <a:cubicBezTo>
                    <a:pt x="6788" y="800"/>
                    <a:pt x="1988" y="5600"/>
                    <a:pt x="788" y="9600"/>
                  </a:cubicBezTo>
                  <a:cubicBezTo>
                    <a:pt x="-412" y="12000"/>
                    <a:pt x="-412" y="15200"/>
                    <a:pt x="1988" y="17600"/>
                  </a:cubicBezTo>
                  <a:cubicBezTo>
                    <a:pt x="3188" y="19200"/>
                    <a:pt x="5588" y="20800"/>
                    <a:pt x="7988" y="21600"/>
                  </a:cubicBezTo>
                  <a:cubicBezTo>
                    <a:pt x="9188" y="21600"/>
                    <a:pt x="10388" y="20800"/>
                    <a:pt x="10388" y="20000"/>
                  </a:cubicBezTo>
                  <a:lnTo>
                    <a:pt x="9188" y="16000"/>
                  </a:lnTo>
                  <a:cubicBezTo>
                    <a:pt x="9188" y="17600"/>
                    <a:pt x="10388" y="19200"/>
                    <a:pt x="11588" y="20800"/>
                  </a:cubicBezTo>
                  <a:cubicBezTo>
                    <a:pt x="11588" y="21600"/>
                    <a:pt x="13988" y="21600"/>
                    <a:pt x="15188" y="21600"/>
                  </a:cubicBezTo>
                  <a:cubicBezTo>
                    <a:pt x="17588" y="18400"/>
                    <a:pt x="19988" y="15200"/>
                    <a:pt x="19988" y="12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2" name="Shape">
              <a:extLst>
                <a:ext uri="{FF2B5EF4-FFF2-40B4-BE49-F238E27FC236}">
                  <a16:creationId xmlns:a16="http://schemas.microsoft.com/office/drawing/2014/main" id="{2E8B672A-F446-4DEE-9546-B0ABE53F1261}"/>
                </a:ext>
              </a:extLst>
            </p:cNvPr>
            <p:cNvSpPr/>
            <p:nvPr/>
          </p:nvSpPr>
          <p:spPr>
            <a:xfrm>
              <a:off x="6678447" y="2971771"/>
              <a:ext cx="112358" cy="171816"/>
            </a:xfrm>
            <a:custGeom>
              <a:avLst/>
              <a:gdLst/>
              <a:ahLst/>
              <a:cxnLst>
                <a:cxn ang="0">
                  <a:pos x="wd2" y="hd2"/>
                </a:cxn>
                <a:cxn ang="5400000">
                  <a:pos x="wd2" y="hd2"/>
                </a:cxn>
                <a:cxn ang="10800000">
                  <a:pos x="wd2" y="hd2"/>
                </a:cxn>
                <a:cxn ang="16200000">
                  <a:pos x="wd2" y="hd2"/>
                </a:cxn>
              </a:cxnLst>
              <a:rect l="0" t="0" r="r" b="b"/>
              <a:pathLst>
                <a:path w="21188" h="21600" extrusionOk="0">
                  <a:moveTo>
                    <a:pt x="19988" y="12800"/>
                  </a:moveTo>
                  <a:cubicBezTo>
                    <a:pt x="19988" y="10400"/>
                    <a:pt x="18788" y="8800"/>
                    <a:pt x="18788" y="6400"/>
                  </a:cubicBezTo>
                  <a:cubicBezTo>
                    <a:pt x="18788" y="4800"/>
                    <a:pt x="18788" y="2400"/>
                    <a:pt x="21188" y="800"/>
                  </a:cubicBezTo>
                  <a:cubicBezTo>
                    <a:pt x="21188" y="800"/>
                    <a:pt x="21188" y="0"/>
                    <a:pt x="21188" y="0"/>
                  </a:cubicBezTo>
                  <a:cubicBezTo>
                    <a:pt x="18788" y="0"/>
                    <a:pt x="16388" y="0"/>
                    <a:pt x="12788" y="0"/>
                  </a:cubicBezTo>
                  <a:cubicBezTo>
                    <a:pt x="6788" y="800"/>
                    <a:pt x="1988" y="5600"/>
                    <a:pt x="788" y="9600"/>
                  </a:cubicBezTo>
                  <a:cubicBezTo>
                    <a:pt x="-412" y="12000"/>
                    <a:pt x="-412" y="15200"/>
                    <a:pt x="1988" y="17600"/>
                  </a:cubicBezTo>
                  <a:cubicBezTo>
                    <a:pt x="3188" y="19200"/>
                    <a:pt x="5588" y="20800"/>
                    <a:pt x="7988" y="21600"/>
                  </a:cubicBezTo>
                  <a:cubicBezTo>
                    <a:pt x="9188" y="21600"/>
                    <a:pt x="10388" y="20800"/>
                    <a:pt x="10388" y="20000"/>
                  </a:cubicBezTo>
                  <a:lnTo>
                    <a:pt x="9188" y="16000"/>
                  </a:lnTo>
                  <a:cubicBezTo>
                    <a:pt x="9188" y="17600"/>
                    <a:pt x="10388" y="19200"/>
                    <a:pt x="11588" y="20800"/>
                  </a:cubicBezTo>
                  <a:cubicBezTo>
                    <a:pt x="11588" y="21600"/>
                    <a:pt x="13988" y="21600"/>
                    <a:pt x="15188" y="21600"/>
                  </a:cubicBezTo>
                  <a:cubicBezTo>
                    <a:pt x="17588" y="19200"/>
                    <a:pt x="19988" y="16000"/>
                    <a:pt x="19988" y="12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3" name="Shape">
              <a:extLst>
                <a:ext uri="{FF2B5EF4-FFF2-40B4-BE49-F238E27FC236}">
                  <a16:creationId xmlns:a16="http://schemas.microsoft.com/office/drawing/2014/main" id="{8AFDDFCB-42FA-40F3-85B8-3649A3127E19}"/>
                </a:ext>
              </a:extLst>
            </p:cNvPr>
            <p:cNvSpPr/>
            <p:nvPr/>
          </p:nvSpPr>
          <p:spPr>
            <a:xfrm>
              <a:off x="6742079" y="2653611"/>
              <a:ext cx="124438" cy="187178"/>
            </a:xfrm>
            <a:custGeom>
              <a:avLst/>
              <a:gdLst/>
              <a:ahLst/>
              <a:cxnLst>
                <a:cxn ang="0">
                  <a:pos x="wd2" y="hd2"/>
                </a:cxn>
                <a:cxn ang="5400000">
                  <a:pos x="wd2" y="hd2"/>
                </a:cxn>
                <a:cxn ang="10800000">
                  <a:pos x="wd2" y="hd2"/>
                </a:cxn>
                <a:cxn ang="16200000">
                  <a:pos x="wd2" y="hd2"/>
                </a:cxn>
              </a:cxnLst>
              <a:rect l="0" t="0" r="r" b="b"/>
              <a:pathLst>
                <a:path w="21120" h="21178" extrusionOk="0">
                  <a:moveTo>
                    <a:pt x="17880" y="10080"/>
                  </a:moveTo>
                  <a:cubicBezTo>
                    <a:pt x="15720" y="8640"/>
                    <a:pt x="13560" y="7200"/>
                    <a:pt x="12480" y="5760"/>
                  </a:cubicBezTo>
                  <a:cubicBezTo>
                    <a:pt x="10320" y="4320"/>
                    <a:pt x="9240" y="2880"/>
                    <a:pt x="10320" y="720"/>
                  </a:cubicBezTo>
                  <a:cubicBezTo>
                    <a:pt x="10320" y="720"/>
                    <a:pt x="10320" y="0"/>
                    <a:pt x="9240" y="0"/>
                  </a:cubicBezTo>
                  <a:cubicBezTo>
                    <a:pt x="7080" y="720"/>
                    <a:pt x="4920" y="1440"/>
                    <a:pt x="3840" y="2880"/>
                  </a:cubicBezTo>
                  <a:cubicBezTo>
                    <a:pt x="-480" y="5760"/>
                    <a:pt x="-480" y="10800"/>
                    <a:pt x="600" y="14400"/>
                  </a:cubicBezTo>
                  <a:cubicBezTo>
                    <a:pt x="1680" y="16560"/>
                    <a:pt x="3840" y="18720"/>
                    <a:pt x="7080" y="20160"/>
                  </a:cubicBezTo>
                  <a:cubicBezTo>
                    <a:pt x="9240" y="20880"/>
                    <a:pt x="12480" y="21600"/>
                    <a:pt x="14640" y="20880"/>
                  </a:cubicBezTo>
                  <a:cubicBezTo>
                    <a:pt x="15720" y="20880"/>
                    <a:pt x="16800" y="19440"/>
                    <a:pt x="15720" y="18720"/>
                  </a:cubicBezTo>
                  <a:lnTo>
                    <a:pt x="12480" y="15840"/>
                  </a:lnTo>
                  <a:cubicBezTo>
                    <a:pt x="13560" y="16560"/>
                    <a:pt x="15720" y="18000"/>
                    <a:pt x="17880" y="18720"/>
                  </a:cubicBezTo>
                  <a:cubicBezTo>
                    <a:pt x="18960" y="19440"/>
                    <a:pt x="20040" y="18720"/>
                    <a:pt x="21120" y="18000"/>
                  </a:cubicBezTo>
                  <a:cubicBezTo>
                    <a:pt x="21120" y="15840"/>
                    <a:pt x="20040" y="12960"/>
                    <a:pt x="17880" y="1008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4" name="Shape">
              <a:extLst>
                <a:ext uri="{FF2B5EF4-FFF2-40B4-BE49-F238E27FC236}">
                  <a16:creationId xmlns:a16="http://schemas.microsoft.com/office/drawing/2014/main" id="{80CC34F3-DF84-4D27-AA5A-F6953B2A1959}"/>
                </a:ext>
              </a:extLst>
            </p:cNvPr>
            <p:cNvSpPr/>
            <p:nvPr/>
          </p:nvSpPr>
          <p:spPr>
            <a:xfrm>
              <a:off x="6869338" y="2844512"/>
              <a:ext cx="108184" cy="109833"/>
            </a:xfrm>
            <a:custGeom>
              <a:avLst/>
              <a:gdLst/>
              <a:ahLst/>
              <a:cxnLst>
                <a:cxn ang="0">
                  <a:pos x="wd2" y="hd2"/>
                </a:cxn>
                <a:cxn ang="5400000">
                  <a:pos x="wd2" y="hd2"/>
                </a:cxn>
                <a:cxn ang="10800000">
                  <a:pos x="wd2" y="hd2"/>
                </a:cxn>
                <a:cxn ang="16200000">
                  <a:pos x="wd2" y="hd2"/>
                </a:cxn>
              </a:cxnLst>
              <a:rect l="0" t="0" r="r" b="b"/>
              <a:pathLst>
                <a:path w="21600" h="20712" extrusionOk="0">
                  <a:moveTo>
                    <a:pt x="15247" y="14712"/>
                  </a:moveTo>
                  <a:cubicBezTo>
                    <a:pt x="16518" y="12312"/>
                    <a:pt x="16518" y="9912"/>
                    <a:pt x="17788" y="8712"/>
                  </a:cubicBezTo>
                  <a:cubicBezTo>
                    <a:pt x="19059" y="6312"/>
                    <a:pt x="20330" y="5112"/>
                    <a:pt x="21600" y="3912"/>
                  </a:cubicBezTo>
                  <a:cubicBezTo>
                    <a:pt x="21600" y="3912"/>
                    <a:pt x="21600" y="3912"/>
                    <a:pt x="21600" y="2712"/>
                  </a:cubicBezTo>
                  <a:cubicBezTo>
                    <a:pt x="20329" y="1512"/>
                    <a:pt x="17788" y="312"/>
                    <a:pt x="16518" y="312"/>
                  </a:cubicBezTo>
                  <a:cubicBezTo>
                    <a:pt x="11435" y="-888"/>
                    <a:pt x="6353" y="1512"/>
                    <a:pt x="3812" y="5112"/>
                  </a:cubicBezTo>
                  <a:cubicBezTo>
                    <a:pt x="1270" y="7512"/>
                    <a:pt x="0" y="9912"/>
                    <a:pt x="0" y="12312"/>
                  </a:cubicBezTo>
                  <a:cubicBezTo>
                    <a:pt x="0" y="14712"/>
                    <a:pt x="0" y="17112"/>
                    <a:pt x="2541" y="18312"/>
                  </a:cubicBezTo>
                  <a:cubicBezTo>
                    <a:pt x="3812" y="19512"/>
                    <a:pt x="5083" y="18312"/>
                    <a:pt x="5083" y="18312"/>
                  </a:cubicBezTo>
                  <a:lnTo>
                    <a:pt x="6353" y="14712"/>
                  </a:lnTo>
                  <a:cubicBezTo>
                    <a:pt x="6353" y="15912"/>
                    <a:pt x="5083" y="18312"/>
                    <a:pt x="5083" y="19512"/>
                  </a:cubicBezTo>
                  <a:cubicBezTo>
                    <a:pt x="5083" y="20712"/>
                    <a:pt x="6353" y="20712"/>
                    <a:pt x="6353" y="20712"/>
                  </a:cubicBezTo>
                  <a:cubicBezTo>
                    <a:pt x="10165" y="19512"/>
                    <a:pt x="12706" y="17112"/>
                    <a:pt x="15247" y="1471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5" name="Shape">
              <a:extLst>
                <a:ext uri="{FF2B5EF4-FFF2-40B4-BE49-F238E27FC236}">
                  <a16:creationId xmlns:a16="http://schemas.microsoft.com/office/drawing/2014/main" id="{E62E61D1-92A3-4490-A190-A857B42C5443}"/>
                </a:ext>
              </a:extLst>
            </p:cNvPr>
            <p:cNvSpPr/>
            <p:nvPr/>
          </p:nvSpPr>
          <p:spPr>
            <a:xfrm>
              <a:off x="6932970" y="2971776"/>
              <a:ext cx="160328" cy="116356"/>
            </a:xfrm>
            <a:custGeom>
              <a:avLst/>
              <a:gdLst/>
              <a:ahLst/>
              <a:cxnLst>
                <a:cxn ang="0">
                  <a:pos x="wd2" y="hd2"/>
                </a:cxn>
                <a:cxn ang="5400000">
                  <a:pos x="wd2" y="hd2"/>
                </a:cxn>
                <a:cxn ang="10800000">
                  <a:pos x="wd2" y="hd2"/>
                </a:cxn>
                <a:cxn ang="16200000">
                  <a:pos x="wd2" y="hd2"/>
                </a:cxn>
              </a:cxnLst>
              <a:rect l="0" t="0" r="r" b="b"/>
              <a:pathLst>
                <a:path w="20931" h="19748" extrusionOk="0">
                  <a:moveTo>
                    <a:pt x="12254" y="17165"/>
                  </a:moveTo>
                  <a:cubicBezTo>
                    <a:pt x="13915" y="15005"/>
                    <a:pt x="14746" y="12845"/>
                    <a:pt x="16407" y="10685"/>
                  </a:cubicBezTo>
                  <a:cubicBezTo>
                    <a:pt x="17238" y="8525"/>
                    <a:pt x="18900" y="7445"/>
                    <a:pt x="20561" y="7445"/>
                  </a:cubicBezTo>
                  <a:cubicBezTo>
                    <a:pt x="20561" y="7445"/>
                    <a:pt x="21392" y="7445"/>
                    <a:pt x="20561" y="6365"/>
                  </a:cubicBezTo>
                  <a:cubicBezTo>
                    <a:pt x="19730" y="5285"/>
                    <a:pt x="18900" y="3125"/>
                    <a:pt x="17238" y="2045"/>
                  </a:cubicBezTo>
                  <a:cubicBezTo>
                    <a:pt x="13915" y="-1195"/>
                    <a:pt x="8930" y="-115"/>
                    <a:pt x="5607" y="2045"/>
                  </a:cubicBezTo>
                  <a:cubicBezTo>
                    <a:pt x="3115" y="3125"/>
                    <a:pt x="1454" y="6365"/>
                    <a:pt x="623" y="8525"/>
                  </a:cubicBezTo>
                  <a:cubicBezTo>
                    <a:pt x="-208" y="10685"/>
                    <a:pt x="-208" y="12845"/>
                    <a:pt x="623" y="15005"/>
                  </a:cubicBezTo>
                  <a:cubicBezTo>
                    <a:pt x="623" y="16085"/>
                    <a:pt x="2284" y="16085"/>
                    <a:pt x="2284" y="15005"/>
                  </a:cubicBezTo>
                  <a:lnTo>
                    <a:pt x="4777" y="11765"/>
                  </a:lnTo>
                  <a:cubicBezTo>
                    <a:pt x="3946" y="12845"/>
                    <a:pt x="3115" y="15005"/>
                    <a:pt x="3115" y="17165"/>
                  </a:cubicBezTo>
                  <a:cubicBezTo>
                    <a:pt x="3115" y="18245"/>
                    <a:pt x="3115" y="19325"/>
                    <a:pt x="3946" y="19325"/>
                  </a:cubicBezTo>
                  <a:cubicBezTo>
                    <a:pt x="7269" y="20405"/>
                    <a:pt x="9761" y="19325"/>
                    <a:pt x="12254" y="1716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6" name="Shape">
              <a:extLst>
                <a:ext uri="{FF2B5EF4-FFF2-40B4-BE49-F238E27FC236}">
                  <a16:creationId xmlns:a16="http://schemas.microsoft.com/office/drawing/2014/main" id="{A26FF11B-1047-4EA4-9378-DBD82B5D5782}"/>
                </a:ext>
              </a:extLst>
            </p:cNvPr>
            <p:cNvSpPr/>
            <p:nvPr/>
          </p:nvSpPr>
          <p:spPr>
            <a:xfrm>
              <a:off x="7442026" y="2717243"/>
              <a:ext cx="177278" cy="145121"/>
            </a:xfrm>
            <a:custGeom>
              <a:avLst/>
              <a:gdLst/>
              <a:ahLst/>
              <a:cxnLst>
                <a:cxn ang="0">
                  <a:pos x="wd2" y="hd2"/>
                </a:cxn>
                <a:cxn ang="5400000">
                  <a:pos x="wd2" y="hd2"/>
                </a:cxn>
                <a:cxn ang="10800000">
                  <a:pos x="wd2" y="hd2"/>
                </a:cxn>
                <a:cxn ang="16200000">
                  <a:pos x="wd2" y="hd2"/>
                </a:cxn>
              </a:cxnLst>
              <a:rect l="0" t="0" r="r" b="b"/>
              <a:pathLst>
                <a:path w="20750" h="20525" extrusionOk="0">
                  <a:moveTo>
                    <a:pt x="12971" y="16025"/>
                  </a:moveTo>
                  <a:cubicBezTo>
                    <a:pt x="14461" y="14225"/>
                    <a:pt x="15205" y="11525"/>
                    <a:pt x="15950" y="9725"/>
                  </a:cubicBezTo>
                  <a:cubicBezTo>
                    <a:pt x="16695" y="7925"/>
                    <a:pt x="18185" y="6125"/>
                    <a:pt x="20419" y="5225"/>
                  </a:cubicBezTo>
                  <a:cubicBezTo>
                    <a:pt x="20419" y="5225"/>
                    <a:pt x="21164" y="4325"/>
                    <a:pt x="20419" y="4325"/>
                  </a:cubicBezTo>
                  <a:cubicBezTo>
                    <a:pt x="18929" y="3425"/>
                    <a:pt x="18185" y="1625"/>
                    <a:pt x="16695" y="725"/>
                  </a:cubicBezTo>
                  <a:cubicBezTo>
                    <a:pt x="12971" y="-1075"/>
                    <a:pt x="8502" y="725"/>
                    <a:pt x="4778" y="3425"/>
                  </a:cubicBezTo>
                  <a:cubicBezTo>
                    <a:pt x="2543" y="5225"/>
                    <a:pt x="1054" y="7925"/>
                    <a:pt x="309" y="10625"/>
                  </a:cubicBezTo>
                  <a:cubicBezTo>
                    <a:pt x="-436" y="12425"/>
                    <a:pt x="309" y="15125"/>
                    <a:pt x="1054" y="16925"/>
                  </a:cubicBezTo>
                  <a:cubicBezTo>
                    <a:pt x="1799" y="17825"/>
                    <a:pt x="2543" y="17825"/>
                    <a:pt x="3288" y="16925"/>
                  </a:cubicBezTo>
                  <a:lnTo>
                    <a:pt x="5522" y="13325"/>
                  </a:lnTo>
                  <a:cubicBezTo>
                    <a:pt x="4778" y="15125"/>
                    <a:pt x="4033" y="16925"/>
                    <a:pt x="4033" y="18725"/>
                  </a:cubicBezTo>
                  <a:cubicBezTo>
                    <a:pt x="4033" y="19625"/>
                    <a:pt x="4778" y="20525"/>
                    <a:pt x="5522" y="20525"/>
                  </a:cubicBezTo>
                  <a:cubicBezTo>
                    <a:pt x="8502" y="20525"/>
                    <a:pt x="11481" y="18725"/>
                    <a:pt x="12971" y="1602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7" name="Shape">
              <a:extLst>
                <a:ext uri="{FF2B5EF4-FFF2-40B4-BE49-F238E27FC236}">
                  <a16:creationId xmlns:a16="http://schemas.microsoft.com/office/drawing/2014/main" id="{E1822AED-883C-455F-B50C-36536FB64747}"/>
                </a:ext>
              </a:extLst>
            </p:cNvPr>
            <p:cNvSpPr/>
            <p:nvPr/>
          </p:nvSpPr>
          <p:spPr>
            <a:xfrm>
              <a:off x="7442026" y="2271820"/>
              <a:ext cx="177278" cy="145121"/>
            </a:xfrm>
            <a:custGeom>
              <a:avLst/>
              <a:gdLst/>
              <a:ahLst/>
              <a:cxnLst>
                <a:cxn ang="0">
                  <a:pos x="wd2" y="hd2"/>
                </a:cxn>
                <a:cxn ang="5400000">
                  <a:pos x="wd2" y="hd2"/>
                </a:cxn>
                <a:cxn ang="10800000">
                  <a:pos x="wd2" y="hd2"/>
                </a:cxn>
                <a:cxn ang="16200000">
                  <a:pos x="wd2" y="hd2"/>
                </a:cxn>
              </a:cxnLst>
              <a:rect l="0" t="0" r="r" b="b"/>
              <a:pathLst>
                <a:path w="20750" h="20525" extrusionOk="0">
                  <a:moveTo>
                    <a:pt x="12971" y="16025"/>
                  </a:moveTo>
                  <a:cubicBezTo>
                    <a:pt x="14461" y="14225"/>
                    <a:pt x="15205" y="11525"/>
                    <a:pt x="15950" y="9725"/>
                  </a:cubicBezTo>
                  <a:cubicBezTo>
                    <a:pt x="16695" y="7925"/>
                    <a:pt x="18185" y="6125"/>
                    <a:pt x="20419" y="5225"/>
                  </a:cubicBezTo>
                  <a:cubicBezTo>
                    <a:pt x="20419" y="5225"/>
                    <a:pt x="21164" y="4325"/>
                    <a:pt x="20419" y="4325"/>
                  </a:cubicBezTo>
                  <a:cubicBezTo>
                    <a:pt x="18929" y="3425"/>
                    <a:pt x="18185" y="1625"/>
                    <a:pt x="16695" y="725"/>
                  </a:cubicBezTo>
                  <a:cubicBezTo>
                    <a:pt x="12971" y="-1075"/>
                    <a:pt x="8502" y="725"/>
                    <a:pt x="4778" y="3425"/>
                  </a:cubicBezTo>
                  <a:cubicBezTo>
                    <a:pt x="2543" y="5225"/>
                    <a:pt x="1054" y="7925"/>
                    <a:pt x="309" y="10625"/>
                  </a:cubicBezTo>
                  <a:cubicBezTo>
                    <a:pt x="-436" y="12425"/>
                    <a:pt x="309" y="15125"/>
                    <a:pt x="1054" y="16925"/>
                  </a:cubicBezTo>
                  <a:cubicBezTo>
                    <a:pt x="1799" y="17825"/>
                    <a:pt x="2543" y="17825"/>
                    <a:pt x="3288" y="16925"/>
                  </a:cubicBezTo>
                  <a:lnTo>
                    <a:pt x="5522" y="13325"/>
                  </a:lnTo>
                  <a:cubicBezTo>
                    <a:pt x="4778" y="15125"/>
                    <a:pt x="4033" y="16925"/>
                    <a:pt x="4033" y="18725"/>
                  </a:cubicBezTo>
                  <a:cubicBezTo>
                    <a:pt x="4033" y="19625"/>
                    <a:pt x="4778" y="20525"/>
                    <a:pt x="5522" y="20525"/>
                  </a:cubicBezTo>
                  <a:cubicBezTo>
                    <a:pt x="8502" y="19625"/>
                    <a:pt x="11481" y="18725"/>
                    <a:pt x="12971" y="1602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8" name="Shape">
              <a:extLst>
                <a:ext uri="{FF2B5EF4-FFF2-40B4-BE49-F238E27FC236}">
                  <a16:creationId xmlns:a16="http://schemas.microsoft.com/office/drawing/2014/main" id="{232EFFAD-AB9A-47E4-9BB3-DD8F1B0E6226}"/>
                </a:ext>
              </a:extLst>
            </p:cNvPr>
            <p:cNvSpPr/>
            <p:nvPr/>
          </p:nvSpPr>
          <p:spPr>
            <a:xfrm>
              <a:off x="7378394" y="2080924"/>
              <a:ext cx="177278" cy="145121"/>
            </a:xfrm>
            <a:custGeom>
              <a:avLst/>
              <a:gdLst/>
              <a:ahLst/>
              <a:cxnLst>
                <a:cxn ang="0">
                  <a:pos x="wd2" y="hd2"/>
                </a:cxn>
                <a:cxn ang="5400000">
                  <a:pos x="wd2" y="hd2"/>
                </a:cxn>
                <a:cxn ang="10800000">
                  <a:pos x="wd2" y="hd2"/>
                </a:cxn>
                <a:cxn ang="16200000">
                  <a:pos x="wd2" y="hd2"/>
                </a:cxn>
              </a:cxnLst>
              <a:rect l="0" t="0" r="r" b="b"/>
              <a:pathLst>
                <a:path w="20750" h="20525" extrusionOk="0">
                  <a:moveTo>
                    <a:pt x="12971" y="16025"/>
                  </a:moveTo>
                  <a:cubicBezTo>
                    <a:pt x="14461" y="14225"/>
                    <a:pt x="15205" y="11525"/>
                    <a:pt x="15950" y="9725"/>
                  </a:cubicBezTo>
                  <a:cubicBezTo>
                    <a:pt x="16695" y="7925"/>
                    <a:pt x="18185" y="6125"/>
                    <a:pt x="20419" y="5225"/>
                  </a:cubicBezTo>
                  <a:cubicBezTo>
                    <a:pt x="20419" y="5225"/>
                    <a:pt x="21164" y="4325"/>
                    <a:pt x="20419" y="4325"/>
                  </a:cubicBezTo>
                  <a:cubicBezTo>
                    <a:pt x="18929" y="3425"/>
                    <a:pt x="18185" y="1625"/>
                    <a:pt x="16695" y="725"/>
                  </a:cubicBezTo>
                  <a:cubicBezTo>
                    <a:pt x="12971" y="-1075"/>
                    <a:pt x="8502" y="725"/>
                    <a:pt x="4778" y="3425"/>
                  </a:cubicBezTo>
                  <a:cubicBezTo>
                    <a:pt x="2543" y="5225"/>
                    <a:pt x="1054" y="7925"/>
                    <a:pt x="309" y="10625"/>
                  </a:cubicBezTo>
                  <a:cubicBezTo>
                    <a:pt x="-436" y="12425"/>
                    <a:pt x="309" y="15125"/>
                    <a:pt x="1054" y="16925"/>
                  </a:cubicBezTo>
                  <a:cubicBezTo>
                    <a:pt x="1799" y="17825"/>
                    <a:pt x="2543" y="17825"/>
                    <a:pt x="3288" y="16925"/>
                  </a:cubicBezTo>
                  <a:lnTo>
                    <a:pt x="5522" y="13325"/>
                  </a:lnTo>
                  <a:cubicBezTo>
                    <a:pt x="4778" y="15125"/>
                    <a:pt x="4033" y="16925"/>
                    <a:pt x="4033" y="18725"/>
                  </a:cubicBezTo>
                  <a:cubicBezTo>
                    <a:pt x="4033" y="19625"/>
                    <a:pt x="4778" y="20525"/>
                    <a:pt x="5522" y="20525"/>
                  </a:cubicBezTo>
                  <a:cubicBezTo>
                    <a:pt x="8502" y="20525"/>
                    <a:pt x="11481" y="18725"/>
                    <a:pt x="12971" y="1602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49" name="Shape">
              <a:extLst>
                <a:ext uri="{FF2B5EF4-FFF2-40B4-BE49-F238E27FC236}">
                  <a16:creationId xmlns:a16="http://schemas.microsoft.com/office/drawing/2014/main" id="{B4BC381E-DD03-4CD5-A00F-93CC229C5063}"/>
                </a:ext>
              </a:extLst>
            </p:cNvPr>
            <p:cNvSpPr/>
            <p:nvPr/>
          </p:nvSpPr>
          <p:spPr>
            <a:xfrm>
              <a:off x="7632921" y="2717248"/>
              <a:ext cx="262590" cy="163825"/>
            </a:xfrm>
            <a:custGeom>
              <a:avLst/>
              <a:gdLst/>
              <a:ahLst/>
              <a:cxnLst>
                <a:cxn ang="0">
                  <a:pos x="wd2" y="hd2"/>
                </a:cxn>
                <a:cxn ang="5400000">
                  <a:pos x="wd2" y="hd2"/>
                </a:cxn>
                <a:cxn ang="10800000">
                  <a:pos x="wd2" y="hd2"/>
                </a:cxn>
                <a:cxn ang="16200000">
                  <a:pos x="wd2" y="hd2"/>
                </a:cxn>
              </a:cxnLst>
              <a:rect l="0" t="0" r="r" b="b"/>
              <a:pathLst>
                <a:path w="21222" h="20596" extrusionOk="0">
                  <a:moveTo>
                    <a:pt x="10422" y="19396"/>
                  </a:moveTo>
                  <a:cubicBezTo>
                    <a:pt x="12479" y="17796"/>
                    <a:pt x="14022" y="16196"/>
                    <a:pt x="15565" y="14596"/>
                  </a:cubicBezTo>
                  <a:cubicBezTo>
                    <a:pt x="17108" y="12996"/>
                    <a:pt x="19165" y="12196"/>
                    <a:pt x="20708" y="12996"/>
                  </a:cubicBezTo>
                  <a:cubicBezTo>
                    <a:pt x="21222" y="12996"/>
                    <a:pt x="21222" y="12996"/>
                    <a:pt x="21222" y="12196"/>
                  </a:cubicBezTo>
                  <a:cubicBezTo>
                    <a:pt x="20708" y="9796"/>
                    <a:pt x="20193" y="7396"/>
                    <a:pt x="19165" y="5796"/>
                  </a:cubicBezTo>
                  <a:cubicBezTo>
                    <a:pt x="16593" y="996"/>
                    <a:pt x="11965" y="-604"/>
                    <a:pt x="8365" y="196"/>
                  </a:cubicBezTo>
                  <a:cubicBezTo>
                    <a:pt x="5793" y="996"/>
                    <a:pt x="3736" y="2596"/>
                    <a:pt x="1679" y="4996"/>
                  </a:cubicBezTo>
                  <a:cubicBezTo>
                    <a:pt x="650" y="7396"/>
                    <a:pt x="-378" y="9796"/>
                    <a:pt x="136" y="12996"/>
                  </a:cubicBezTo>
                  <a:cubicBezTo>
                    <a:pt x="136" y="14596"/>
                    <a:pt x="1165" y="15396"/>
                    <a:pt x="2193" y="14596"/>
                  </a:cubicBezTo>
                  <a:lnTo>
                    <a:pt x="5279" y="11396"/>
                  </a:lnTo>
                  <a:cubicBezTo>
                    <a:pt x="4251" y="12996"/>
                    <a:pt x="3222" y="14596"/>
                    <a:pt x="2193" y="16196"/>
                  </a:cubicBezTo>
                  <a:cubicBezTo>
                    <a:pt x="1679" y="16996"/>
                    <a:pt x="1679" y="18596"/>
                    <a:pt x="2708" y="19396"/>
                  </a:cubicBezTo>
                  <a:cubicBezTo>
                    <a:pt x="4765" y="20996"/>
                    <a:pt x="7850" y="20996"/>
                    <a:pt x="10422" y="1939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0" name="Shape">
              <a:extLst>
                <a:ext uri="{FF2B5EF4-FFF2-40B4-BE49-F238E27FC236}">
                  <a16:creationId xmlns:a16="http://schemas.microsoft.com/office/drawing/2014/main" id="{9F31D763-17E7-41FA-8320-CD16DBF67066}"/>
                </a:ext>
              </a:extLst>
            </p:cNvPr>
            <p:cNvSpPr/>
            <p:nvPr/>
          </p:nvSpPr>
          <p:spPr>
            <a:xfrm>
              <a:off x="7760185" y="3289936"/>
              <a:ext cx="177278" cy="129904"/>
            </a:xfrm>
            <a:custGeom>
              <a:avLst/>
              <a:gdLst/>
              <a:ahLst/>
              <a:cxnLst>
                <a:cxn ang="0">
                  <a:pos x="wd2" y="hd2"/>
                </a:cxn>
                <a:cxn ang="5400000">
                  <a:pos x="wd2" y="hd2"/>
                </a:cxn>
                <a:cxn ang="10800000">
                  <a:pos x="wd2" y="hd2"/>
                </a:cxn>
                <a:cxn ang="16200000">
                  <a:pos x="wd2" y="hd2"/>
                </a:cxn>
              </a:cxnLst>
              <a:rect l="0" t="0" r="r" b="b"/>
              <a:pathLst>
                <a:path w="20750" h="20997" extrusionOk="0">
                  <a:moveTo>
                    <a:pt x="12993" y="18940"/>
                  </a:moveTo>
                  <a:cubicBezTo>
                    <a:pt x="10759" y="18940"/>
                    <a:pt x="8524" y="18940"/>
                    <a:pt x="6290" y="18940"/>
                  </a:cubicBezTo>
                  <a:cubicBezTo>
                    <a:pt x="4055" y="18940"/>
                    <a:pt x="2565" y="19968"/>
                    <a:pt x="1076" y="20997"/>
                  </a:cubicBezTo>
                  <a:cubicBezTo>
                    <a:pt x="1076" y="20997"/>
                    <a:pt x="331" y="20997"/>
                    <a:pt x="331" y="20997"/>
                  </a:cubicBezTo>
                  <a:cubicBezTo>
                    <a:pt x="331" y="18940"/>
                    <a:pt x="-414" y="15854"/>
                    <a:pt x="331" y="13797"/>
                  </a:cubicBezTo>
                  <a:cubicBezTo>
                    <a:pt x="1076" y="7626"/>
                    <a:pt x="4800" y="3511"/>
                    <a:pt x="8524" y="1454"/>
                  </a:cubicBezTo>
                  <a:cubicBezTo>
                    <a:pt x="10758" y="426"/>
                    <a:pt x="13738" y="-603"/>
                    <a:pt x="15972" y="426"/>
                  </a:cubicBezTo>
                  <a:cubicBezTo>
                    <a:pt x="17462" y="1454"/>
                    <a:pt x="19696" y="3511"/>
                    <a:pt x="20441" y="5568"/>
                  </a:cubicBezTo>
                  <a:cubicBezTo>
                    <a:pt x="21186" y="6597"/>
                    <a:pt x="20441" y="7626"/>
                    <a:pt x="18951" y="7626"/>
                  </a:cubicBezTo>
                  <a:lnTo>
                    <a:pt x="15227" y="7626"/>
                  </a:lnTo>
                  <a:cubicBezTo>
                    <a:pt x="16717" y="7626"/>
                    <a:pt x="18207" y="8654"/>
                    <a:pt x="19696" y="8654"/>
                  </a:cubicBezTo>
                  <a:cubicBezTo>
                    <a:pt x="20441" y="8654"/>
                    <a:pt x="21186" y="10711"/>
                    <a:pt x="20441" y="11740"/>
                  </a:cubicBezTo>
                  <a:cubicBezTo>
                    <a:pt x="18952" y="15854"/>
                    <a:pt x="16717" y="18940"/>
                    <a:pt x="12993" y="189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1" name="Shape">
              <a:extLst>
                <a:ext uri="{FF2B5EF4-FFF2-40B4-BE49-F238E27FC236}">
                  <a16:creationId xmlns:a16="http://schemas.microsoft.com/office/drawing/2014/main" id="{B200115C-CA2D-48D2-8A44-6AF0F0DA5293}"/>
                </a:ext>
              </a:extLst>
            </p:cNvPr>
            <p:cNvSpPr/>
            <p:nvPr/>
          </p:nvSpPr>
          <p:spPr>
            <a:xfrm>
              <a:off x="7887449" y="3417200"/>
              <a:ext cx="141844" cy="192133"/>
            </a:xfrm>
            <a:custGeom>
              <a:avLst/>
              <a:gdLst/>
              <a:ahLst/>
              <a:cxnLst>
                <a:cxn ang="0">
                  <a:pos x="wd2" y="hd2"/>
                </a:cxn>
                <a:cxn ang="5400000">
                  <a:pos x="wd2" y="hd2"/>
                </a:cxn>
                <a:cxn ang="10800000">
                  <a:pos x="wd2" y="hd2"/>
                </a:cxn>
                <a:cxn ang="16200000">
                  <a:pos x="wd2" y="hd2"/>
                </a:cxn>
              </a:cxnLst>
              <a:rect l="0" t="0" r="r" b="b"/>
              <a:pathLst>
                <a:path w="20061" h="21039" extrusionOk="0">
                  <a:moveTo>
                    <a:pt x="17325" y="11671"/>
                  </a:moveTo>
                  <a:cubicBezTo>
                    <a:pt x="15525" y="13065"/>
                    <a:pt x="12825" y="14458"/>
                    <a:pt x="11025" y="15852"/>
                  </a:cubicBezTo>
                  <a:cubicBezTo>
                    <a:pt x="9225" y="17245"/>
                    <a:pt x="7425" y="18639"/>
                    <a:pt x="7425" y="20729"/>
                  </a:cubicBezTo>
                  <a:cubicBezTo>
                    <a:pt x="7425" y="20729"/>
                    <a:pt x="6525" y="21426"/>
                    <a:pt x="6525" y="20729"/>
                  </a:cubicBezTo>
                  <a:cubicBezTo>
                    <a:pt x="4725" y="20032"/>
                    <a:pt x="2925" y="18639"/>
                    <a:pt x="2025" y="17245"/>
                  </a:cubicBezTo>
                  <a:cubicBezTo>
                    <a:pt x="-675" y="13761"/>
                    <a:pt x="-675" y="8884"/>
                    <a:pt x="2025" y="5400"/>
                  </a:cubicBezTo>
                  <a:cubicBezTo>
                    <a:pt x="3825" y="3310"/>
                    <a:pt x="5625" y="1220"/>
                    <a:pt x="8325" y="523"/>
                  </a:cubicBezTo>
                  <a:cubicBezTo>
                    <a:pt x="10125" y="-174"/>
                    <a:pt x="12825" y="-174"/>
                    <a:pt x="15525" y="523"/>
                  </a:cubicBezTo>
                  <a:cubicBezTo>
                    <a:pt x="16425" y="523"/>
                    <a:pt x="16425" y="1916"/>
                    <a:pt x="15525" y="2613"/>
                  </a:cubicBezTo>
                  <a:lnTo>
                    <a:pt x="11925" y="5400"/>
                  </a:lnTo>
                  <a:cubicBezTo>
                    <a:pt x="13725" y="4703"/>
                    <a:pt x="15525" y="4007"/>
                    <a:pt x="17325" y="3310"/>
                  </a:cubicBezTo>
                  <a:cubicBezTo>
                    <a:pt x="18225" y="3310"/>
                    <a:pt x="19125" y="3310"/>
                    <a:pt x="19125" y="4007"/>
                  </a:cubicBezTo>
                  <a:cubicBezTo>
                    <a:pt x="20925" y="6097"/>
                    <a:pt x="20025" y="9581"/>
                    <a:pt x="17325" y="1167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2" name="Shape">
              <a:extLst>
                <a:ext uri="{FF2B5EF4-FFF2-40B4-BE49-F238E27FC236}">
                  <a16:creationId xmlns:a16="http://schemas.microsoft.com/office/drawing/2014/main" id="{4C16CBA8-AC5D-4860-8E41-C4C6C19D6159}"/>
                </a:ext>
              </a:extLst>
            </p:cNvPr>
            <p:cNvSpPr/>
            <p:nvPr/>
          </p:nvSpPr>
          <p:spPr>
            <a:xfrm>
              <a:off x="6996607" y="2399089"/>
              <a:ext cx="142821" cy="100223"/>
            </a:xfrm>
            <a:custGeom>
              <a:avLst/>
              <a:gdLst/>
              <a:ahLst/>
              <a:cxnLst>
                <a:cxn ang="0">
                  <a:pos x="wd2" y="hd2"/>
                </a:cxn>
                <a:cxn ang="5400000">
                  <a:pos x="wd2" y="hd2"/>
                </a:cxn>
                <a:cxn ang="10800000">
                  <a:pos x="wd2" y="hd2"/>
                </a:cxn>
                <a:cxn ang="16200000">
                  <a:pos x="wd2" y="hd2"/>
                </a:cxn>
              </a:cxnLst>
              <a:rect l="0" t="0" r="r" b="b"/>
              <a:pathLst>
                <a:path w="21078" h="21263" extrusionOk="0">
                  <a:moveTo>
                    <a:pt x="13565" y="18563"/>
                  </a:moveTo>
                  <a:cubicBezTo>
                    <a:pt x="11687" y="18563"/>
                    <a:pt x="8870" y="18563"/>
                    <a:pt x="6991" y="18563"/>
                  </a:cubicBezTo>
                  <a:cubicBezTo>
                    <a:pt x="5113" y="18563"/>
                    <a:pt x="3235" y="18563"/>
                    <a:pt x="1356" y="21263"/>
                  </a:cubicBezTo>
                  <a:cubicBezTo>
                    <a:pt x="1356" y="21263"/>
                    <a:pt x="417" y="21263"/>
                    <a:pt x="417" y="21263"/>
                  </a:cubicBezTo>
                  <a:cubicBezTo>
                    <a:pt x="417" y="18563"/>
                    <a:pt x="-522" y="15863"/>
                    <a:pt x="417" y="14513"/>
                  </a:cubicBezTo>
                  <a:cubicBezTo>
                    <a:pt x="1356" y="7763"/>
                    <a:pt x="5113" y="3713"/>
                    <a:pt x="8869" y="1013"/>
                  </a:cubicBezTo>
                  <a:cubicBezTo>
                    <a:pt x="11687" y="-337"/>
                    <a:pt x="14504" y="-337"/>
                    <a:pt x="16382" y="1013"/>
                  </a:cubicBezTo>
                  <a:cubicBezTo>
                    <a:pt x="18261" y="2363"/>
                    <a:pt x="20139" y="3713"/>
                    <a:pt x="20139" y="6413"/>
                  </a:cubicBezTo>
                  <a:cubicBezTo>
                    <a:pt x="20139" y="7763"/>
                    <a:pt x="20139" y="9113"/>
                    <a:pt x="19200" y="9113"/>
                  </a:cubicBezTo>
                  <a:lnTo>
                    <a:pt x="15443" y="9113"/>
                  </a:lnTo>
                  <a:cubicBezTo>
                    <a:pt x="17322" y="9113"/>
                    <a:pt x="18260" y="10463"/>
                    <a:pt x="20139" y="10463"/>
                  </a:cubicBezTo>
                  <a:cubicBezTo>
                    <a:pt x="21078" y="10463"/>
                    <a:pt x="21078" y="11813"/>
                    <a:pt x="21078" y="13163"/>
                  </a:cubicBezTo>
                  <a:cubicBezTo>
                    <a:pt x="19200" y="15863"/>
                    <a:pt x="16383" y="17213"/>
                    <a:pt x="13565" y="1856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3" name="Shape">
              <a:extLst>
                <a:ext uri="{FF2B5EF4-FFF2-40B4-BE49-F238E27FC236}">
                  <a16:creationId xmlns:a16="http://schemas.microsoft.com/office/drawing/2014/main" id="{8B075DC8-9623-4894-A23B-4D42BAF27128}"/>
                </a:ext>
              </a:extLst>
            </p:cNvPr>
            <p:cNvSpPr/>
            <p:nvPr/>
          </p:nvSpPr>
          <p:spPr>
            <a:xfrm>
              <a:off x="6805706" y="2144556"/>
              <a:ext cx="146359" cy="126031"/>
            </a:xfrm>
            <a:custGeom>
              <a:avLst/>
              <a:gdLst/>
              <a:ahLst/>
              <a:cxnLst>
                <a:cxn ang="0">
                  <a:pos x="wd2" y="hd2"/>
                </a:cxn>
                <a:cxn ang="5400000">
                  <a:pos x="wd2" y="hd2"/>
                </a:cxn>
                <a:cxn ang="10800000">
                  <a:pos x="wd2" y="hd2"/>
                </a:cxn>
                <a:cxn ang="16200000">
                  <a:pos x="wd2" y="hd2"/>
                </a:cxn>
              </a:cxnLst>
              <a:rect l="0" t="0" r="r" b="b"/>
              <a:pathLst>
                <a:path w="21600" h="20371" extrusionOk="0">
                  <a:moveTo>
                    <a:pt x="7513" y="15228"/>
                  </a:moveTo>
                  <a:cubicBezTo>
                    <a:pt x="6574" y="13171"/>
                    <a:pt x="5635" y="11114"/>
                    <a:pt x="4696" y="9057"/>
                  </a:cubicBezTo>
                  <a:cubicBezTo>
                    <a:pt x="3756" y="7000"/>
                    <a:pt x="1878" y="5971"/>
                    <a:pt x="0" y="4942"/>
                  </a:cubicBezTo>
                  <a:cubicBezTo>
                    <a:pt x="0" y="4942"/>
                    <a:pt x="0" y="4942"/>
                    <a:pt x="0" y="3914"/>
                  </a:cubicBezTo>
                  <a:cubicBezTo>
                    <a:pt x="939" y="2885"/>
                    <a:pt x="2817" y="1857"/>
                    <a:pt x="4696" y="828"/>
                  </a:cubicBezTo>
                  <a:cubicBezTo>
                    <a:pt x="8452" y="-1229"/>
                    <a:pt x="13148" y="828"/>
                    <a:pt x="16904" y="3914"/>
                  </a:cubicBezTo>
                  <a:cubicBezTo>
                    <a:pt x="18783" y="5971"/>
                    <a:pt x="20661" y="8028"/>
                    <a:pt x="21600" y="11114"/>
                  </a:cubicBezTo>
                  <a:cubicBezTo>
                    <a:pt x="21600" y="13171"/>
                    <a:pt x="21600" y="15228"/>
                    <a:pt x="20661" y="17285"/>
                  </a:cubicBezTo>
                  <a:cubicBezTo>
                    <a:pt x="19722" y="18314"/>
                    <a:pt x="18782" y="18314"/>
                    <a:pt x="18782" y="17285"/>
                  </a:cubicBezTo>
                  <a:lnTo>
                    <a:pt x="16904" y="13171"/>
                  </a:lnTo>
                  <a:cubicBezTo>
                    <a:pt x="17843" y="15228"/>
                    <a:pt x="17843" y="16257"/>
                    <a:pt x="18782" y="18314"/>
                  </a:cubicBezTo>
                  <a:cubicBezTo>
                    <a:pt x="18782" y="19342"/>
                    <a:pt x="17843" y="20371"/>
                    <a:pt x="17843" y="20371"/>
                  </a:cubicBezTo>
                  <a:cubicBezTo>
                    <a:pt x="12209" y="19343"/>
                    <a:pt x="9391" y="18314"/>
                    <a:pt x="7513" y="1522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4" name="Shape">
              <a:extLst>
                <a:ext uri="{FF2B5EF4-FFF2-40B4-BE49-F238E27FC236}">
                  <a16:creationId xmlns:a16="http://schemas.microsoft.com/office/drawing/2014/main" id="{17527F69-B640-43C1-9D39-462F027FFBAA}"/>
                </a:ext>
              </a:extLst>
            </p:cNvPr>
            <p:cNvSpPr/>
            <p:nvPr/>
          </p:nvSpPr>
          <p:spPr>
            <a:xfrm>
              <a:off x="8014713" y="3544464"/>
              <a:ext cx="86910" cy="139995"/>
            </a:xfrm>
            <a:custGeom>
              <a:avLst/>
              <a:gdLst/>
              <a:ahLst/>
              <a:cxnLst>
                <a:cxn ang="0">
                  <a:pos x="wd2" y="hd2"/>
                </a:cxn>
                <a:cxn ang="5400000">
                  <a:pos x="wd2" y="hd2"/>
                </a:cxn>
                <a:cxn ang="10800000">
                  <a:pos x="wd2" y="hd2"/>
                </a:cxn>
                <a:cxn ang="16200000">
                  <a:pos x="wd2" y="hd2"/>
                </a:cxn>
              </a:cxnLst>
              <a:rect l="0" t="0" r="r" b="b"/>
              <a:pathLst>
                <a:path w="21071" h="21600" extrusionOk="0">
                  <a:moveTo>
                    <a:pt x="21071" y="7855"/>
                  </a:moveTo>
                  <a:cubicBezTo>
                    <a:pt x="21071" y="9818"/>
                    <a:pt x="19528" y="12764"/>
                    <a:pt x="19528" y="14727"/>
                  </a:cubicBezTo>
                  <a:cubicBezTo>
                    <a:pt x="19528" y="16691"/>
                    <a:pt x="19528" y="18655"/>
                    <a:pt x="21071" y="20618"/>
                  </a:cubicBezTo>
                  <a:cubicBezTo>
                    <a:pt x="21071" y="20618"/>
                    <a:pt x="21071" y="21600"/>
                    <a:pt x="21071" y="21600"/>
                  </a:cubicBezTo>
                  <a:cubicBezTo>
                    <a:pt x="17985" y="21600"/>
                    <a:pt x="14900" y="21600"/>
                    <a:pt x="13357" y="21600"/>
                  </a:cubicBezTo>
                  <a:cubicBezTo>
                    <a:pt x="7185" y="20618"/>
                    <a:pt x="2556" y="15709"/>
                    <a:pt x="1014" y="11782"/>
                  </a:cubicBezTo>
                  <a:cubicBezTo>
                    <a:pt x="-529" y="8836"/>
                    <a:pt x="-529" y="5891"/>
                    <a:pt x="2557" y="3927"/>
                  </a:cubicBezTo>
                  <a:cubicBezTo>
                    <a:pt x="4100" y="1964"/>
                    <a:pt x="7185" y="982"/>
                    <a:pt x="10271" y="0"/>
                  </a:cubicBezTo>
                  <a:cubicBezTo>
                    <a:pt x="11814" y="0"/>
                    <a:pt x="13357" y="982"/>
                    <a:pt x="13357" y="1964"/>
                  </a:cubicBezTo>
                  <a:lnTo>
                    <a:pt x="11814" y="5891"/>
                  </a:lnTo>
                  <a:cubicBezTo>
                    <a:pt x="11814" y="3927"/>
                    <a:pt x="13357" y="2945"/>
                    <a:pt x="14900" y="982"/>
                  </a:cubicBezTo>
                  <a:cubicBezTo>
                    <a:pt x="14900" y="0"/>
                    <a:pt x="16443" y="0"/>
                    <a:pt x="17986" y="982"/>
                  </a:cubicBezTo>
                  <a:cubicBezTo>
                    <a:pt x="17985" y="982"/>
                    <a:pt x="21071" y="4909"/>
                    <a:pt x="21071" y="785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5" name="Shape">
              <a:extLst>
                <a:ext uri="{FF2B5EF4-FFF2-40B4-BE49-F238E27FC236}">
                  <a16:creationId xmlns:a16="http://schemas.microsoft.com/office/drawing/2014/main" id="{5A80F066-B2E5-4DB7-89E6-2600CAFED9CA}"/>
                </a:ext>
              </a:extLst>
            </p:cNvPr>
            <p:cNvSpPr/>
            <p:nvPr/>
          </p:nvSpPr>
          <p:spPr>
            <a:xfrm>
              <a:off x="7060234" y="3353568"/>
              <a:ext cx="86910" cy="139995"/>
            </a:xfrm>
            <a:custGeom>
              <a:avLst/>
              <a:gdLst/>
              <a:ahLst/>
              <a:cxnLst>
                <a:cxn ang="0">
                  <a:pos x="wd2" y="hd2"/>
                </a:cxn>
                <a:cxn ang="5400000">
                  <a:pos x="wd2" y="hd2"/>
                </a:cxn>
                <a:cxn ang="10800000">
                  <a:pos x="wd2" y="hd2"/>
                </a:cxn>
                <a:cxn ang="16200000">
                  <a:pos x="wd2" y="hd2"/>
                </a:cxn>
              </a:cxnLst>
              <a:rect l="0" t="0" r="r" b="b"/>
              <a:pathLst>
                <a:path w="21071" h="21600" extrusionOk="0">
                  <a:moveTo>
                    <a:pt x="21071" y="7855"/>
                  </a:moveTo>
                  <a:cubicBezTo>
                    <a:pt x="21071" y="9818"/>
                    <a:pt x="19528" y="12764"/>
                    <a:pt x="19528" y="14727"/>
                  </a:cubicBezTo>
                  <a:cubicBezTo>
                    <a:pt x="19528" y="16691"/>
                    <a:pt x="19528" y="18655"/>
                    <a:pt x="21071" y="20618"/>
                  </a:cubicBezTo>
                  <a:cubicBezTo>
                    <a:pt x="21071" y="20618"/>
                    <a:pt x="21071" y="21600"/>
                    <a:pt x="21071" y="21600"/>
                  </a:cubicBezTo>
                  <a:cubicBezTo>
                    <a:pt x="17985" y="21600"/>
                    <a:pt x="14900" y="21600"/>
                    <a:pt x="13357" y="21600"/>
                  </a:cubicBezTo>
                  <a:cubicBezTo>
                    <a:pt x="7185" y="20618"/>
                    <a:pt x="2556" y="15709"/>
                    <a:pt x="1014" y="11782"/>
                  </a:cubicBezTo>
                  <a:cubicBezTo>
                    <a:pt x="-529" y="8836"/>
                    <a:pt x="-529" y="5891"/>
                    <a:pt x="2557" y="3927"/>
                  </a:cubicBezTo>
                  <a:cubicBezTo>
                    <a:pt x="4100" y="1964"/>
                    <a:pt x="7185" y="982"/>
                    <a:pt x="10271" y="0"/>
                  </a:cubicBezTo>
                  <a:cubicBezTo>
                    <a:pt x="11814" y="0"/>
                    <a:pt x="13357" y="982"/>
                    <a:pt x="13357" y="1964"/>
                  </a:cubicBezTo>
                  <a:lnTo>
                    <a:pt x="11814" y="5891"/>
                  </a:lnTo>
                  <a:cubicBezTo>
                    <a:pt x="11814" y="3927"/>
                    <a:pt x="13357" y="2945"/>
                    <a:pt x="14900" y="982"/>
                  </a:cubicBezTo>
                  <a:cubicBezTo>
                    <a:pt x="14900" y="0"/>
                    <a:pt x="16443" y="0"/>
                    <a:pt x="17986" y="982"/>
                  </a:cubicBezTo>
                  <a:cubicBezTo>
                    <a:pt x="17985" y="1964"/>
                    <a:pt x="21071" y="4909"/>
                    <a:pt x="21071" y="785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6" name="Shape">
              <a:extLst>
                <a:ext uri="{FF2B5EF4-FFF2-40B4-BE49-F238E27FC236}">
                  <a16:creationId xmlns:a16="http://schemas.microsoft.com/office/drawing/2014/main" id="{E055081D-A891-4C6C-AE2E-ECF4DAFE515F}"/>
                </a:ext>
              </a:extLst>
            </p:cNvPr>
            <p:cNvSpPr/>
            <p:nvPr/>
          </p:nvSpPr>
          <p:spPr>
            <a:xfrm>
              <a:off x="6742074" y="3480832"/>
              <a:ext cx="107493" cy="153954"/>
            </a:xfrm>
            <a:custGeom>
              <a:avLst/>
              <a:gdLst/>
              <a:ahLst/>
              <a:cxnLst>
                <a:cxn ang="0">
                  <a:pos x="wd2" y="hd2"/>
                </a:cxn>
                <a:cxn ang="5400000">
                  <a:pos x="wd2" y="hd2"/>
                </a:cxn>
                <a:cxn ang="10800000">
                  <a:pos x="wd2" y="hd2"/>
                </a:cxn>
                <a:cxn ang="16200000">
                  <a:pos x="wd2" y="hd2"/>
                </a:cxn>
              </a:cxnLst>
              <a:rect l="0" t="0" r="r" b="b"/>
              <a:pathLst>
                <a:path w="20271" h="20904" extrusionOk="0">
                  <a:moveTo>
                    <a:pt x="17400" y="12744"/>
                  </a:moveTo>
                  <a:cubicBezTo>
                    <a:pt x="15000" y="14472"/>
                    <a:pt x="12600" y="15336"/>
                    <a:pt x="11400" y="16200"/>
                  </a:cubicBezTo>
                  <a:cubicBezTo>
                    <a:pt x="9000" y="17064"/>
                    <a:pt x="7800" y="18792"/>
                    <a:pt x="7800" y="20520"/>
                  </a:cubicBezTo>
                  <a:cubicBezTo>
                    <a:pt x="7800" y="20520"/>
                    <a:pt x="7800" y="21384"/>
                    <a:pt x="6600" y="20520"/>
                  </a:cubicBezTo>
                  <a:cubicBezTo>
                    <a:pt x="5400" y="19656"/>
                    <a:pt x="3000" y="18792"/>
                    <a:pt x="1800" y="17064"/>
                  </a:cubicBezTo>
                  <a:cubicBezTo>
                    <a:pt x="-600" y="13608"/>
                    <a:pt x="-600" y="9288"/>
                    <a:pt x="1800" y="5832"/>
                  </a:cubicBezTo>
                  <a:cubicBezTo>
                    <a:pt x="3000" y="4104"/>
                    <a:pt x="5400" y="1512"/>
                    <a:pt x="9000" y="648"/>
                  </a:cubicBezTo>
                  <a:cubicBezTo>
                    <a:pt x="11400" y="-216"/>
                    <a:pt x="13800" y="-216"/>
                    <a:pt x="16200" y="648"/>
                  </a:cubicBezTo>
                  <a:cubicBezTo>
                    <a:pt x="17400" y="648"/>
                    <a:pt x="17400" y="2376"/>
                    <a:pt x="16200" y="2376"/>
                  </a:cubicBezTo>
                  <a:lnTo>
                    <a:pt x="12601" y="4968"/>
                  </a:lnTo>
                  <a:cubicBezTo>
                    <a:pt x="13801" y="4104"/>
                    <a:pt x="16200" y="3240"/>
                    <a:pt x="17400" y="3240"/>
                  </a:cubicBezTo>
                  <a:cubicBezTo>
                    <a:pt x="18601" y="3240"/>
                    <a:pt x="19801" y="3240"/>
                    <a:pt x="19801" y="4104"/>
                  </a:cubicBezTo>
                  <a:cubicBezTo>
                    <a:pt x="21000" y="8424"/>
                    <a:pt x="19800" y="11016"/>
                    <a:pt x="17400" y="1274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7" name="Shape">
              <a:extLst>
                <a:ext uri="{FF2B5EF4-FFF2-40B4-BE49-F238E27FC236}">
                  <a16:creationId xmlns:a16="http://schemas.microsoft.com/office/drawing/2014/main" id="{20C2AA10-00AF-481F-B43D-91EA42B05A14}"/>
                </a:ext>
              </a:extLst>
            </p:cNvPr>
            <p:cNvSpPr/>
            <p:nvPr/>
          </p:nvSpPr>
          <p:spPr>
            <a:xfrm>
              <a:off x="6614810" y="3544464"/>
              <a:ext cx="86910" cy="139995"/>
            </a:xfrm>
            <a:custGeom>
              <a:avLst/>
              <a:gdLst/>
              <a:ahLst/>
              <a:cxnLst>
                <a:cxn ang="0">
                  <a:pos x="wd2" y="hd2"/>
                </a:cxn>
                <a:cxn ang="5400000">
                  <a:pos x="wd2" y="hd2"/>
                </a:cxn>
                <a:cxn ang="10800000">
                  <a:pos x="wd2" y="hd2"/>
                </a:cxn>
                <a:cxn ang="16200000">
                  <a:pos x="wd2" y="hd2"/>
                </a:cxn>
              </a:cxnLst>
              <a:rect l="0" t="0" r="r" b="b"/>
              <a:pathLst>
                <a:path w="21071" h="21600" extrusionOk="0">
                  <a:moveTo>
                    <a:pt x="21071" y="7855"/>
                  </a:moveTo>
                  <a:cubicBezTo>
                    <a:pt x="21071" y="9818"/>
                    <a:pt x="19528" y="12764"/>
                    <a:pt x="19528" y="14727"/>
                  </a:cubicBezTo>
                  <a:cubicBezTo>
                    <a:pt x="19528" y="16691"/>
                    <a:pt x="19528" y="18655"/>
                    <a:pt x="21071" y="20618"/>
                  </a:cubicBezTo>
                  <a:cubicBezTo>
                    <a:pt x="21071" y="20618"/>
                    <a:pt x="21071" y="21600"/>
                    <a:pt x="21071" y="21600"/>
                  </a:cubicBezTo>
                  <a:cubicBezTo>
                    <a:pt x="17985" y="21600"/>
                    <a:pt x="14900" y="21600"/>
                    <a:pt x="13357" y="21600"/>
                  </a:cubicBezTo>
                  <a:cubicBezTo>
                    <a:pt x="7185" y="20618"/>
                    <a:pt x="2556" y="15709"/>
                    <a:pt x="1014" y="11782"/>
                  </a:cubicBezTo>
                  <a:cubicBezTo>
                    <a:pt x="-529" y="8836"/>
                    <a:pt x="-529" y="5891"/>
                    <a:pt x="2557" y="3927"/>
                  </a:cubicBezTo>
                  <a:cubicBezTo>
                    <a:pt x="4100" y="1964"/>
                    <a:pt x="7185" y="982"/>
                    <a:pt x="10271" y="0"/>
                  </a:cubicBezTo>
                  <a:cubicBezTo>
                    <a:pt x="11814" y="0"/>
                    <a:pt x="13357" y="982"/>
                    <a:pt x="13357" y="1964"/>
                  </a:cubicBezTo>
                  <a:lnTo>
                    <a:pt x="11814" y="5891"/>
                  </a:lnTo>
                  <a:cubicBezTo>
                    <a:pt x="11814" y="3927"/>
                    <a:pt x="13357" y="2945"/>
                    <a:pt x="14900" y="982"/>
                  </a:cubicBezTo>
                  <a:cubicBezTo>
                    <a:pt x="14900" y="0"/>
                    <a:pt x="16443" y="0"/>
                    <a:pt x="17986" y="982"/>
                  </a:cubicBezTo>
                  <a:cubicBezTo>
                    <a:pt x="19528" y="982"/>
                    <a:pt x="21071" y="4909"/>
                    <a:pt x="21071" y="785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8" name="Shape">
              <a:extLst>
                <a:ext uri="{FF2B5EF4-FFF2-40B4-BE49-F238E27FC236}">
                  <a16:creationId xmlns:a16="http://schemas.microsoft.com/office/drawing/2014/main" id="{2A6A2C73-60A6-4AA1-AC77-205354209129}"/>
                </a:ext>
              </a:extLst>
            </p:cNvPr>
            <p:cNvSpPr/>
            <p:nvPr/>
          </p:nvSpPr>
          <p:spPr>
            <a:xfrm>
              <a:off x="8014718" y="3289931"/>
              <a:ext cx="127264" cy="131142"/>
            </a:xfrm>
            <a:custGeom>
              <a:avLst/>
              <a:gdLst/>
              <a:ahLst/>
              <a:cxnLst>
                <a:cxn ang="0">
                  <a:pos x="wd2" y="hd2"/>
                </a:cxn>
                <a:cxn ang="5400000">
                  <a:pos x="wd2" y="hd2"/>
                </a:cxn>
                <a:cxn ang="10800000">
                  <a:pos x="wd2" y="hd2"/>
                </a:cxn>
                <a:cxn ang="16200000">
                  <a:pos x="wd2" y="hd2"/>
                </a:cxn>
              </a:cxnLst>
              <a:rect l="0" t="0" r="r" b="b"/>
              <a:pathLst>
                <a:path w="21600" h="20233" extrusionOk="0">
                  <a:moveTo>
                    <a:pt x="15120" y="5316"/>
                  </a:moveTo>
                  <a:cubicBezTo>
                    <a:pt x="16200" y="7280"/>
                    <a:pt x="16200" y="9243"/>
                    <a:pt x="17280" y="12189"/>
                  </a:cubicBezTo>
                  <a:cubicBezTo>
                    <a:pt x="18360" y="14152"/>
                    <a:pt x="19440" y="16116"/>
                    <a:pt x="21600" y="17098"/>
                  </a:cubicBezTo>
                  <a:cubicBezTo>
                    <a:pt x="21600" y="17098"/>
                    <a:pt x="21600" y="18080"/>
                    <a:pt x="21600" y="18080"/>
                  </a:cubicBezTo>
                  <a:cubicBezTo>
                    <a:pt x="19440" y="19061"/>
                    <a:pt x="18360" y="20043"/>
                    <a:pt x="16200" y="20043"/>
                  </a:cubicBezTo>
                  <a:cubicBezTo>
                    <a:pt x="10800" y="21025"/>
                    <a:pt x="6480" y="18080"/>
                    <a:pt x="3240" y="14152"/>
                  </a:cubicBezTo>
                  <a:cubicBezTo>
                    <a:pt x="1080" y="12189"/>
                    <a:pt x="0" y="9243"/>
                    <a:pt x="0" y="6298"/>
                  </a:cubicBezTo>
                  <a:cubicBezTo>
                    <a:pt x="0" y="4334"/>
                    <a:pt x="1080" y="2370"/>
                    <a:pt x="2160" y="1389"/>
                  </a:cubicBezTo>
                  <a:cubicBezTo>
                    <a:pt x="3240" y="407"/>
                    <a:pt x="4320" y="1389"/>
                    <a:pt x="4320" y="2370"/>
                  </a:cubicBezTo>
                  <a:lnTo>
                    <a:pt x="5400" y="6298"/>
                  </a:lnTo>
                  <a:cubicBezTo>
                    <a:pt x="5400" y="4334"/>
                    <a:pt x="5400" y="3352"/>
                    <a:pt x="5400" y="1389"/>
                  </a:cubicBezTo>
                  <a:cubicBezTo>
                    <a:pt x="5400" y="407"/>
                    <a:pt x="6480" y="-575"/>
                    <a:pt x="7560" y="407"/>
                  </a:cubicBezTo>
                  <a:cubicBezTo>
                    <a:pt x="10800" y="-575"/>
                    <a:pt x="14040" y="2370"/>
                    <a:pt x="15120" y="531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59" name="Shape">
              <a:extLst>
                <a:ext uri="{FF2B5EF4-FFF2-40B4-BE49-F238E27FC236}">
                  <a16:creationId xmlns:a16="http://schemas.microsoft.com/office/drawing/2014/main" id="{04FFF996-3B3C-42A2-9DA3-645E2D0E712C}"/>
                </a:ext>
              </a:extLst>
            </p:cNvPr>
            <p:cNvSpPr/>
            <p:nvPr/>
          </p:nvSpPr>
          <p:spPr>
            <a:xfrm>
              <a:off x="7569289" y="3226299"/>
              <a:ext cx="203632" cy="129569"/>
            </a:xfrm>
            <a:custGeom>
              <a:avLst/>
              <a:gdLst/>
              <a:ahLst/>
              <a:cxnLst>
                <a:cxn ang="0">
                  <a:pos x="wd2" y="hd2"/>
                </a:cxn>
                <a:cxn ang="5400000">
                  <a:pos x="wd2" y="hd2"/>
                </a:cxn>
                <a:cxn ang="10800000">
                  <a:pos x="wd2" y="hd2"/>
                </a:cxn>
                <a:cxn ang="16200000">
                  <a:pos x="wd2" y="hd2"/>
                </a:cxn>
              </a:cxnLst>
              <a:rect l="0" t="0" r="r" b="b"/>
              <a:pathLst>
                <a:path w="21600" h="20942" extrusionOk="0">
                  <a:moveTo>
                    <a:pt x="11475" y="2057"/>
                  </a:moveTo>
                  <a:cubicBezTo>
                    <a:pt x="13500" y="3086"/>
                    <a:pt x="14850" y="6171"/>
                    <a:pt x="16200" y="7200"/>
                  </a:cubicBezTo>
                  <a:cubicBezTo>
                    <a:pt x="17550" y="8229"/>
                    <a:pt x="19575" y="10286"/>
                    <a:pt x="20925" y="9257"/>
                  </a:cubicBezTo>
                  <a:cubicBezTo>
                    <a:pt x="20925" y="9257"/>
                    <a:pt x="21600" y="9257"/>
                    <a:pt x="21600" y="10286"/>
                  </a:cubicBezTo>
                  <a:cubicBezTo>
                    <a:pt x="20925" y="12343"/>
                    <a:pt x="20250" y="14400"/>
                    <a:pt x="18900" y="16457"/>
                  </a:cubicBezTo>
                  <a:cubicBezTo>
                    <a:pt x="16200" y="20571"/>
                    <a:pt x="11475" y="21600"/>
                    <a:pt x="7425" y="20571"/>
                  </a:cubicBezTo>
                  <a:cubicBezTo>
                    <a:pt x="4725" y="19543"/>
                    <a:pt x="2700" y="17486"/>
                    <a:pt x="1350" y="14400"/>
                  </a:cubicBezTo>
                  <a:cubicBezTo>
                    <a:pt x="0" y="12343"/>
                    <a:pt x="0" y="9257"/>
                    <a:pt x="0" y="6171"/>
                  </a:cubicBezTo>
                  <a:cubicBezTo>
                    <a:pt x="0" y="5143"/>
                    <a:pt x="1350" y="4114"/>
                    <a:pt x="2025" y="5143"/>
                  </a:cubicBezTo>
                  <a:lnTo>
                    <a:pt x="5400" y="8229"/>
                  </a:lnTo>
                  <a:cubicBezTo>
                    <a:pt x="4050" y="7200"/>
                    <a:pt x="3375" y="5143"/>
                    <a:pt x="2700" y="3086"/>
                  </a:cubicBezTo>
                  <a:cubicBezTo>
                    <a:pt x="2025" y="2057"/>
                    <a:pt x="2700" y="1029"/>
                    <a:pt x="3375" y="0"/>
                  </a:cubicBezTo>
                  <a:cubicBezTo>
                    <a:pt x="6075" y="0"/>
                    <a:pt x="9450" y="0"/>
                    <a:pt x="11475" y="205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0" name="Shape">
              <a:extLst>
                <a:ext uri="{FF2B5EF4-FFF2-40B4-BE49-F238E27FC236}">
                  <a16:creationId xmlns:a16="http://schemas.microsoft.com/office/drawing/2014/main" id="{614701B1-DFC7-4758-8B25-689E95E6B3F8}"/>
                </a:ext>
              </a:extLst>
            </p:cNvPr>
            <p:cNvSpPr/>
            <p:nvPr/>
          </p:nvSpPr>
          <p:spPr>
            <a:xfrm>
              <a:off x="7060234" y="2462716"/>
              <a:ext cx="203632" cy="129569"/>
            </a:xfrm>
            <a:custGeom>
              <a:avLst/>
              <a:gdLst/>
              <a:ahLst/>
              <a:cxnLst>
                <a:cxn ang="0">
                  <a:pos x="wd2" y="hd2"/>
                </a:cxn>
                <a:cxn ang="5400000">
                  <a:pos x="wd2" y="hd2"/>
                </a:cxn>
                <a:cxn ang="10800000">
                  <a:pos x="wd2" y="hd2"/>
                </a:cxn>
                <a:cxn ang="16200000">
                  <a:pos x="wd2" y="hd2"/>
                </a:cxn>
              </a:cxnLst>
              <a:rect l="0" t="0" r="r" b="b"/>
              <a:pathLst>
                <a:path w="21600" h="20942" extrusionOk="0">
                  <a:moveTo>
                    <a:pt x="11475" y="2057"/>
                  </a:moveTo>
                  <a:cubicBezTo>
                    <a:pt x="13500" y="3086"/>
                    <a:pt x="14850" y="6171"/>
                    <a:pt x="16200" y="7200"/>
                  </a:cubicBezTo>
                  <a:cubicBezTo>
                    <a:pt x="17550" y="8229"/>
                    <a:pt x="19575" y="10286"/>
                    <a:pt x="20925" y="9257"/>
                  </a:cubicBezTo>
                  <a:cubicBezTo>
                    <a:pt x="20925" y="9257"/>
                    <a:pt x="21600" y="9257"/>
                    <a:pt x="21600" y="10286"/>
                  </a:cubicBezTo>
                  <a:cubicBezTo>
                    <a:pt x="20925" y="12343"/>
                    <a:pt x="20250" y="14400"/>
                    <a:pt x="18900" y="16457"/>
                  </a:cubicBezTo>
                  <a:cubicBezTo>
                    <a:pt x="16200" y="20571"/>
                    <a:pt x="11475" y="21600"/>
                    <a:pt x="7425" y="20571"/>
                  </a:cubicBezTo>
                  <a:cubicBezTo>
                    <a:pt x="4725" y="19543"/>
                    <a:pt x="2700" y="17486"/>
                    <a:pt x="1350" y="14400"/>
                  </a:cubicBezTo>
                  <a:cubicBezTo>
                    <a:pt x="0" y="12343"/>
                    <a:pt x="0" y="9257"/>
                    <a:pt x="0" y="6171"/>
                  </a:cubicBezTo>
                  <a:cubicBezTo>
                    <a:pt x="0" y="5143"/>
                    <a:pt x="1350" y="4114"/>
                    <a:pt x="2025" y="5143"/>
                  </a:cubicBezTo>
                  <a:lnTo>
                    <a:pt x="5400" y="8229"/>
                  </a:lnTo>
                  <a:cubicBezTo>
                    <a:pt x="4050" y="7200"/>
                    <a:pt x="3375" y="5143"/>
                    <a:pt x="2700" y="3086"/>
                  </a:cubicBezTo>
                  <a:cubicBezTo>
                    <a:pt x="2025" y="2057"/>
                    <a:pt x="2700" y="1029"/>
                    <a:pt x="3375" y="0"/>
                  </a:cubicBezTo>
                  <a:cubicBezTo>
                    <a:pt x="6075" y="0"/>
                    <a:pt x="9450" y="0"/>
                    <a:pt x="11475" y="205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1" name="Shape">
              <a:extLst>
                <a:ext uri="{FF2B5EF4-FFF2-40B4-BE49-F238E27FC236}">
                  <a16:creationId xmlns:a16="http://schemas.microsoft.com/office/drawing/2014/main" id="{581FD2F6-7B17-45B3-BC90-2376C292A2E6}"/>
                </a:ext>
              </a:extLst>
            </p:cNvPr>
            <p:cNvSpPr/>
            <p:nvPr/>
          </p:nvSpPr>
          <p:spPr>
            <a:xfrm>
              <a:off x="7187498" y="2208188"/>
              <a:ext cx="193541" cy="139434"/>
            </a:xfrm>
            <a:custGeom>
              <a:avLst/>
              <a:gdLst/>
              <a:ahLst/>
              <a:cxnLst>
                <a:cxn ang="0">
                  <a:pos x="wd2" y="hd2"/>
                </a:cxn>
                <a:cxn ang="5400000">
                  <a:pos x="wd2" y="hd2"/>
                </a:cxn>
                <a:cxn ang="10800000">
                  <a:pos x="wd2" y="hd2"/>
                </a:cxn>
                <a:cxn ang="16200000">
                  <a:pos x="wd2" y="hd2"/>
                </a:cxn>
              </a:cxnLst>
              <a:rect l="0" t="0" r="r" b="b"/>
              <a:pathLst>
                <a:path w="21192" h="20578" extrusionOk="0">
                  <a:moveTo>
                    <a:pt x="10452" y="18138"/>
                  </a:moveTo>
                  <a:cubicBezTo>
                    <a:pt x="9058" y="16259"/>
                    <a:pt x="7665" y="14381"/>
                    <a:pt x="5574" y="12503"/>
                  </a:cubicBezTo>
                  <a:cubicBezTo>
                    <a:pt x="4181" y="10625"/>
                    <a:pt x="2090" y="9685"/>
                    <a:pt x="697" y="9685"/>
                  </a:cubicBezTo>
                  <a:cubicBezTo>
                    <a:pt x="697" y="9685"/>
                    <a:pt x="0" y="9685"/>
                    <a:pt x="0" y="8746"/>
                  </a:cubicBezTo>
                  <a:cubicBezTo>
                    <a:pt x="697" y="6868"/>
                    <a:pt x="2090" y="4990"/>
                    <a:pt x="2787" y="3112"/>
                  </a:cubicBezTo>
                  <a:cubicBezTo>
                    <a:pt x="6271" y="-645"/>
                    <a:pt x="10452" y="-645"/>
                    <a:pt x="14632" y="1233"/>
                  </a:cubicBezTo>
                  <a:cubicBezTo>
                    <a:pt x="16723" y="2172"/>
                    <a:pt x="19510" y="4051"/>
                    <a:pt x="20206" y="7807"/>
                  </a:cubicBezTo>
                  <a:cubicBezTo>
                    <a:pt x="20903" y="9685"/>
                    <a:pt x="21600" y="12503"/>
                    <a:pt x="20903" y="15320"/>
                  </a:cubicBezTo>
                  <a:cubicBezTo>
                    <a:pt x="20903" y="16259"/>
                    <a:pt x="19510" y="17199"/>
                    <a:pt x="18813" y="16259"/>
                  </a:cubicBezTo>
                  <a:lnTo>
                    <a:pt x="16026" y="12503"/>
                  </a:lnTo>
                  <a:cubicBezTo>
                    <a:pt x="16723" y="14381"/>
                    <a:pt x="18116" y="15320"/>
                    <a:pt x="18813" y="17199"/>
                  </a:cubicBezTo>
                  <a:cubicBezTo>
                    <a:pt x="19510" y="18138"/>
                    <a:pt x="18813" y="19077"/>
                    <a:pt x="18116" y="20016"/>
                  </a:cubicBezTo>
                  <a:cubicBezTo>
                    <a:pt x="16026" y="20955"/>
                    <a:pt x="12542" y="20955"/>
                    <a:pt x="10452" y="1813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2" name="Shape">
              <a:extLst>
                <a:ext uri="{FF2B5EF4-FFF2-40B4-BE49-F238E27FC236}">
                  <a16:creationId xmlns:a16="http://schemas.microsoft.com/office/drawing/2014/main" id="{503152A0-5494-45F2-97A8-5FBD68C1BF6F}"/>
                </a:ext>
              </a:extLst>
            </p:cNvPr>
            <p:cNvSpPr/>
            <p:nvPr/>
          </p:nvSpPr>
          <p:spPr>
            <a:xfrm>
              <a:off x="7569289" y="2844512"/>
              <a:ext cx="132735" cy="89881"/>
            </a:xfrm>
            <a:custGeom>
              <a:avLst/>
              <a:gdLst/>
              <a:ahLst/>
              <a:cxnLst>
                <a:cxn ang="0">
                  <a:pos x="wd2" y="hd2"/>
                </a:cxn>
                <a:cxn ang="5400000">
                  <a:pos x="wd2" y="hd2"/>
                </a:cxn>
                <a:cxn ang="10800000">
                  <a:pos x="wd2" y="hd2"/>
                </a:cxn>
                <a:cxn ang="16200000">
                  <a:pos x="wd2" y="hd2"/>
                </a:cxn>
              </a:cxnLst>
              <a:rect l="0" t="0" r="r" b="b"/>
              <a:pathLst>
                <a:path w="20479" h="20340" extrusionOk="0">
                  <a:moveTo>
                    <a:pt x="10225" y="1080"/>
                  </a:moveTo>
                  <a:cubicBezTo>
                    <a:pt x="12189" y="2520"/>
                    <a:pt x="13170" y="3960"/>
                    <a:pt x="15134" y="6840"/>
                  </a:cubicBezTo>
                  <a:cubicBezTo>
                    <a:pt x="16116" y="8280"/>
                    <a:pt x="18079" y="9720"/>
                    <a:pt x="20043" y="8280"/>
                  </a:cubicBezTo>
                  <a:cubicBezTo>
                    <a:pt x="20043" y="8280"/>
                    <a:pt x="21025" y="8280"/>
                    <a:pt x="20043" y="9720"/>
                  </a:cubicBezTo>
                  <a:cubicBezTo>
                    <a:pt x="19061" y="11160"/>
                    <a:pt x="19061" y="14040"/>
                    <a:pt x="18079" y="15480"/>
                  </a:cubicBezTo>
                  <a:cubicBezTo>
                    <a:pt x="15134" y="19800"/>
                    <a:pt x="11207" y="21240"/>
                    <a:pt x="7280" y="19800"/>
                  </a:cubicBezTo>
                  <a:cubicBezTo>
                    <a:pt x="5316" y="18360"/>
                    <a:pt x="2371" y="16920"/>
                    <a:pt x="1389" y="14040"/>
                  </a:cubicBezTo>
                  <a:cubicBezTo>
                    <a:pt x="407" y="12600"/>
                    <a:pt x="-575" y="9720"/>
                    <a:pt x="407" y="6840"/>
                  </a:cubicBezTo>
                  <a:cubicBezTo>
                    <a:pt x="407" y="5400"/>
                    <a:pt x="1389" y="5400"/>
                    <a:pt x="2371" y="5400"/>
                  </a:cubicBezTo>
                  <a:lnTo>
                    <a:pt x="5316" y="8280"/>
                  </a:lnTo>
                  <a:cubicBezTo>
                    <a:pt x="4334" y="6840"/>
                    <a:pt x="3352" y="5400"/>
                    <a:pt x="2371" y="3960"/>
                  </a:cubicBezTo>
                  <a:cubicBezTo>
                    <a:pt x="2371" y="2520"/>
                    <a:pt x="2371" y="1080"/>
                    <a:pt x="3352" y="1080"/>
                  </a:cubicBezTo>
                  <a:cubicBezTo>
                    <a:pt x="5316" y="-360"/>
                    <a:pt x="8261" y="-360"/>
                    <a:pt x="10225" y="108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3" name="Shape">
              <a:extLst>
                <a:ext uri="{FF2B5EF4-FFF2-40B4-BE49-F238E27FC236}">
                  <a16:creationId xmlns:a16="http://schemas.microsoft.com/office/drawing/2014/main" id="{30BC4C89-7196-4A5B-8CD9-E85A102B62BE}"/>
                </a:ext>
              </a:extLst>
            </p:cNvPr>
            <p:cNvSpPr/>
            <p:nvPr/>
          </p:nvSpPr>
          <p:spPr>
            <a:xfrm>
              <a:off x="6932970" y="2589985"/>
              <a:ext cx="79004" cy="127264"/>
            </a:xfrm>
            <a:custGeom>
              <a:avLst/>
              <a:gdLst/>
              <a:ahLst/>
              <a:cxnLst>
                <a:cxn ang="0">
                  <a:pos x="wd2" y="hd2"/>
                </a:cxn>
                <a:cxn ang="5400000">
                  <a:pos x="wd2" y="hd2"/>
                </a:cxn>
                <a:cxn ang="10800000">
                  <a:pos x="wd2" y="hd2"/>
                </a:cxn>
                <a:cxn ang="16200000">
                  <a:pos x="wd2" y="hd2"/>
                </a:cxn>
              </a:cxnLst>
              <a:rect l="0" t="0" r="r" b="b"/>
              <a:pathLst>
                <a:path w="20627" h="21600" extrusionOk="0">
                  <a:moveTo>
                    <a:pt x="19938" y="8640"/>
                  </a:moveTo>
                  <a:cubicBezTo>
                    <a:pt x="19938" y="10800"/>
                    <a:pt x="16615" y="12960"/>
                    <a:pt x="16615" y="15120"/>
                  </a:cubicBezTo>
                  <a:cubicBezTo>
                    <a:pt x="14954" y="17280"/>
                    <a:pt x="14954" y="19440"/>
                    <a:pt x="16615" y="20520"/>
                  </a:cubicBezTo>
                  <a:cubicBezTo>
                    <a:pt x="16615" y="20520"/>
                    <a:pt x="16615" y="21600"/>
                    <a:pt x="16615" y="21600"/>
                  </a:cubicBezTo>
                  <a:cubicBezTo>
                    <a:pt x="13292" y="21600"/>
                    <a:pt x="11631" y="20520"/>
                    <a:pt x="8308" y="20520"/>
                  </a:cubicBezTo>
                  <a:cubicBezTo>
                    <a:pt x="1662" y="18360"/>
                    <a:pt x="0" y="14040"/>
                    <a:pt x="0" y="9720"/>
                  </a:cubicBezTo>
                  <a:cubicBezTo>
                    <a:pt x="0" y="7560"/>
                    <a:pt x="1662" y="4320"/>
                    <a:pt x="3323" y="2160"/>
                  </a:cubicBezTo>
                  <a:cubicBezTo>
                    <a:pt x="4985" y="1080"/>
                    <a:pt x="8308" y="0"/>
                    <a:pt x="11631" y="0"/>
                  </a:cubicBezTo>
                  <a:cubicBezTo>
                    <a:pt x="13292" y="0"/>
                    <a:pt x="13292" y="1080"/>
                    <a:pt x="13292" y="2160"/>
                  </a:cubicBezTo>
                  <a:lnTo>
                    <a:pt x="11631" y="6480"/>
                  </a:lnTo>
                  <a:cubicBezTo>
                    <a:pt x="13292" y="5400"/>
                    <a:pt x="13292" y="3240"/>
                    <a:pt x="14954" y="2160"/>
                  </a:cubicBezTo>
                  <a:cubicBezTo>
                    <a:pt x="16616" y="1080"/>
                    <a:pt x="16616" y="1080"/>
                    <a:pt x="18277" y="2160"/>
                  </a:cubicBezTo>
                  <a:cubicBezTo>
                    <a:pt x="19938" y="3240"/>
                    <a:pt x="21600" y="6480"/>
                    <a:pt x="19938" y="86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4" name="Shape">
              <a:extLst>
                <a:ext uri="{FF2B5EF4-FFF2-40B4-BE49-F238E27FC236}">
                  <a16:creationId xmlns:a16="http://schemas.microsoft.com/office/drawing/2014/main" id="{78549A4B-11A7-4A2A-9077-83AD57501132}"/>
                </a:ext>
              </a:extLst>
            </p:cNvPr>
            <p:cNvSpPr/>
            <p:nvPr/>
          </p:nvSpPr>
          <p:spPr>
            <a:xfrm>
              <a:off x="6551178" y="3099040"/>
              <a:ext cx="79004" cy="127264"/>
            </a:xfrm>
            <a:custGeom>
              <a:avLst/>
              <a:gdLst/>
              <a:ahLst/>
              <a:cxnLst>
                <a:cxn ang="0">
                  <a:pos x="wd2" y="hd2"/>
                </a:cxn>
                <a:cxn ang="5400000">
                  <a:pos x="wd2" y="hd2"/>
                </a:cxn>
                <a:cxn ang="10800000">
                  <a:pos x="wd2" y="hd2"/>
                </a:cxn>
                <a:cxn ang="16200000">
                  <a:pos x="wd2" y="hd2"/>
                </a:cxn>
              </a:cxnLst>
              <a:rect l="0" t="0" r="r" b="b"/>
              <a:pathLst>
                <a:path w="20627" h="21600" extrusionOk="0">
                  <a:moveTo>
                    <a:pt x="19938" y="8640"/>
                  </a:moveTo>
                  <a:cubicBezTo>
                    <a:pt x="19938" y="10800"/>
                    <a:pt x="16615" y="12960"/>
                    <a:pt x="16615" y="15120"/>
                  </a:cubicBezTo>
                  <a:cubicBezTo>
                    <a:pt x="14954" y="17280"/>
                    <a:pt x="14954" y="19440"/>
                    <a:pt x="16615" y="20520"/>
                  </a:cubicBezTo>
                  <a:cubicBezTo>
                    <a:pt x="16615" y="20520"/>
                    <a:pt x="16615" y="21600"/>
                    <a:pt x="16615" y="21600"/>
                  </a:cubicBezTo>
                  <a:cubicBezTo>
                    <a:pt x="13292" y="21600"/>
                    <a:pt x="11631" y="20520"/>
                    <a:pt x="8308" y="20520"/>
                  </a:cubicBezTo>
                  <a:cubicBezTo>
                    <a:pt x="1662" y="18360"/>
                    <a:pt x="0" y="14040"/>
                    <a:pt x="0" y="9720"/>
                  </a:cubicBezTo>
                  <a:cubicBezTo>
                    <a:pt x="0" y="7560"/>
                    <a:pt x="1662" y="4320"/>
                    <a:pt x="3323" y="2160"/>
                  </a:cubicBezTo>
                  <a:cubicBezTo>
                    <a:pt x="4985" y="1080"/>
                    <a:pt x="8308" y="0"/>
                    <a:pt x="11631" y="0"/>
                  </a:cubicBezTo>
                  <a:cubicBezTo>
                    <a:pt x="13292" y="0"/>
                    <a:pt x="13292" y="1080"/>
                    <a:pt x="13292" y="2160"/>
                  </a:cubicBezTo>
                  <a:lnTo>
                    <a:pt x="11631" y="6480"/>
                  </a:lnTo>
                  <a:cubicBezTo>
                    <a:pt x="13292" y="5400"/>
                    <a:pt x="13292" y="3240"/>
                    <a:pt x="14954" y="2160"/>
                  </a:cubicBezTo>
                  <a:cubicBezTo>
                    <a:pt x="16616" y="1080"/>
                    <a:pt x="16616" y="1080"/>
                    <a:pt x="18277" y="2160"/>
                  </a:cubicBezTo>
                  <a:cubicBezTo>
                    <a:pt x="19938" y="3240"/>
                    <a:pt x="21600" y="6480"/>
                    <a:pt x="19938" y="86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5" name="Shape">
              <a:extLst>
                <a:ext uri="{FF2B5EF4-FFF2-40B4-BE49-F238E27FC236}">
                  <a16:creationId xmlns:a16="http://schemas.microsoft.com/office/drawing/2014/main" id="{8D34973C-9A3D-4256-B25F-B39EF3C7EEF5}"/>
                </a:ext>
              </a:extLst>
            </p:cNvPr>
            <p:cNvSpPr/>
            <p:nvPr/>
          </p:nvSpPr>
          <p:spPr>
            <a:xfrm>
              <a:off x="6805711" y="2971771"/>
              <a:ext cx="95448" cy="66137"/>
            </a:xfrm>
            <a:custGeom>
              <a:avLst/>
              <a:gdLst/>
              <a:ahLst/>
              <a:cxnLst>
                <a:cxn ang="0">
                  <a:pos x="wd2" y="hd2"/>
                </a:cxn>
                <a:cxn ang="5400000">
                  <a:pos x="wd2" y="hd2"/>
                </a:cxn>
                <a:cxn ang="10800000">
                  <a:pos x="wd2" y="hd2"/>
                </a:cxn>
                <a:cxn ang="16200000">
                  <a:pos x="wd2" y="hd2"/>
                </a:cxn>
              </a:cxnLst>
              <a:rect l="0" t="0" r="r" b="b"/>
              <a:pathLst>
                <a:path w="21600" h="20407" extrusionOk="0">
                  <a:moveTo>
                    <a:pt x="11520" y="18443"/>
                  </a:moveTo>
                  <a:cubicBezTo>
                    <a:pt x="10080" y="16480"/>
                    <a:pt x="8640" y="14516"/>
                    <a:pt x="5760" y="12552"/>
                  </a:cubicBezTo>
                  <a:cubicBezTo>
                    <a:pt x="4320" y="10589"/>
                    <a:pt x="2880" y="10589"/>
                    <a:pt x="0" y="10589"/>
                  </a:cubicBezTo>
                  <a:cubicBezTo>
                    <a:pt x="0" y="10589"/>
                    <a:pt x="0" y="10589"/>
                    <a:pt x="0" y="10589"/>
                  </a:cubicBezTo>
                  <a:cubicBezTo>
                    <a:pt x="0" y="8625"/>
                    <a:pt x="1440" y="6662"/>
                    <a:pt x="2880" y="4698"/>
                  </a:cubicBezTo>
                  <a:cubicBezTo>
                    <a:pt x="5760" y="771"/>
                    <a:pt x="10080" y="-1193"/>
                    <a:pt x="14400" y="771"/>
                  </a:cubicBezTo>
                  <a:cubicBezTo>
                    <a:pt x="17280" y="771"/>
                    <a:pt x="18720" y="2734"/>
                    <a:pt x="20160" y="6662"/>
                  </a:cubicBezTo>
                  <a:cubicBezTo>
                    <a:pt x="21600" y="8625"/>
                    <a:pt x="21600" y="10589"/>
                    <a:pt x="21600" y="14516"/>
                  </a:cubicBezTo>
                  <a:cubicBezTo>
                    <a:pt x="21600" y="16480"/>
                    <a:pt x="20160" y="16480"/>
                    <a:pt x="20160" y="16480"/>
                  </a:cubicBezTo>
                  <a:lnTo>
                    <a:pt x="17280" y="14516"/>
                  </a:lnTo>
                  <a:cubicBezTo>
                    <a:pt x="18720" y="16480"/>
                    <a:pt x="20160" y="16480"/>
                    <a:pt x="20160" y="18443"/>
                  </a:cubicBezTo>
                  <a:cubicBezTo>
                    <a:pt x="20160" y="18443"/>
                    <a:pt x="20160" y="20407"/>
                    <a:pt x="20160" y="20407"/>
                  </a:cubicBezTo>
                  <a:cubicBezTo>
                    <a:pt x="17280" y="20407"/>
                    <a:pt x="14400" y="20407"/>
                    <a:pt x="11520" y="1844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6" name="Shape">
              <a:extLst>
                <a:ext uri="{FF2B5EF4-FFF2-40B4-BE49-F238E27FC236}">
                  <a16:creationId xmlns:a16="http://schemas.microsoft.com/office/drawing/2014/main" id="{1ADB6FDE-D803-4D7B-BED3-7A88F87563EE}"/>
                </a:ext>
              </a:extLst>
            </p:cNvPr>
            <p:cNvSpPr/>
            <p:nvPr/>
          </p:nvSpPr>
          <p:spPr>
            <a:xfrm>
              <a:off x="6678442" y="3162672"/>
              <a:ext cx="116361" cy="160317"/>
            </a:xfrm>
            <a:custGeom>
              <a:avLst/>
              <a:gdLst/>
              <a:ahLst/>
              <a:cxnLst>
                <a:cxn ang="0">
                  <a:pos x="wd2" y="hd2"/>
                </a:cxn>
                <a:cxn ang="5400000">
                  <a:pos x="wd2" y="hd2"/>
                </a:cxn>
                <a:cxn ang="10800000">
                  <a:pos x="wd2" y="hd2"/>
                </a:cxn>
                <a:cxn ang="16200000">
                  <a:pos x="wd2" y="hd2"/>
                </a:cxn>
              </a:cxnLst>
              <a:rect l="0" t="0" r="r" b="b"/>
              <a:pathLst>
                <a:path w="19749" h="20931" extrusionOk="0">
                  <a:moveTo>
                    <a:pt x="17165" y="12254"/>
                  </a:moveTo>
                  <a:cubicBezTo>
                    <a:pt x="15005" y="13915"/>
                    <a:pt x="12845" y="14746"/>
                    <a:pt x="10685" y="16407"/>
                  </a:cubicBezTo>
                  <a:cubicBezTo>
                    <a:pt x="8525" y="17238"/>
                    <a:pt x="7445" y="18900"/>
                    <a:pt x="7445" y="20561"/>
                  </a:cubicBezTo>
                  <a:cubicBezTo>
                    <a:pt x="7445" y="20561"/>
                    <a:pt x="7445" y="21392"/>
                    <a:pt x="6365" y="20561"/>
                  </a:cubicBezTo>
                  <a:cubicBezTo>
                    <a:pt x="4205" y="19730"/>
                    <a:pt x="3125" y="18900"/>
                    <a:pt x="2045" y="17238"/>
                  </a:cubicBezTo>
                  <a:cubicBezTo>
                    <a:pt x="-1195" y="13915"/>
                    <a:pt x="-115" y="9761"/>
                    <a:pt x="2045" y="5607"/>
                  </a:cubicBezTo>
                  <a:cubicBezTo>
                    <a:pt x="3125" y="3115"/>
                    <a:pt x="5285" y="1454"/>
                    <a:pt x="8525" y="623"/>
                  </a:cubicBezTo>
                  <a:cubicBezTo>
                    <a:pt x="10685" y="-208"/>
                    <a:pt x="12845" y="-208"/>
                    <a:pt x="15005" y="623"/>
                  </a:cubicBezTo>
                  <a:cubicBezTo>
                    <a:pt x="16085" y="623"/>
                    <a:pt x="16085" y="2284"/>
                    <a:pt x="15005" y="2284"/>
                  </a:cubicBezTo>
                  <a:lnTo>
                    <a:pt x="11765" y="4777"/>
                  </a:lnTo>
                  <a:cubicBezTo>
                    <a:pt x="12845" y="3946"/>
                    <a:pt x="15005" y="3115"/>
                    <a:pt x="17165" y="3115"/>
                  </a:cubicBezTo>
                  <a:cubicBezTo>
                    <a:pt x="18245" y="3115"/>
                    <a:pt x="19326" y="3115"/>
                    <a:pt x="19326" y="3946"/>
                  </a:cubicBezTo>
                  <a:cubicBezTo>
                    <a:pt x="20405" y="7269"/>
                    <a:pt x="19325" y="10592"/>
                    <a:pt x="17165" y="1225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7" name="Shape">
              <a:extLst>
                <a:ext uri="{FF2B5EF4-FFF2-40B4-BE49-F238E27FC236}">
                  <a16:creationId xmlns:a16="http://schemas.microsoft.com/office/drawing/2014/main" id="{9FA9970E-AA2E-4196-9112-AEBF69192F8C}"/>
                </a:ext>
              </a:extLst>
            </p:cNvPr>
            <p:cNvSpPr/>
            <p:nvPr/>
          </p:nvSpPr>
          <p:spPr>
            <a:xfrm>
              <a:off x="7187498" y="2399089"/>
              <a:ext cx="79004" cy="127264"/>
            </a:xfrm>
            <a:custGeom>
              <a:avLst/>
              <a:gdLst/>
              <a:ahLst/>
              <a:cxnLst>
                <a:cxn ang="0">
                  <a:pos x="wd2" y="hd2"/>
                </a:cxn>
                <a:cxn ang="5400000">
                  <a:pos x="wd2" y="hd2"/>
                </a:cxn>
                <a:cxn ang="10800000">
                  <a:pos x="wd2" y="hd2"/>
                </a:cxn>
                <a:cxn ang="16200000">
                  <a:pos x="wd2" y="hd2"/>
                </a:cxn>
              </a:cxnLst>
              <a:rect l="0" t="0" r="r" b="b"/>
              <a:pathLst>
                <a:path w="20627" h="21600" extrusionOk="0">
                  <a:moveTo>
                    <a:pt x="19938" y="8640"/>
                  </a:moveTo>
                  <a:cubicBezTo>
                    <a:pt x="19938" y="10800"/>
                    <a:pt x="16615" y="12960"/>
                    <a:pt x="16615" y="15120"/>
                  </a:cubicBezTo>
                  <a:cubicBezTo>
                    <a:pt x="14954" y="17280"/>
                    <a:pt x="14954" y="19440"/>
                    <a:pt x="16615" y="20520"/>
                  </a:cubicBezTo>
                  <a:cubicBezTo>
                    <a:pt x="16615" y="20520"/>
                    <a:pt x="16615" y="21600"/>
                    <a:pt x="16615" y="21600"/>
                  </a:cubicBezTo>
                  <a:cubicBezTo>
                    <a:pt x="13292" y="21600"/>
                    <a:pt x="11631" y="20520"/>
                    <a:pt x="8308" y="20520"/>
                  </a:cubicBezTo>
                  <a:cubicBezTo>
                    <a:pt x="1662" y="18360"/>
                    <a:pt x="0" y="14040"/>
                    <a:pt x="0" y="9720"/>
                  </a:cubicBezTo>
                  <a:cubicBezTo>
                    <a:pt x="0" y="7560"/>
                    <a:pt x="1662" y="4320"/>
                    <a:pt x="3323" y="2160"/>
                  </a:cubicBezTo>
                  <a:cubicBezTo>
                    <a:pt x="4985" y="1080"/>
                    <a:pt x="8308" y="0"/>
                    <a:pt x="11631" y="0"/>
                  </a:cubicBezTo>
                  <a:cubicBezTo>
                    <a:pt x="13292" y="0"/>
                    <a:pt x="13292" y="1080"/>
                    <a:pt x="13292" y="2160"/>
                  </a:cubicBezTo>
                  <a:lnTo>
                    <a:pt x="11631" y="6480"/>
                  </a:lnTo>
                  <a:cubicBezTo>
                    <a:pt x="13292" y="5400"/>
                    <a:pt x="13292" y="3240"/>
                    <a:pt x="14954" y="2160"/>
                  </a:cubicBezTo>
                  <a:cubicBezTo>
                    <a:pt x="16616" y="1080"/>
                    <a:pt x="16616" y="1080"/>
                    <a:pt x="18277" y="2160"/>
                  </a:cubicBezTo>
                  <a:cubicBezTo>
                    <a:pt x="19938" y="2160"/>
                    <a:pt x="21600" y="5400"/>
                    <a:pt x="19938" y="864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8" name="Shape">
              <a:extLst>
                <a:ext uri="{FF2B5EF4-FFF2-40B4-BE49-F238E27FC236}">
                  <a16:creationId xmlns:a16="http://schemas.microsoft.com/office/drawing/2014/main" id="{02849B9F-E89D-491A-93B4-93B570443AA6}"/>
                </a:ext>
              </a:extLst>
            </p:cNvPr>
            <p:cNvSpPr/>
            <p:nvPr/>
          </p:nvSpPr>
          <p:spPr>
            <a:xfrm>
              <a:off x="6423914" y="3480832"/>
              <a:ext cx="133632" cy="82727"/>
            </a:xfrm>
            <a:custGeom>
              <a:avLst/>
              <a:gdLst/>
              <a:ahLst/>
              <a:cxnLst>
                <a:cxn ang="0">
                  <a:pos x="wd2" y="hd2"/>
                </a:cxn>
                <a:cxn ang="5400000">
                  <a:pos x="wd2" y="hd2"/>
                </a:cxn>
                <a:cxn ang="10800000">
                  <a:pos x="wd2" y="hd2"/>
                </a:cxn>
                <a:cxn ang="16200000">
                  <a:pos x="wd2" y="hd2"/>
                </a:cxn>
              </a:cxnLst>
              <a:rect l="0" t="0" r="r" b="b"/>
              <a:pathLst>
                <a:path w="21600" h="21600" extrusionOk="0">
                  <a:moveTo>
                    <a:pt x="12343" y="21600"/>
                  </a:moveTo>
                  <a:cubicBezTo>
                    <a:pt x="10286" y="21600"/>
                    <a:pt x="8229" y="19938"/>
                    <a:pt x="6171" y="18277"/>
                  </a:cubicBezTo>
                  <a:cubicBezTo>
                    <a:pt x="4114" y="16615"/>
                    <a:pt x="2057" y="16615"/>
                    <a:pt x="1029" y="18277"/>
                  </a:cubicBezTo>
                  <a:cubicBezTo>
                    <a:pt x="1029" y="18277"/>
                    <a:pt x="0" y="18277"/>
                    <a:pt x="0" y="18277"/>
                  </a:cubicBezTo>
                  <a:cubicBezTo>
                    <a:pt x="0" y="14954"/>
                    <a:pt x="0" y="13292"/>
                    <a:pt x="1029" y="9969"/>
                  </a:cubicBezTo>
                  <a:cubicBezTo>
                    <a:pt x="3086" y="3323"/>
                    <a:pt x="7200" y="0"/>
                    <a:pt x="11314" y="0"/>
                  </a:cubicBezTo>
                  <a:cubicBezTo>
                    <a:pt x="13372" y="0"/>
                    <a:pt x="16457" y="0"/>
                    <a:pt x="18514" y="3323"/>
                  </a:cubicBezTo>
                  <a:cubicBezTo>
                    <a:pt x="19543" y="4985"/>
                    <a:pt x="20572" y="8308"/>
                    <a:pt x="21600" y="9969"/>
                  </a:cubicBezTo>
                  <a:cubicBezTo>
                    <a:pt x="21600" y="11631"/>
                    <a:pt x="20571" y="13292"/>
                    <a:pt x="19543" y="11631"/>
                  </a:cubicBezTo>
                  <a:lnTo>
                    <a:pt x="15429" y="9969"/>
                  </a:lnTo>
                  <a:cubicBezTo>
                    <a:pt x="16457" y="11631"/>
                    <a:pt x="18514" y="11631"/>
                    <a:pt x="19543" y="13292"/>
                  </a:cubicBezTo>
                  <a:cubicBezTo>
                    <a:pt x="20571" y="13292"/>
                    <a:pt x="20571" y="14954"/>
                    <a:pt x="19543" y="16615"/>
                  </a:cubicBezTo>
                  <a:cubicBezTo>
                    <a:pt x="18514" y="19938"/>
                    <a:pt x="15429" y="21600"/>
                    <a:pt x="12343" y="216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69" name="Shape">
              <a:extLst>
                <a:ext uri="{FF2B5EF4-FFF2-40B4-BE49-F238E27FC236}">
                  <a16:creationId xmlns:a16="http://schemas.microsoft.com/office/drawing/2014/main" id="{B69D70FB-4ABE-4E53-8D62-2E340B12626C}"/>
                </a:ext>
              </a:extLst>
            </p:cNvPr>
            <p:cNvSpPr/>
            <p:nvPr/>
          </p:nvSpPr>
          <p:spPr>
            <a:xfrm>
              <a:off x="7569289" y="2399089"/>
              <a:ext cx="132735" cy="89881"/>
            </a:xfrm>
            <a:custGeom>
              <a:avLst/>
              <a:gdLst/>
              <a:ahLst/>
              <a:cxnLst>
                <a:cxn ang="0">
                  <a:pos x="wd2" y="hd2"/>
                </a:cxn>
                <a:cxn ang="5400000">
                  <a:pos x="wd2" y="hd2"/>
                </a:cxn>
                <a:cxn ang="10800000">
                  <a:pos x="wd2" y="hd2"/>
                </a:cxn>
                <a:cxn ang="16200000">
                  <a:pos x="wd2" y="hd2"/>
                </a:cxn>
              </a:cxnLst>
              <a:rect l="0" t="0" r="r" b="b"/>
              <a:pathLst>
                <a:path w="20479" h="20340" extrusionOk="0">
                  <a:moveTo>
                    <a:pt x="10225" y="1080"/>
                  </a:moveTo>
                  <a:cubicBezTo>
                    <a:pt x="12189" y="2520"/>
                    <a:pt x="13170" y="3960"/>
                    <a:pt x="15134" y="6840"/>
                  </a:cubicBezTo>
                  <a:cubicBezTo>
                    <a:pt x="16116" y="8280"/>
                    <a:pt x="18079" y="9720"/>
                    <a:pt x="20043" y="8280"/>
                  </a:cubicBezTo>
                  <a:cubicBezTo>
                    <a:pt x="20043" y="8280"/>
                    <a:pt x="21025" y="8280"/>
                    <a:pt x="20043" y="9720"/>
                  </a:cubicBezTo>
                  <a:cubicBezTo>
                    <a:pt x="19061" y="11160"/>
                    <a:pt x="19061" y="14040"/>
                    <a:pt x="18079" y="15480"/>
                  </a:cubicBezTo>
                  <a:cubicBezTo>
                    <a:pt x="15134" y="19800"/>
                    <a:pt x="11207" y="21240"/>
                    <a:pt x="7280" y="19800"/>
                  </a:cubicBezTo>
                  <a:cubicBezTo>
                    <a:pt x="5316" y="18360"/>
                    <a:pt x="2371" y="16920"/>
                    <a:pt x="1389" y="14040"/>
                  </a:cubicBezTo>
                  <a:cubicBezTo>
                    <a:pt x="407" y="12600"/>
                    <a:pt x="-575" y="9720"/>
                    <a:pt x="407" y="6840"/>
                  </a:cubicBezTo>
                  <a:cubicBezTo>
                    <a:pt x="407" y="5400"/>
                    <a:pt x="1389" y="5400"/>
                    <a:pt x="2371" y="5400"/>
                  </a:cubicBezTo>
                  <a:lnTo>
                    <a:pt x="5316" y="8280"/>
                  </a:lnTo>
                  <a:cubicBezTo>
                    <a:pt x="4334" y="6840"/>
                    <a:pt x="3352" y="5400"/>
                    <a:pt x="2371" y="3960"/>
                  </a:cubicBezTo>
                  <a:cubicBezTo>
                    <a:pt x="2371" y="2520"/>
                    <a:pt x="2371" y="1080"/>
                    <a:pt x="3352" y="1080"/>
                  </a:cubicBezTo>
                  <a:cubicBezTo>
                    <a:pt x="5316" y="-360"/>
                    <a:pt x="8261" y="-360"/>
                    <a:pt x="10225" y="108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70" name="Shape">
              <a:extLst>
                <a:ext uri="{FF2B5EF4-FFF2-40B4-BE49-F238E27FC236}">
                  <a16:creationId xmlns:a16="http://schemas.microsoft.com/office/drawing/2014/main" id="{6E83A4EA-4B9A-4D13-8EC2-438A52BC2673}"/>
                </a:ext>
              </a:extLst>
            </p:cNvPr>
            <p:cNvSpPr/>
            <p:nvPr/>
          </p:nvSpPr>
          <p:spPr>
            <a:xfrm>
              <a:off x="8205614" y="3353563"/>
              <a:ext cx="127264" cy="131142"/>
            </a:xfrm>
            <a:custGeom>
              <a:avLst/>
              <a:gdLst/>
              <a:ahLst/>
              <a:cxnLst>
                <a:cxn ang="0">
                  <a:pos x="wd2" y="hd2"/>
                </a:cxn>
                <a:cxn ang="5400000">
                  <a:pos x="wd2" y="hd2"/>
                </a:cxn>
                <a:cxn ang="10800000">
                  <a:pos x="wd2" y="hd2"/>
                </a:cxn>
                <a:cxn ang="16200000">
                  <a:pos x="wd2" y="hd2"/>
                </a:cxn>
              </a:cxnLst>
              <a:rect l="0" t="0" r="r" b="b"/>
              <a:pathLst>
                <a:path w="21600" h="20233" extrusionOk="0">
                  <a:moveTo>
                    <a:pt x="15120" y="5316"/>
                  </a:moveTo>
                  <a:cubicBezTo>
                    <a:pt x="16200" y="7280"/>
                    <a:pt x="16200" y="9243"/>
                    <a:pt x="17280" y="12189"/>
                  </a:cubicBezTo>
                  <a:cubicBezTo>
                    <a:pt x="18360" y="14152"/>
                    <a:pt x="19440" y="16116"/>
                    <a:pt x="21600" y="17098"/>
                  </a:cubicBezTo>
                  <a:cubicBezTo>
                    <a:pt x="21600" y="17098"/>
                    <a:pt x="21600" y="18080"/>
                    <a:pt x="21600" y="18080"/>
                  </a:cubicBezTo>
                  <a:cubicBezTo>
                    <a:pt x="19440" y="19061"/>
                    <a:pt x="18360" y="20043"/>
                    <a:pt x="16200" y="20043"/>
                  </a:cubicBezTo>
                  <a:cubicBezTo>
                    <a:pt x="10800" y="21025"/>
                    <a:pt x="6480" y="18080"/>
                    <a:pt x="3240" y="14152"/>
                  </a:cubicBezTo>
                  <a:cubicBezTo>
                    <a:pt x="1080" y="12189"/>
                    <a:pt x="0" y="9243"/>
                    <a:pt x="0" y="6298"/>
                  </a:cubicBezTo>
                  <a:cubicBezTo>
                    <a:pt x="0" y="4334"/>
                    <a:pt x="1080" y="2370"/>
                    <a:pt x="2160" y="1389"/>
                  </a:cubicBezTo>
                  <a:cubicBezTo>
                    <a:pt x="3240" y="407"/>
                    <a:pt x="4320" y="1389"/>
                    <a:pt x="4320" y="2370"/>
                  </a:cubicBezTo>
                  <a:lnTo>
                    <a:pt x="5400" y="6298"/>
                  </a:lnTo>
                  <a:cubicBezTo>
                    <a:pt x="5400" y="4334"/>
                    <a:pt x="5400" y="3352"/>
                    <a:pt x="5400" y="1389"/>
                  </a:cubicBezTo>
                  <a:cubicBezTo>
                    <a:pt x="5400" y="407"/>
                    <a:pt x="6480" y="-575"/>
                    <a:pt x="7560" y="407"/>
                  </a:cubicBezTo>
                  <a:cubicBezTo>
                    <a:pt x="10800" y="407"/>
                    <a:pt x="12960" y="2371"/>
                    <a:pt x="15120" y="531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71" name="Shape">
              <a:extLst>
                <a:ext uri="{FF2B5EF4-FFF2-40B4-BE49-F238E27FC236}">
                  <a16:creationId xmlns:a16="http://schemas.microsoft.com/office/drawing/2014/main" id="{CCE59626-882A-4150-8FA9-7948A2BF009B}"/>
                </a:ext>
              </a:extLst>
            </p:cNvPr>
            <p:cNvSpPr/>
            <p:nvPr/>
          </p:nvSpPr>
          <p:spPr>
            <a:xfrm>
              <a:off x="8078345" y="3480832"/>
              <a:ext cx="203632" cy="123065"/>
            </a:xfrm>
            <a:custGeom>
              <a:avLst/>
              <a:gdLst/>
              <a:ahLst/>
              <a:cxnLst>
                <a:cxn ang="0">
                  <a:pos x="wd2" y="hd2"/>
                </a:cxn>
                <a:cxn ang="5400000">
                  <a:pos x="wd2" y="hd2"/>
                </a:cxn>
                <a:cxn ang="10800000">
                  <a:pos x="wd2" y="hd2"/>
                </a:cxn>
                <a:cxn ang="16200000">
                  <a:pos x="wd2" y="hd2"/>
                </a:cxn>
              </a:cxnLst>
              <a:rect l="0" t="0" r="r" b="b"/>
              <a:pathLst>
                <a:path w="21600" h="19893" extrusionOk="0">
                  <a:moveTo>
                    <a:pt x="10800" y="18772"/>
                  </a:moveTo>
                  <a:cubicBezTo>
                    <a:pt x="12825" y="17743"/>
                    <a:pt x="14175" y="15686"/>
                    <a:pt x="16200" y="14658"/>
                  </a:cubicBezTo>
                  <a:cubicBezTo>
                    <a:pt x="17550" y="13629"/>
                    <a:pt x="19575" y="12600"/>
                    <a:pt x="20925" y="13629"/>
                  </a:cubicBezTo>
                  <a:cubicBezTo>
                    <a:pt x="20925" y="13629"/>
                    <a:pt x="21600" y="13629"/>
                    <a:pt x="21600" y="12600"/>
                  </a:cubicBezTo>
                  <a:cubicBezTo>
                    <a:pt x="20925" y="10543"/>
                    <a:pt x="20925" y="8486"/>
                    <a:pt x="19575" y="6429"/>
                  </a:cubicBezTo>
                  <a:cubicBezTo>
                    <a:pt x="17550" y="1286"/>
                    <a:pt x="12825" y="-771"/>
                    <a:pt x="8775" y="258"/>
                  </a:cubicBezTo>
                  <a:cubicBezTo>
                    <a:pt x="6075" y="258"/>
                    <a:pt x="4050" y="2315"/>
                    <a:pt x="2025" y="4372"/>
                  </a:cubicBezTo>
                  <a:cubicBezTo>
                    <a:pt x="675" y="6429"/>
                    <a:pt x="0" y="8486"/>
                    <a:pt x="0" y="11572"/>
                  </a:cubicBezTo>
                  <a:cubicBezTo>
                    <a:pt x="0" y="12600"/>
                    <a:pt x="675" y="13629"/>
                    <a:pt x="2025" y="12600"/>
                  </a:cubicBezTo>
                  <a:lnTo>
                    <a:pt x="5400" y="10543"/>
                  </a:lnTo>
                  <a:cubicBezTo>
                    <a:pt x="4050" y="11572"/>
                    <a:pt x="3375" y="12600"/>
                    <a:pt x="2025" y="14658"/>
                  </a:cubicBezTo>
                  <a:cubicBezTo>
                    <a:pt x="1350" y="15686"/>
                    <a:pt x="1350" y="16715"/>
                    <a:pt x="2025" y="17743"/>
                  </a:cubicBezTo>
                  <a:cubicBezTo>
                    <a:pt x="4725" y="19800"/>
                    <a:pt x="8100" y="20829"/>
                    <a:pt x="10800" y="1877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72" name="Shape">
              <a:extLst>
                <a:ext uri="{FF2B5EF4-FFF2-40B4-BE49-F238E27FC236}">
                  <a16:creationId xmlns:a16="http://schemas.microsoft.com/office/drawing/2014/main" id="{08F65B63-2F4F-4596-8885-66178BAD126D}"/>
                </a:ext>
              </a:extLst>
            </p:cNvPr>
            <p:cNvSpPr/>
            <p:nvPr/>
          </p:nvSpPr>
          <p:spPr>
            <a:xfrm>
              <a:off x="8205609" y="3608096"/>
              <a:ext cx="262590" cy="155217"/>
            </a:xfrm>
            <a:custGeom>
              <a:avLst/>
              <a:gdLst/>
              <a:ahLst/>
              <a:cxnLst>
                <a:cxn ang="0">
                  <a:pos x="wd2" y="hd2"/>
                </a:cxn>
                <a:cxn ang="5400000">
                  <a:pos x="wd2" y="hd2"/>
                </a:cxn>
                <a:cxn ang="10800000">
                  <a:pos x="wd2" y="hd2"/>
                </a:cxn>
                <a:cxn ang="16200000">
                  <a:pos x="wd2" y="hd2"/>
                </a:cxn>
              </a:cxnLst>
              <a:rect l="0" t="0" r="r" b="b"/>
              <a:pathLst>
                <a:path w="21222" h="21075" extrusionOk="0">
                  <a:moveTo>
                    <a:pt x="9393" y="16755"/>
                  </a:moveTo>
                  <a:cubicBezTo>
                    <a:pt x="11450" y="17619"/>
                    <a:pt x="13508" y="17619"/>
                    <a:pt x="15565" y="17619"/>
                  </a:cubicBezTo>
                  <a:cubicBezTo>
                    <a:pt x="17622" y="17619"/>
                    <a:pt x="19679" y="19347"/>
                    <a:pt x="20708" y="21075"/>
                  </a:cubicBezTo>
                  <a:cubicBezTo>
                    <a:pt x="20708" y="21075"/>
                    <a:pt x="21222" y="21075"/>
                    <a:pt x="21222" y="21075"/>
                  </a:cubicBezTo>
                  <a:cubicBezTo>
                    <a:pt x="21222" y="19347"/>
                    <a:pt x="21222" y="16755"/>
                    <a:pt x="20708" y="15027"/>
                  </a:cubicBezTo>
                  <a:cubicBezTo>
                    <a:pt x="19679" y="9843"/>
                    <a:pt x="15565" y="4659"/>
                    <a:pt x="11451" y="2067"/>
                  </a:cubicBezTo>
                  <a:cubicBezTo>
                    <a:pt x="8879" y="339"/>
                    <a:pt x="6308" y="-525"/>
                    <a:pt x="3736" y="339"/>
                  </a:cubicBezTo>
                  <a:cubicBezTo>
                    <a:pt x="2194" y="339"/>
                    <a:pt x="651" y="2067"/>
                    <a:pt x="136" y="3795"/>
                  </a:cubicBezTo>
                  <a:cubicBezTo>
                    <a:pt x="-378" y="4659"/>
                    <a:pt x="651" y="6387"/>
                    <a:pt x="1679" y="6387"/>
                  </a:cubicBezTo>
                  <a:lnTo>
                    <a:pt x="5793" y="7251"/>
                  </a:lnTo>
                  <a:cubicBezTo>
                    <a:pt x="4251" y="7251"/>
                    <a:pt x="2708" y="7251"/>
                    <a:pt x="1679" y="7251"/>
                  </a:cubicBezTo>
                  <a:cubicBezTo>
                    <a:pt x="1165" y="7251"/>
                    <a:pt x="650" y="8979"/>
                    <a:pt x="1165" y="9843"/>
                  </a:cubicBezTo>
                  <a:cubicBezTo>
                    <a:pt x="3222" y="13299"/>
                    <a:pt x="6308" y="15891"/>
                    <a:pt x="9393" y="1675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73" name="Shape">
              <a:extLst>
                <a:ext uri="{FF2B5EF4-FFF2-40B4-BE49-F238E27FC236}">
                  <a16:creationId xmlns:a16="http://schemas.microsoft.com/office/drawing/2014/main" id="{A6269E11-279C-473C-8E85-4C0442A184FE}"/>
                </a:ext>
              </a:extLst>
            </p:cNvPr>
            <p:cNvSpPr/>
            <p:nvPr/>
          </p:nvSpPr>
          <p:spPr>
            <a:xfrm>
              <a:off x="8078350" y="3162667"/>
              <a:ext cx="255515" cy="174642"/>
            </a:xfrm>
            <a:custGeom>
              <a:avLst/>
              <a:gdLst/>
              <a:ahLst/>
              <a:cxnLst>
                <a:cxn ang="0">
                  <a:pos x="wd2" y="hd2"/>
                </a:cxn>
                <a:cxn ang="5400000">
                  <a:pos x="wd2" y="hd2"/>
                </a:cxn>
                <a:cxn ang="10800000">
                  <a:pos x="wd2" y="hd2"/>
                </a:cxn>
                <a:cxn ang="16200000">
                  <a:pos x="wd2" y="hd2"/>
                </a:cxn>
              </a:cxnLst>
              <a:rect l="0" t="0" r="r" b="b"/>
              <a:pathLst>
                <a:path w="21155" h="20441" extrusionOk="0">
                  <a:moveTo>
                    <a:pt x="11672" y="15972"/>
                  </a:moveTo>
                  <a:cubicBezTo>
                    <a:pt x="13253" y="13738"/>
                    <a:pt x="14306" y="11503"/>
                    <a:pt x="15887" y="9269"/>
                  </a:cubicBezTo>
                  <a:cubicBezTo>
                    <a:pt x="16940" y="7034"/>
                    <a:pt x="19048" y="5544"/>
                    <a:pt x="20628" y="5544"/>
                  </a:cubicBezTo>
                  <a:cubicBezTo>
                    <a:pt x="21155" y="5544"/>
                    <a:pt x="21155" y="4800"/>
                    <a:pt x="21155" y="4800"/>
                  </a:cubicBezTo>
                  <a:cubicBezTo>
                    <a:pt x="20101" y="3310"/>
                    <a:pt x="19048" y="1820"/>
                    <a:pt x="17994" y="1075"/>
                  </a:cubicBezTo>
                  <a:cubicBezTo>
                    <a:pt x="14306" y="-1159"/>
                    <a:pt x="9565" y="331"/>
                    <a:pt x="5877" y="3310"/>
                  </a:cubicBezTo>
                  <a:cubicBezTo>
                    <a:pt x="3770" y="5544"/>
                    <a:pt x="1662" y="7779"/>
                    <a:pt x="609" y="10758"/>
                  </a:cubicBezTo>
                  <a:cubicBezTo>
                    <a:pt x="82" y="12993"/>
                    <a:pt x="-445" y="15972"/>
                    <a:pt x="609" y="17462"/>
                  </a:cubicBezTo>
                  <a:cubicBezTo>
                    <a:pt x="1136" y="18207"/>
                    <a:pt x="2189" y="18207"/>
                    <a:pt x="2716" y="17462"/>
                  </a:cubicBezTo>
                  <a:lnTo>
                    <a:pt x="5350" y="12993"/>
                  </a:lnTo>
                  <a:cubicBezTo>
                    <a:pt x="4296" y="14482"/>
                    <a:pt x="3770" y="16717"/>
                    <a:pt x="3243" y="18207"/>
                  </a:cubicBezTo>
                  <a:cubicBezTo>
                    <a:pt x="2716" y="18951"/>
                    <a:pt x="3243" y="20441"/>
                    <a:pt x="4297" y="20441"/>
                  </a:cubicBezTo>
                  <a:cubicBezTo>
                    <a:pt x="6404" y="20441"/>
                    <a:pt x="9565" y="18951"/>
                    <a:pt x="11672" y="1597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grpSp>
      <p:grpSp>
        <p:nvGrpSpPr>
          <p:cNvPr id="12" name="Group 11">
            <a:extLst>
              <a:ext uri="{FF2B5EF4-FFF2-40B4-BE49-F238E27FC236}">
                <a16:creationId xmlns:a16="http://schemas.microsoft.com/office/drawing/2014/main" id="{308A10B9-92CF-4514-B1AE-566BE92CCF87}"/>
              </a:ext>
            </a:extLst>
          </p:cNvPr>
          <p:cNvGrpSpPr/>
          <p:nvPr/>
        </p:nvGrpSpPr>
        <p:grpSpPr>
          <a:xfrm>
            <a:off x="4014017" y="2200229"/>
            <a:ext cx="1533085" cy="1599830"/>
            <a:chOff x="3817324" y="2335362"/>
            <a:chExt cx="1689078" cy="1762615"/>
          </a:xfrm>
        </p:grpSpPr>
        <p:sp>
          <p:nvSpPr>
            <p:cNvPr id="175" name="Shape">
              <a:extLst>
                <a:ext uri="{FF2B5EF4-FFF2-40B4-BE49-F238E27FC236}">
                  <a16:creationId xmlns:a16="http://schemas.microsoft.com/office/drawing/2014/main" id="{F5F0A5C7-F545-4819-A972-EF7327BF88C3}"/>
                </a:ext>
              </a:extLst>
            </p:cNvPr>
            <p:cNvSpPr/>
            <p:nvPr/>
          </p:nvSpPr>
          <p:spPr>
            <a:xfrm>
              <a:off x="3880951" y="2462631"/>
              <a:ext cx="1571715" cy="1603530"/>
            </a:xfrm>
            <a:custGeom>
              <a:avLst/>
              <a:gdLst/>
              <a:ahLst/>
              <a:cxnLst>
                <a:cxn ang="0">
                  <a:pos x="wd2" y="hd2"/>
                </a:cxn>
                <a:cxn ang="5400000">
                  <a:pos x="wd2" y="hd2"/>
                </a:cxn>
                <a:cxn ang="10800000">
                  <a:pos x="wd2" y="hd2"/>
                </a:cxn>
                <a:cxn ang="16200000">
                  <a:pos x="wd2" y="hd2"/>
                </a:cxn>
              </a:cxnLst>
              <a:rect l="0" t="0" r="r" b="b"/>
              <a:pathLst>
                <a:path w="21600" h="21600" extrusionOk="0">
                  <a:moveTo>
                    <a:pt x="18015" y="16029"/>
                  </a:moveTo>
                  <a:cubicBezTo>
                    <a:pt x="17577" y="15600"/>
                    <a:pt x="17228" y="15171"/>
                    <a:pt x="16965" y="14657"/>
                  </a:cubicBezTo>
                  <a:cubicBezTo>
                    <a:pt x="16703" y="14229"/>
                    <a:pt x="16528" y="13886"/>
                    <a:pt x="16440" y="13457"/>
                  </a:cubicBezTo>
                  <a:cubicBezTo>
                    <a:pt x="16528" y="13457"/>
                    <a:pt x="16615" y="13543"/>
                    <a:pt x="16790" y="13543"/>
                  </a:cubicBezTo>
                  <a:cubicBezTo>
                    <a:pt x="17315" y="13714"/>
                    <a:pt x="17840" y="13800"/>
                    <a:pt x="18364" y="13971"/>
                  </a:cubicBezTo>
                  <a:cubicBezTo>
                    <a:pt x="19414" y="14143"/>
                    <a:pt x="20551" y="14229"/>
                    <a:pt x="21600" y="14229"/>
                  </a:cubicBezTo>
                  <a:cubicBezTo>
                    <a:pt x="20551" y="14229"/>
                    <a:pt x="19414" y="14057"/>
                    <a:pt x="18364" y="13800"/>
                  </a:cubicBezTo>
                  <a:cubicBezTo>
                    <a:pt x="17840" y="13714"/>
                    <a:pt x="17315" y="13543"/>
                    <a:pt x="16790" y="13371"/>
                  </a:cubicBezTo>
                  <a:cubicBezTo>
                    <a:pt x="16615" y="13286"/>
                    <a:pt x="16528" y="13286"/>
                    <a:pt x="16353" y="13200"/>
                  </a:cubicBezTo>
                  <a:cubicBezTo>
                    <a:pt x="16353" y="13200"/>
                    <a:pt x="16353" y="13200"/>
                    <a:pt x="16353" y="13114"/>
                  </a:cubicBezTo>
                  <a:lnTo>
                    <a:pt x="16266" y="13114"/>
                  </a:lnTo>
                  <a:cubicBezTo>
                    <a:pt x="15916" y="13029"/>
                    <a:pt x="15566" y="12857"/>
                    <a:pt x="15216" y="12771"/>
                  </a:cubicBezTo>
                  <a:cubicBezTo>
                    <a:pt x="14691" y="12600"/>
                    <a:pt x="14079" y="12600"/>
                    <a:pt x="13555" y="12686"/>
                  </a:cubicBezTo>
                  <a:cubicBezTo>
                    <a:pt x="13030" y="12771"/>
                    <a:pt x="12418" y="13029"/>
                    <a:pt x="11981" y="13200"/>
                  </a:cubicBezTo>
                  <a:cubicBezTo>
                    <a:pt x="11368" y="13457"/>
                    <a:pt x="10756" y="13886"/>
                    <a:pt x="10232" y="14314"/>
                  </a:cubicBezTo>
                  <a:cubicBezTo>
                    <a:pt x="10319" y="14057"/>
                    <a:pt x="10406" y="13800"/>
                    <a:pt x="10406" y="13543"/>
                  </a:cubicBezTo>
                  <a:cubicBezTo>
                    <a:pt x="10581" y="12600"/>
                    <a:pt x="10756" y="11743"/>
                    <a:pt x="10931" y="10800"/>
                  </a:cubicBezTo>
                  <a:cubicBezTo>
                    <a:pt x="10931" y="10543"/>
                    <a:pt x="11019" y="10371"/>
                    <a:pt x="11019" y="10114"/>
                  </a:cubicBezTo>
                  <a:cubicBezTo>
                    <a:pt x="11019" y="9943"/>
                    <a:pt x="11106" y="9857"/>
                    <a:pt x="11281" y="9771"/>
                  </a:cubicBezTo>
                  <a:cubicBezTo>
                    <a:pt x="12330" y="9171"/>
                    <a:pt x="13642" y="8829"/>
                    <a:pt x="14954" y="8914"/>
                  </a:cubicBezTo>
                  <a:cubicBezTo>
                    <a:pt x="13904" y="8743"/>
                    <a:pt x="12768" y="8743"/>
                    <a:pt x="11718" y="9000"/>
                  </a:cubicBezTo>
                  <a:cubicBezTo>
                    <a:pt x="11456" y="9086"/>
                    <a:pt x="11106" y="8829"/>
                    <a:pt x="11106" y="8571"/>
                  </a:cubicBezTo>
                  <a:cubicBezTo>
                    <a:pt x="11106" y="8400"/>
                    <a:pt x="11106" y="8229"/>
                    <a:pt x="11106" y="8057"/>
                  </a:cubicBezTo>
                  <a:cubicBezTo>
                    <a:pt x="11106" y="7114"/>
                    <a:pt x="11019" y="6171"/>
                    <a:pt x="10931" y="5314"/>
                  </a:cubicBezTo>
                  <a:cubicBezTo>
                    <a:pt x="10931" y="5143"/>
                    <a:pt x="10844" y="5057"/>
                    <a:pt x="10844" y="4886"/>
                  </a:cubicBezTo>
                  <a:cubicBezTo>
                    <a:pt x="11368" y="4886"/>
                    <a:pt x="11893" y="4800"/>
                    <a:pt x="12418" y="4629"/>
                  </a:cubicBezTo>
                  <a:lnTo>
                    <a:pt x="13030" y="4457"/>
                  </a:lnTo>
                  <a:cubicBezTo>
                    <a:pt x="13030" y="4457"/>
                    <a:pt x="13030" y="4457"/>
                    <a:pt x="13030" y="4457"/>
                  </a:cubicBezTo>
                  <a:lnTo>
                    <a:pt x="13555" y="4286"/>
                  </a:lnTo>
                  <a:cubicBezTo>
                    <a:pt x="13555" y="4286"/>
                    <a:pt x="13555" y="4286"/>
                    <a:pt x="13642" y="4286"/>
                  </a:cubicBezTo>
                  <a:lnTo>
                    <a:pt x="14167" y="4029"/>
                  </a:lnTo>
                  <a:cubicBezTo>
                    <a:pt x="14167" y="4029"/>
                    <a:pt x="14167" y="4029"/>
                    <a:pt x="14167" y="4029"/>
                  </a:cubicBezTo>
                  <a:cubicBezTo>
                    <a:pt x="14342" y="3943"/>
                    <a:pt x="14517" y="3857"/>
                    <a:pt x="14691" y="3686"/>
                  </a:cubicBezTo>
                  <a:cubicBezTo>
                    <a:pt x="14517" y="3771"/>
                    <a:pt x="14342" y="3857"/>
                    <a:pt x="14167" y="3943"/>
                  </a:cubicBezTo>
                  <a:cubicBezTo>
                    <a:pt x="14167" y="3943"/>
                    <a:pt x="14167" y="3943"/>
                    <a:pt x="14167" y="3943"/>
                  </a:cubicBezTo>
                  <a:lnTo>
                    <a:pt x="13642" y="4114"/>
                  </a:lnTo>
                  <a:cubicBezTo>
                    <a:pt x="13642" y="4114"/>
                    <a:pt x="13642" y="4114"/>
                    <a:pt x="13642" y="4114"/>
                  </a:cubicBezTo>
                  <a:lnTo>
                    <a:pt x="13117" y="4286"/>
                  </a:lnTo>
                  <a:cubicBezTo>
                    <a:pt x="13117" y="4286"/>
                    <a:pt x="13117" y="4286"/>
                    <a:pt x="13117" y="4286"/>
                  </a:cubicBezTo>
                  <a:lnTo>
                    <a:pt x="12505" y="4457"/>
                  </a:lnTo>
                  <a:cubicBezTo>
                    <a:pt x="12155" y="4543"/>
                    <a:pt x="11806" y="4543"/>
                    <a:pt x="11368" y="4629"/>
                  </a:cubicBezTo>
                  <a:cubicBezTo>
                    <a:pt x="11106" y="4629"/>
                    <a:pt x="10931" y="4457"/>
                    <a:pt x="10844" y="4200"/>
                  </a:cubicBezTo>
                  <a:cubicBezTo>
                    <a:pt x="10756" y="3686"/>
                    <a:pt x="10669" y="3171"/>
                    <a:pt x="10581" y="2657"/>
                  </a:cubicBezTo>
                  <a:cubicBezTo>
                    <a:pt x="10406" y="1800"/>
                    <a:pt x="10144" y="857"/>
                    <a:pt x="9794" y="0"/>
                  </a:cubicBezTo>
                  <a:cubicBezTo>
                    <a:pt x="10057" y="857"/>
                    <a:pt x="10319" y="1800"/>
                    <a:pt x="10494" y="2657"/>
                  </a:cubicBezTo>
                  <a:cubicBezTo>
                    <a:pt x="10581" y="3086"/>
                    <a:pt x="10669" y="3600"/>
                    <a:pt x="10669" y="4114"/>
                  </a:cubicBezTo>
                  <a:cubicBezTo>
                    <a:pt x="10669" y="4371"/>
                    <a:pt x="10494" y="4629"/>
                    <a:pt x="10144" y="4629"/>
                  </a:cubicBezTo>
                  <a:cubicBezTo>
                    <a:pt x="10057" y="4629"/>
                    <a:pt x="10057" y="4629"/>
                    <a:pt x="9969" y="4629"/>
                  </a:cubicBezTo>
                  <a:cubicBezTo>
                    <a:pt x="9182" y="4543"/>
                    <a:pt x="8308" y="4371"/>
                    <a:pt x="7521" y="4114"/>
                  </a:cubicBezTo>
                  <a:cubicBezTo>
                    <a:pt x="6734" y="3857"/>
                    <a:pt x="6034" y="3429"/>
                    <a:pt x="5334" y="3000"/>
                  </a:cubicBezTo>
                  <a:cubicBezTo>
                    <a:pt x="5509" y="3171"/>
                    <a:pt x="5597" y="3257"/>
                    <a:pt x="5772" y="3429"/>
                  </a:cubicBezTo>
                  <a:cubicBezTo>
                    <a:pt x="5772" y="3429"/>
                    <a:pt x="5772" y="3429"/>
                    <a:pt x="5772" y="3429"/>
                  </a:cubicBezTo>
                  <a:lnTo>
                    <a:pt x="6209" y="3771"/>
                  </a:lnTo>
                  <a:cubicBezTo>
                    <a:pt x="6209" y="3771"/>
                    <a:pt x="6209" y="3771"/>
                    <a:pt x="6209" y="3771"/>
                  </a:cubicBezTo>
                  <a:lnTo>
                    <a:pt x="6734" y="4029"/>
                  </a:lnTo>
                  <a:cubicBezTo>
                    <a:pt x="6734" y="4029"/>
                    <a:pt x="6734" y="4029"/>
                    <a:pt x="6734" y="4029"/>
                  </a:cubicBezTo>
                  <a:lnTo>
                    <a:pt x="7258" y="4286"/>
                  </a:lnTo>
                  <a:cubicBezTo>
                    <a:pt x="7346" y="4371"/>
                    <a:pt x="7521" y="4371"/>
                    <a:pt x="7608" y="4371"/>
                  </a:cubicBezTo>
                  <a:cubicBezTo>
                    <a:pt x="7258" y="5229"/>
                    <a:pt x="6646" y="6086"/>
                    <a:pt x="5859" y="6771"/>
                  </a:cubicBezTo>
                  <a:cubicBezTo>
                    <a:pt x="6646" y="6257"/>
                    <a:pt x="7433" y="5657"/>
                    <a:pt x="7958" y="4886"/>
                  </a:cubicBezTo>
                  <a:cubicBezTo>
                    <a:pt x="8045" y="4714"/>
                    <a:pt x="8308" y="4629"/>
                    <a:pt x="8483" y="4714"/>
                  </a:cubicBezTo>
                  <a:cubicBezTo>
                    <a:pt x="8920" y="4800"/>
                    <a:pt x="9270" y="4886"/>
                    <a:pt x="9707" y="4886"/>
                  </a:cubicBezTo>
                  <a:cubicBezTo>
                    <a:pt x="9969" y="4886"/>
                    <a:pt x="10232" y="4886"/>
                    <a:pt x="10494" y="4886"/>
                  </a:cubicBezTo>
                  <a:cubicBezTo>
                    <a:pt x="10494" y="5057"/>
                    <a:pt x="10494" y="5229"/>
                    <a:pt x="10581" y="5314"/>
                  </a:cubicBezTo>
                  <a:cubicBezTo>
                    <a:pt x="10669" y="6257"/>
                    <a:pt x="10669" y="7114"/>
                    <a:pt x="10581" y="8057"/>
                  </a:cubicBezTo>
                  <a:cubicBezTo>
                    <a:pt x="10494" y="9000"/>
                    <a:pt x="10406" y="9857"/>
                    <a:pt x="10319" y="10800"/>
                  </a:cubicBezTo>
                  <a:cubicBezTo>
                    <a:pt x="10144" y="11657"/>
                    <a:pt x="9969" y="12600"/>
                    <a:pt x="9707" y="13457"/>
                  </a:cubicBezTo>
                  <a:cubicBezTo>
                    <a:pt x="9619" y="13800"/>
                    <a:pt x="9532" y="14057"/>
                    <a:pt x="9445" y="14314"/>
                  </a:cubicBezTo>
                  <a:cubicBezTo>
                    <a:pt x="9357" y="14657"/>
                    <a:pt x="8920" y="14743"/>
                    <a:pt x="8657" y="14571"/>
                  </a:cubicBezTo>
                  <a:cubicBezTo>
                    <a:pt x="8395" y="14314"/>
                    <a:pt x="8045" y="14143"/>
                    <a:pt x="7696" y="13886"/>
                  </a:cubicBezTo>
                  <a:lnTo>
                    <a:pt x="7696" y="13886"/>
                  </a:lnTo>
                  <a:cubicBezTo>
                    <a:pt x="7696" y="13886"/>
                    <a:pt x="7696" y="13886"/>
                    <a:pt x="7696" y="13886"/>
                  </a:cubicBezTo>
                  <a:cubicBezTo>
                    <a:pt x="7171" y="13543"/>
                    <a:pt x="6559" y="13200"/>
                    <a:pt x="5947" y="12943"/>
                  </a:cubicBezTo>
                  <a:cubicBezTo>
                    <a:pt x="5772" y="12857"/>
                    <a:pt x="5684" y="12771"/>
                    <a:pt x="5684" y="12600"/>
                  </a:cubicBezTo>
                  <a:cubicBezTo>
                    <a:pt x="5597" y="12000"/>
                    <a:pt x="5509" y="11314"/>
                    <a:pt x="5334" y="10714"/>
                  </a:cubicBezTo>
                  <a:cubicBezTo>
                    <a:pt x="5247" y="10371"/>
                    <a:pt x="5160" y="9943"/>
                    <a:pt x="4985" y="9600"/>
                  </a:cubicBezTo>
                  <a:cubicBezTo>
                    <a:pt x="4810" y="9257"/>
                    <a:pt x="4635" y="8914"/>
                    <a:pt x="4460" y="8571"/>
                  </a:cubicBezTo>
                  <a:cubicBezTo>
                    <a:pt x="4635" y="8914"/>
                    <a:pt x="4722" y="9257"/>
                    <a:pt x="4897" y="9600"/>
                  </a:cubicBezTo>
                  <a:cubicBezTo>
                    <a:pt x="4985" y="9943"/>
                    <a:pt x="5072" y="10371"/>
                    <a:pt x="5072" y="10714"/>
                  </a:cubicBezTo>
                  <a:cubicBezTo>
                    <a:pt x="5160" y="11143"/>
                    <a:pt x="5160" y="11571"/>
                    <a:pt x="5160" y="11914"/>
                  </a:cubicBezTo>
                  <a:cubicBezTo>
                    <a:pt x="5160" y="12257"/>
                    <a:pt x="4897" y="12429"/>
                    <a:pt x="4547" y="12343"/>
                  </a:cubicBezTo>
                  <a:cubicBezTo>
                    <a:pt x="3061" y="11914"/>
                    <a:pt x="1574" y="11743"/>
                    <a:pt x="0" y="11914"/>
                  </a:cubicBezTo>
                  <a:cubicBezTo>
                    <a:pt x="1749" y="11829"/>
                    <a:pt x="3498" y="12171"/>
                    <a:pt x="5160" y="12857"/>
                  </a:cubicBezTo>
                  <a:cubicBezTo>
                    <a:pt x="5160" y="12857"/>
                    <a:pt x="5160" y="12857"/>
                    <a:pt x="5160" y="12857"/>
                  </a:cubicBezTo>
                  <a:lnTo>
                    <a:pt x="5160" y="12857"/>
                  </a:lnTo>
                  <a:cubicBezTo>
                    <a:pt x="5597" y="13029"/>
                    <a:pt x="6121" y="13286"/>
                    <a:pt x="6559" y="13543"/>
                  </a:cubicBezTo>
                  <a:cubicBezTo>
                    <a:pt x="6909" y="13714"/>
                    <a:pt x="6821" y="14229"/>
                    <a:pt x="6559" y="14400"/>
                  </a:cubicBezTo>
                  <a:cubicBezTo>
                    <a:pt x="5947" y="14743"/>
                    <a:pt x="5247" y="15000"/>
                    <a:pt x="4547" y="15171"/>
                  </a:cubicBezTo>
                  <a:cubicBezTo>
                    <a:pt x="3935" y="15343"/>
                    <a:pt x="3411" y="15514"/>
                    <a:pt x="2798" y="15600"/>
                  </a:cubicBezTo>
                  <a:cubicBezTo>
                    <a:pt x="2186" y="15686"/>
                    <a:pt x="1574" y="15771"/>
                    <a:pt x="1049" y="16029"/>
                  </a:cubicBezTo>
                  <a:cubicBezTo>
                    <a:pt x="1662" y="15857"/>
                    <a:pt x="2186" y="15771"/>
                    <a:pt x="2798" y="15771"/>
                  </a:cubicBezTo>
                  <a:cubicBezTo>
                    <a:pt x="3411" y="15686"/>
                    <a:pt x="4023" y="15600"/>
                    <a:pt x="4635" y="15514"/>
                  </a:cubicBezTo>
                  <a:cubicBezTo>
                    <a:pt x="5597" y="15343"/>
                    <a:pt x="6646" y="15000"/>
                    <a:pt x="7521" y="14571"/>
                  </a:cubicBezTo>
                  <a:cubicBezTo>
                    <a:pt x="7696" y="14486"/>
                    <a:pt x="7870" y="14486"/>
                    <a:pt x="8045" y="14657"/>
                  </a:cubicBezTo>
                  <a:cubicBezTo>
                    <a:pt x="8395" y="14914"/>
                    <a:pt x="8745" y="15257"/>
                    <a:pt x="9007" y="15600"/>
                  </a:cubicBezTo>
                  <a:cubicBezTo>
                    <a:pt x="8920" y="15771"/>
                    <a:pt x="8920" y="15857"/>
                    <a:pt x="8832" y="16029"/>
                  </a:cubicBezTo>
                  <a:cubicBezTo>
                    <a:pt x="8570" y="16886"/>
                    <a:pt x="8308" y="17914"/>
                    <a:pt x="8308" y="18857"/>
                  </a:cubicBezTo>
                  <a:cubicBezTo>
                    <a:pt x="8220" y="19629"/>
                    <a:pt x="8308" y="20400"/>
                    <a:pt x="8308" y="21171"/>
                  </a:cubicBezTo>
                  <a:cubicBezTo>
                    <a:pt x="8308" y="21429"/>
                    <a:pt x="8570" y="21600"/>
                    <a:pt x="8832" y="21600"/>
                  </a:cubicBezTo>
                  <a:lnTo>
                    <a:pt x="8832" y="21600"/>
                  </a:lnTo>
                  <a:cubicBezTo>
                    <a:pt x="9095" y="21600"/>
                    <a:pt x="9270" y="21343"/>
                    <a:pt x="9270" y="21086"/>
                  </a:cubicBezTo>
                  <a:cubicBezTo>
                    <a:pt x="9182" y="20314"/>
                    <a:pt x="9095" y="19629"/>
                    <a:pt x="9182" y="18857"/>
                  </a:cubicBezTo>
                  <a:cubicBezTo>
                    <a:pt x="9182" y="18000"/>
                    <a:pt x="9357" y="17143"/>
                    <a:pt x="9532" y="16200"/>
                  </a:cubicBezTo>
                  <a:cubicBezTo>
                    <a:pt x="9619" y="16029"/>
                    <a:pt x="9619" y="15857"/>
                    <a:pt x="9707" y="15600"/>
                  </a:cubicBezTo>
                  <a:cubicBezTo>
                    <a:pt x="9707" y="15514"/>
                    <a:pt x="9707" y="15514"/>
                    <a:pt x="9794" y="15429"/>
                  </a:cubicBezTo>
                  <a:cubicBezTo>
                    <a:pt x="10407" y="14657"/>
                    <a:pt x="11194" y="14057"/>
                    <a:pt x="12068" y="13543"/>
                  </a:cubicBezTo>
                  <a:cubicBezTo>
                    <a:pt x="12943" y="13029"/>
                    <a:pt x="13992" y="12686"/>
                    <a:pt x="15041" y="12943"/>
                  </a:cubicBezTo>
                  <a:cubicBezTo>
                    <a:pt x="15129" y="12943"/>
                    <a:pt x="15216" y="13029"/>
                    <a:pt x="15304" y="13029"/>
                  </a:cubicBezTo>
                  <a:cubicBezTo>
                    <a:pt x="15479" y="13114"/>
                    <a:pt x="15566" y="13200"/>
                    <a:pt x="15653" y="13371"/>
                  </a:cubicBezTo>
                  <a:cubicBezTo>
                    <a:pt x="15828" y="13886"/>
                    <a:pt x="16091" y="14400"/>
                    <a:pt x="16353" y="14829"/>
                  </a:cubicBezTo>
                  <a:cubicBezTo>
                    <a:pt x="16703" y="15343"/>
                    <a:pt x="17140" y="15771"/>
                    <a:pt x="17577" y="16200"/>
                  </a:cubicBezTo>
                  <a:cubicBezTo>
                    <a:pt x="18015" y="16629"/>
                    <a:pt x="18539" y="16971"/>
                    <a:pt x="19064" y="17314"/>
                  </a:cubicBezTo>
                  <a:cubicBezTo>
                    <a:pt x="19589" y="17657"/>
                    <a:pt x="20026" y="18000"/>
                    <a:pt x="20638" y="18257"/>
                  </a:cubicBezTo>
                  <a:cubicBezTo>
                    <a:pt x="20113" y="18000"/>
                    <a:pt x="19589" y="17571"/>
                    <a:pt x="19151" y="17229"/>
                  </a:cubicBezTo>
                  <a:cubicBezTo>
                    <a:pt x="18889" y="16886"/>
                    <a:pt x="18364" y="16457"/>
                    <a:pt x="18015" y="16029"/>
                  </a:cubicBezTo>
                  <a:close/>
                </a:path>
              </a:pathLst>
            </a:custGeom>
            <a:solidFill>
              <a:srgbClr val="864A05"/>
            </a:solidFill>
            <a:ln w="12700">
              <a:miter lim="400000"/>
            </a:ln>
          </p:spPr>
          <p:txBody>
            <a:bodyPr lIns="28575" tIns="28575" rIns="28575" bIns="28575" anchor="ctr"/>
            <a:lstStyle/>
            <a:p>
              <a:pPr>
                <a:defRPr sz="3000">
                  <a:solidFill>
                    <a:srgbClr val="FFFFFF"/>
                  </a:solidFill>
                </a:defRPr>
              </a:pPr>
              <a:endParaRPr sz="2250"/>
            </a:p>
          </p:txBody>
        </p:sp>
        <p:sp>
          <p:nvSpPr>
            <p:cNvPr id="176" name="Shape">
              <a:extLst>
                <a:ext uri="{FF2B5EF4-FFF2-40B4-BE49-F238E27FC236}">
                  <a16:creationId xmlns:a16="http://schemas.microsoft.com/office/drawing/2014/main" id="{959C0570-FEF8-4490-9402-62D1D9C367D6}"/>
                </a:ext>
              </a:extLst>
            </p:cNvPr>
            <p:cNvSpPr/>
            <p:nvPr/>
          </p:nvSpPr>
          <p:spPr>
            <a:xfrm>
              <a:off x="4390012" y="3862534"/>
              <a:ext cx="254528" cy="235443"/>
            </a:xfrm>
            <a:custGeom>
              <a:avLst/>
              <a:gdLst/>
              <a:ahLst/>
              <a:cxnLst>
                <a:cxn ang="0">
                  <a:pos x="wd2" y="hd2"/>
                </a:cxn>
                <a:cxn ang="5400000">
                  <a:pos x="wd2" y="hd2"/>
                </a:cxn>
                <a:cxn ang="10800000">
                  <a:pos x="wd2" y="hd2"/>
                </a:cxn>
                <a:cxn ang="16200000">
                  <a:pos x="wd2" y="hd2"/>
                </a:cxn>
              </a:cxnLst>
              <a:rect l="0" t="0" r="r" b="b"/>
              <a:pathLst>
                <a:path w="21600" h="21600" extrusionOk="0">
                  <a:moveTo>
                    <a:pt x="21600" y="10508"/>
                  </a:moveTo>
                  <a:cubicBezTo>
                    <a:pt x="21600" y="10508"/>
                    <a:pt x="16740" y="13427"/>
                    <a:pt x="14040" y="17514"/>
                  </a:cubicBezTo>
                  <a:cubicBezTo>
                    <a:pt x="14580" y="15178"/>
                    <a:pt x="15120" y="11676"/>
                    <a:pt x="17280" y="8757"/>
                  </a:cubicBezTo>
                  <a:cubicBezTo>
                    <a:pt x="17280" y="8757"/>
                    <a:pt x="12960" y="12843"/>
                    <a:pt x="11340" y="18097"/>
                  </a:cubicBezTo>
                  <a:cubicBezTo>
                    <a:pt x="8100" y="8173"/>
                    <a:pt x="0" y="0"/>
                    <a:pt x="0" y="0"/>
                  </a:cubicBezTo>
                  <a:cubicBezTo>
                    <a:pt x="6480" y="11092"/>
                    <a:pt x="5940" y="21600"/>
                    <a:pt x="5940" y="21600"/>
                  </a:cubicBezTo>
                  <a:lnTo>
                    <a:pt x="10260" y="21600"/>
                  </a:lnTo>
                  <a:lnTo>
                    <a:pt x="11880" y="21600"/>
                  </a:lnTo>
                  <a:lnTo>
                    <a:pt x="11880" y="21600"/>
                  </a:lnTo>
                  <a:lnTo>
                    <a:pt x="13500" y="21600"/>
                  </a:lnTo>
                  <a:lnTo>
                    <a:pt x="16740" y="21600"/>
                  </a:lnTo>
                  <a:cubicBezTo>
                    <a:pt x="16740" y="21016"/>
                    <a:pt x="16200" y="15762"/>
                    <a:pt x="21600" y="10508"/>
                  </a:cubicBezTo>
                  <a:close/>
                </a:path>
              </a:pathLst>
            </a:custGeom>
            <a:solidFill>
              <a:srgbClr val="6DBB6A"/>
            </a:solidFill>
            <a:ln w="12700">
              <a:miter lim="400000"/>
            </a:ln>
          </p:spPr>
          <p:txBody>
            <a:bodyPr lIns="28575" tIns="28575" rIns="28575" bIns="28575" anchor="ctr"/>
            <a:lstStyle/>
            <a:p>
              <a:pPr>
                <a:defRPr sz="3000">
                  <a:solidFill>
                    <a:srgbClr val="FFFFFF"/>
                  </a:solidFill>
                </a:defRPr>
              </a:pPr>
              <a:endParaRPr sz="2250"/>
            </a:p>
          </p:txBody>
        </p:sp>
        <p:sp>
          <p:nvSpPr>
            <p:cNvPr id="177" name="Shape">
              <a:extLst>
                <a:ext uri="{FF2B5EF4-FFF2-40B4-BE49-F238E27FC236}">
                  <a16:creationId xmlns:a16="http://schemas.microsoft.com/office/drawing/2014/main" id="{038CA372-B4C6-445D-808F-0074E3DEFDA1}"/>
                </a:ext>
              </a:extLst>
            </p:cNvPr>
            <p:cNvSpPr/>
            <p:nvPr/>
          </p:nvSpPr>
          <p:spPr>
            <a:xfrm>
              <a:off x="4580908" y="3862534"/>
              <a:ext cx="229075" cy="229075"/>
            </a:xfrm>
            <a:custGeom>
              <a:avLst/>
              <a:gdLst/>
              <a:ahLst/>
              <a:cxnLst>
                <a:cxn ang="0">
                  <a:pos x="wd2" y="hd2"/>
                </a:cxn>
                <a:cxn ang="5400000">
                  <a:pos x="wd2" y="hd2"/>
                </a:cxn>
                <a:cxn ang="10800000">
                  <a:pos x="wd2" y="hd2"/>
                </a:cxn>
                <a:cxn ang="16200000">
                  <a:pos x="wd2" y="hd2"/>
                </a:cxn>
              </a:cxnLst>
              <a:rect l="0" t="0" r="r" b="b"/>
              <a:pathLst>
                <a:path w="21600" h="21600" extrusionOk="0">
                  <a:moveTo>
                    <a:pt x="0" y="19800"/>
                  </a:moveTo>
                  <a:lnTo>
                    <a:pt x="4800" y="21600"/>
                  </a:lnTo>
                  <a:cubicBezTo>
                    <a:pt x="9600" y="9000"/>
                    <a:pt x="21600" y="0"/>
                    <a:pt x="21600" y="0"/>
                  </a:cubicBezTo>
                  <a:cubicBezTo>
                    <a:pt x="9600" y="4200"/>
                    <a:pt x="0" y="19800"/>
                    <a:pt x="0" y="198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178" name="Shape">
              <a:extLst>
                <a:ext uri="{FF2B5EF4-FFF2-40B4-BE49-F238E27FC236}">
                  <a16:creationId xmlns:a16="http://schemas.microsoft.com/office/drawing/2014/main" id="{C2464A0B-6302-4BDE-8C6F-B075D8A5AE82}"/>
                </a:ext>
              </a:extLst>
            </p:cNvPr>
            <p:cNvSpPr/>
            <p:nvPr/>
          </p:nvSpPr>
          <p:spPr>
            <a:xfrm>
              <a:off x="4326375" y="3862529"/>
              <a:ext cx="184538" cy="222717"/>
            </a:xfrm>
            <a:custGeom>
              <a:avLst/>
              <a:gdLst/>
              <a:ahLst/>
              <a:cxnLst>
                <a:cxn ang="0">
                  <a:pos x="wd2" y="hd2"/>
                </a:cxn>
                <a:cxn ang="5400000">
                  <a:pos x="wd2" y="hd2"/>
                </a:cxn>
                <a:cxn ang="10800000">
                  <a:pos x="wd2" y="hd2"/>
                </a:cxn>
                <a:cxn ang="16200000">
                  <a:pos x="wd2" y="hd2"/>
                </a:cxn>
              </a:cxnLst>
              <a:rect l="0" t="0" r="r" b="b"/>
              <a:pathLst>
                <a:path w="21600" h="21600" extrusionOk="0">
                  <a:moveTo>
                    <a:pt x="14897" y="16663"/>
                  </a:moveTo>
                  <a:cubicBezTo>
                    <a:pt x="11172" y="11726"/>
                    <a:pt x="5214" y="8023"/>
                    <a:pt x="5214" y="8023"/>
                  </a:cubicBezTo>
                  <a:cubicBezTo>
                    <a:pt x="8193" y="11109"/>
                    <a:pt x="10428" y="14811"/>
                    <a:pt x="11172" y="17280"/>
                  </a:cubicBezTo>
                  <a:cubicBezTo>
                    <a:pt x="6703" y="13577"/>
                    <a:pt x="0" y="11109"/>
                    <a:pt x="0" y="11109"/>
                  </a:cubicBezTo>
                  <a:cubicBezTo>
                    <a:pt x="8193" y="16046"/>
                    <a:pt x="8193" y="21600"/>
                    <a:pt x="8193" y="21600"/>
                  </a:cubicBezTo>
                  <a:lnTo>
                    <a:pt x="12662" y="20983"/>
                  </a:lnTo>
                  <a:lnTo>
                    <a:pt x="14897" y="20983"/>
                  </a:lnTo>
                  <a:lnTo>
                    <a:pt x="17131" y="20983"/>
                  </a:lnTo>
                  <a:lnTo>
                    <a:pt x="18621" y="20983"/>
                  </a:lnTo>
                  <a:cubicBezTo>
                    <a:pt x="17131" y="10491"/>
                    <a:pt x="21600" y="0"/>
                    <a:pt x="21600" y="0"/>
                  </a:cubicBezTo>
                  <a:cubicBezTo>
                    <a:pt x="17131" y="4320"/>
                    <a:pt x="14897" y="11726"/>
                    <a:pt x="14897" y="16663"/>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179" name="Shape">
              <a:extLst>
                <a:ext uri="{FF2B5EF4-FFF2-40B4-BE49-F238E27FC236}">
                  <a16:creationId xmlns:a16="http://schemas.microsoft.com/office/drawing/2014/main" id="{34E12468-9D83-4246-B2AD-7903D30688CA}"/>
                </a:ext>
              </a:extLst>
            </p:cNvPr>
            <p:cNvSpPr/>
            <p:nvPr/>
          </p:nvSpPr>
          <p:spPr>
            <a:xfrm>
              <a:off x="4517276" y="3926161"/>
              <a:ext cx="82727" cy="1590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308" y="21600"/>
                  </a:lnTo>
                  <a:cubicBezTo>
                    <a:pt x="8308" y="10368"/>
                    <a:pt x="21600" y="0"/>
                    <a:pt x="21600" y="0"/>
                  </a:cubicBezTo>
                  <a:cubicBezTo>
                    <a:pt x="4985" y="6048"/>
                    <a:pt x="0" y="21600"/>
                    <a:pt x="0" y="216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181" name="Shape">
              <a:extLst>
                <a:ext uri="{FF2B5EF4-FFF2-40B4-BE49-F238E27FC236}">
                  <a16:creationId xmlns:a16="http://schemas.microsoft.com/office/drawing/2014/main" id="{5F2F512C-456C-4E22-81B3-BE4EE5CAF533}"/>
                </a:ext>
              </a:extLst>
            </p:cNvPr>
            <p:cNvSpPr/>
            <p:nvPr/>
          </p:nvSpPr>
          <p:spPr>
            <a:xfrm>
              <a:off x="4835435" y="3289846"/>
              <a:ext cx="212626" cy="141989"/>
            </a:xfrm>
            <a:custGeom>
              <a:avLst/>
              <a:gdLst/>
              <a:ahLst/>
              <a:cxnLst>
                <a:cxn ang="0">
                  <a:pos x="wd2" y="hd2"/>
                </a:cxn>
                <a:cxn ang="5400000">
                  <a:pos x="wd2" y="hd2"/>
                </a:cxn>
                <a:cxn ang="10800000">
                  <a:pos x="wd2" y="hd2"/>
                </a:cxn>
                <a:cxn ang="16200000">
                  <a:pos x="wd2" y="hd2"/>
                </a:cxn>
              </a:cxnLst>
              <a:rect l="0" t="0" r="r" b="b"/>
              <a:pathLst>
                <a:path w="21228" h="20955" extrusionOk="0">
                  <a:moveTo>
                    <a:pt x="11698" y="18138"/>
                  </a:moveTo>
                  <a:cubicBezTo>
                    <a:pt x="13604" y="16259"/>
                    <a:pt x="14240" y="14381"/>
                    <a:pt x="16146" y="12503"/>
                  </a:cubicBezTo>
                  <a:cubicBezTo>
                    <a:pt x="17416" y="10625"/>
                    <a:pt x="19322" y="9685"/>
                    <a:pt x="20593" y="9685"/>
                  </a:cubicBezTo>
                  <a:cubicBezTo>
                    <a:pt x="20593" y="9685"/>
                    <a:pt x="21228" y="9685"/>
                    <a:pt x="21228" y="8746"/>
                  </a:cubicBezTo>
                  <a:cubicBezTo>
                    <a:pt x="20593" y="6868"/>
                    <a:pt x="19322" y="4990"/>
                    <a:pt x="18052" y="3112"/>
                  </a:cubicBezTo>
                  <a:cubicBezTo>
                    <a:pt x="14875" y="-645"/>
                    <a:pt x="10428" y="-645"/>
                    <a:pt x="6616" y="1233"/>
                  </a:cubicBezTo>
                  <a:cubicBezTo>
                    <a:pt x="4710" y="2172"/>
                    <a:pt x="2169" y="4990"/>
                    <a:pt x="899" y="7807"/>
                  </a:cubicBezTo>
                  <a:cubicBezTo>
                    <a:pt x="263" y="9685"/>
                    <a:pt x="-372" y="12503"/>
                    <a:pt x="263" y="15320"/>
                  </a:cubicBezTo>
                  <a:cubicBezTo>
                    <a:pt x="263" y="16259"/>
                    <a:pt x="1534" y="17198"/>
                    <a:pt x="2169" y="16259"/>
                  </a:cubicBezTo>
                  <a:lnTo>
                    <a:pt x="4710" y="12503"/>
                  </a:lnTo>
                  <a:cubicBezTo>
                    <a:pt x="3440" y="14381"/>
                    <a:pt x="2804" y="16259"/>
                    <a:pt x="2169" y="18138"/>
                  </a:cubicBezTo>
                  <a:cubicBezTo>
                    <a:pt x="1534" y="19077"/>
                    <a:pt x="2169" y="20016"/>
                    <a:pt x="2804" y="20955"/>
                  </a:cubicBezTo>
                  <a:cubicBezTo>
                    <a:pt x="6616" y="20955"/>
                    <a:pt x="9157" y="20016"/>
                    <a:pt x="11698" y="1813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2" name="Shape">
              <a:extLst>
                <a:ext uri="{FF2B5EF4-FFF2-40B4-BE49-F238E27FC236}">
                  <a16:creationId xmlns:a16="http://schemas.microsoft.com/office/drawing/2014/main" id="{722E012A-2ED2-4963-941D-47646CA646D7}"/>
                </a:ext>
              </a:extLst>
            </p:cNvPr>
            <p:cNvSpPr/>
            <p:nvPr/>
          </p:nvSpPr>
          <p:spPr>
            <a:xfrm>
              <a:off x="5089958" y="3289846"/>
              <a:ext cx="146359" cy="147977"/>
            </a:xfrm>
            <a:custGeom>
              <a:avLst/>
              <a:gdLst/>
              <a:ahLst/>
              <a:cxnLst>
                <a:cxn ang="0">
                  <a:pos x="wd2" y="hd2"/>
                </a:cxn>
                <a:cxn ang="5400000">
                  <a:pos x="wd2" y="hd2"/>
                </a:cxn>
                <a:cxn ang="10800000">
                  <a:pos x="wd2" y="hd2"/>
                </a:cxn>
                <a:cxn ang="16200000">
                  <a:pos x="wd2" y="hd2"/>
                </a:cxn>
              </a:cxnLst>
              <a:rect l="0" t="0" r="r" b="b"/>
              <a:pathLst>
                <a:path w="21600" h="20929" extrusionOk="0">
                  <a:moveTo>
                    <a:pt x="14087" y="14629"/>
                  </a:moveTo>
                  <a:cubicBezTo>
                    <a:pt x="15026" y="12829"/>
                    <a:pt x="15965" y="10129"/>
                    <a:pt x="16904" y="8329"/>
                  </a:cubicBezTo>
                  <a:cubicBezTo>
                    <a:pt x="17844" y="6529"/>
                    <a:pt x="19722" y="4729"/>
                    <a:pt x="21600" y="3829"/>
                  </a:cubicBezTo>
                  <a:cubicBezTo>
                    <a:pt x="21600" y="3829"/>
                    <a:pt x="21600" y="2929"/>
                    <a:pt x="21600" y="2929"/>
                  </a:cubicBezTo>
                  <a:cubicBezTo>
                    <a:pt x="19722" y="2029"/>
                    <a:pt x="18783" y="1129"/>
                    <a:pt x="16904" y="229"/>
                  </a:cubicBezTo>
                  <a:cubicBezTo>
                    <a:pt x="12209" y="-671"/>
                    <a:pt x="6574" y="1129"/>
                    <a:pt x="3756" y="4729"/>
                  </a:cubicBezTo>
                  <a:cubicBezTo>
                    <a:pt x="1878" y="6529"/>
                    <a:pt x="0" y="9229"/>
                    <a:pt x="0" y="11929"/>
                  </a:cubicBezTo>
                  <a:cubicBezTo>
                    <a:pt x="0" y="13729"/>
                    <a:pt x="0" y="16429"/>
                    <a:pt x="1878" y="17329"/>
                  </a:cubicBezTo>
                  <a:cubicBezTo>
                    <a:pt x="2818" y="18229"/>
                    <a:pt x="3757" y="18229"/>
                    <a:pt x="4696" y="17329"/>
                  </a:cubicBezTo>
                  <a:lnTo>
                    <a:pt x="6574" y="13729"/>
                  </a:lnTo>
                  <a:cubicBezTo>
                    <a:pt x="5635" y="15529"/>
                    <a:pt x="5635" y="17329"/>
                    <a:pt x="5635" y="19129"/>
                  </a:cubicBezTo>
                  <a:cubicBezTo>
                    <a:pt x="5635" y="20029"/>
                    <a:pt x="6574" y="20929"/>
                    <a:pt x="7513" y="20929"/>
                  </a:cubicBezTo>
                  <a:cubicBezTo>
                    <a:pt x="8452" y="20029"/>
                    <a:pt x="12209" y="17329"/>
                    <a:pt x="14087" y="1462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3" name="Shape">
              <a:extLst>
                <a:ext uri="{FF2B5EF4-FFF2-40B4-BE49-F238E27FC236}">
                  <a16:creationId xmlns:a16="http://schemas.microsoft.com/office/drawing/2014/main" id="{6E93E14B-ECE2-4AF3-A517-0E75C5426464}"/>
                </a:ext>
              </a:extLst>
            </p:cNvPr>
            <p:cNvSpPr/>
            <p:nvPr/>
          </p:nvSpPr>
          <p:spPr>
            <a:xfrm>
              <a:off x="4262748" y="3480742"/>
              <a:ext cx="118796" cy="127264"/>
            </a:xfrm>
            <a:custGeom>
              <a:avLst/>
              <a:gdLst/>
              <a:ahLst/>
              <a:cxnLst>
                <a:cxn ang="0">
                  <a:pos x="wd2" y="hd2"/>
                </a:cxn>
                <a:cxn ang="5400000">
                  <a:pos x="wd2" y="hd2"/>
                </a:cxn>
                <a:cxn ang="10800000">
                  <a:pos x="wd2" y="hd2"/>
                </a:cxn>
                <a:cxn ang="16200000">
                  <a:pos x="wd2" y="hd2"/>
                </a:cxn>
              </a:cxnLst>
              <a:rect l="0" t="0" r="r" b="b"/>
              <a:pathLst>
                <a:path w="20163" h="21600" extrusionOk="0">
                  <a:moveTo>
                    <a:pt x="14315" y="6480"/>
                  </a:moveTo>
                  <a:cubicBezTo>
                    <a:pt x="12155" y="5400"/>
                    <a:pt x="9995" y="5400"/>
                    <a:pt x="7835" y="4320"/>
                  </a:cubicBezTo>
                  <a:cubicBezTo>
                    <a:pt x="5675" y="3240"/>
                    <a:pt x="3515" y="2160"/>
                    <a:pt x="3515" y="0"/>
                  </a:cubicBezTo>
                  <a:cubicBezTo>
                    <a:pt x="3515" y="0"/>
                    <a:pt x="2435" y="0"/>
                    <a:pt x="2435" y="0"/>
                  </a:cubicBezTo>
                  <a:cubicBezTo>
                    <a:pt x="1355" y="2160"/>
                    <a:pt x="275" y="3240"/>
                    <a:pt x="275" y="5400"/>
                  </a:cubicBezTo>
                  <a:cubicBezTo>
                    <a:pt x="-805" y="9720"/>
                    <a:pt x="1355" y="15120"/>
                    <a:pt x="5675" y="18360"/>
                  </a:cubicBezTo>
                  <a:cubicBezTo>
                    <a:pt x="7835" y="20520"/>
                    <a:pt x="11075" y="21600"/>
                    <a:pt x="13235" y="21600"/>
                  </a:cubicBezTo>
                  <a:cubicBezTo>
                    <a:pt x="15395" y="21600"/>
                    <a:pt x="17555" y="20520"/>
                    <a:pt x="18635" y="19440"/>
                  </a:cubicBezTo>
                  <a:cubicBezTo>
                    <a:pt x="19715" y="18360"/>
                    <a:pt x="18635" y="17280"/>
                    <a:pt x="17555" y="17280"/>
                  </a:cubicBezTo>
                  <a:lnTo>
                    <a:pt x="13235" y="16200"/>
                  </a:lnTo>
                  <a:cubicBezTo>
                    <a:pt x="15395" y="16200"/>
                    <a:pt x="16475" y="17280"/>
                    <a:pt x="18635" y="17280"/>
                  </a:cubicBezTo>
                  <a:cubicBezTo>
                    <a:pt x="19715" y="17280"/>
                    <a:pt x="20795" y="16200"/>
                    <a:pt x="19715" y="15120"/>
                  </a:cubicBezTo>
                  <a:cubicBezTo>
                    <a:pt x="19715" y="10800"/>
                    <a:pt x="17555" y="8640"/>
                    <a:pt x="14315" y="648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4" name="Shape">
              <a:extLst>
                <a:ext uri="{FF2B5EF4-FFF2-40B4-BE49-F238E27FC236}">
                  <a16:creationId xmlns:a16="http://schemas.microsoft.com/office/drawing/2014/main" id="{0B2E4FF7-0CC4-41C6-A266-C0559B7EB7D3}"/>
                </a:ext>
              </a:extLst>
            </p:cNvPr>
            <p:cNvSpPr/>
            <p:nvPr/>
          </p:nvSpPr>
          <p:spPr>
            <a:xfrm>
              <a:off x="4835430" y="2653527"/>
              <a:ext cx="146359" cy="147977"/>
            </a:xfrm>
            <a:custGeom>
              <a:avLst/>
              <a:gdLst/>
              <a:ahLst/>
              <a:cxnLst>
                <a:cxn ang="0">
                  <a:pos x="wd2" y="hd2"/>
                </a:cxn>
                <a:cxn ang="5400000">
                  <a:pos x="wd2" y="hd2"/>
                </a:cxn>
                <a:cxn ang="10800000">
                  <a:pos x="wd2" y="hd2"/>
                </a:cxn>
                <a:cxn ang="16200000">
                  <a:pos x="wd2" y="hd2"/>
                </a:cxn>
              </a:cxnLst>
              <a:rect l="0" t="0" r="r" b="b"/>
              <a:pathLst>
                <a:path w="21600" h="20929" extrusionOk="0">
                  <a:moveTo>
                    <a:pt x="14087" y="14629"/>
                  </a:moveTo>
                  <a:cubicBezTo>
                    <a:pt x="15026" y="12829"/>
                    <a:pt x="15965" y="10129"/>
                    <a:pt x="16904" y="8329"/>
                  </a:cubicBezTo>
                  <a:cubicBezTo>
                    <a:pt x="17844" y="6529"/>
                    <a:pt x="19722" y="4729"/>
                    <a:pt x="21600" y="3829"/>
                  </a:cubicBezTo>
                  <a:cubicBezTo>
                    <a:pt x="21600" y="3829"/>
                    <a:pt x="21600" y="2929"/>
                    <a:pt x="21600" y="2929"/>
                  </a:cubicBezTo>
                  <a:cubicBezTo>
                    <a:pt x="19722" y="2029"/>
                    <a:pt x="18783" y="1129"/>
                    <a:pt x="16904" y="229"/>
                  </a:cubicBezTo>
                  <a:cubicBezTo>
                    <a:pt x="12209" y="-671"/>
                    <a:pt x="6574" y="1129"/>
                    <a:pt x="3756" y="4729"/>
                  </a:cubicBezTo>
                  <a:cubicBezTo>
                    <a:pt x="1878" y="6529"/>
                    <a:pt x="0" y="9229"/>
                    <a:pt x="0" y="11929"/>
                  </a:cubicBezTo>
                  <a:cubicBezTo>
                    <a:pt x="0" y="13729"/>
                    <a:pt x="0" y="16429"/>
                    <a:pt x="1878" y="17329"/>
                  </a:cubicBezTo>
                  <a:cubicBezTo>
                    <a:pt x="2818" y="18229"/>
                    <a:pt x="3757" y="18229"/>
                    <a:pt x="4696" y="17329"/>
                  </a:cubicBezTo>
                  <a:lnTo>
                    <a:pt x="6574" y="13729"/>
                  </a:lnTo>
                  <a:cubicBezTo>
                    <a:pt x="5635" y="15529"/>
                    <a:pt x="5635" y="17329"/>
                    <a:pt x="5635" y="19129"/>
                  </a:cubicBezTo>
                  <a:cubicBezTo>
                    <a:pt x="5635" y="20029"/>
                    <a:pt x="6574" y="20929"/>
                    <a:pt x="7513" y="20929"/>
                  </a:cubicBezTo>
                  <a:cubicBezTo>
                    <a:pt x="9391" y="19129"/>
                    <a:pt x="12209" y="17329"/>
                    <a:pt x="14087" y="1462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5" name="Shape">
              <a:extLst>
                <a:ext uri="{FF2B5EF4-FFF2-40B4-BE49-F238E27FC236}">
                  <a16:creationId xmlns:a16="http://schemas.microsoft.com/office/drawing/2014/main" id="{0BEEE811-D3BA-49EE-88B0-205363CDCE09}"/>
                </a:ext>
              </a:extLst>
            </p:cNvPr>
            <p:cNvSpPr/>
            <p:nvPr/>
          </p:nvSpPr>
          <p:spPr>
            <a:xfrm>
              <a:off x="5344486" y="3480742"/>
              <a:ext cx="161916" cy="117178"/>
            </a:xfrm>
            <a:custGeom>
              <a:avLst/>
              <a:gdLst/>
              <a:ahLst/>
              <a:cxnLst>
                <a:cxn ang="0">
                  <a:pos x="wd2" y="hd2"/>
                </a:cxn>
                <a:cxn ang="5400000">
                  <a:pos x="wd2" y="hd2"/>
                </a:cxn>
                <a:cxn ang="10800000">
                  <a:pos x="wd2" y="hd2"/>
                </a:cxn>
                <a:cxn ang="16200000">
                  <a:pos x="wd2" y="hd2"/>
                </a:cxn>
              </a:cxnLst>
              <a:rect l="0" t="0" r="r" b="b"/>
              <a:pathLst>
                <a:path w="21138" h="20934" extrusionOk="0">
                  <a:moveTo>
                    <a:pt x="8308" y="18660"/>
                  </a:moveTo>
                  <a:cubicBezTo>
                    <a:pt x="10800" y="18660"/>
                    <a:pt x="12462" y="18660"/>
                    <a:pt x="14954" y="18660"/>
                  </a:cubicBezTo>
                  <a:cubicBezTo>
                    <a:pt x="16615" y="18660"/>
                    <a:pt x="19108" y="19797"/>
                    <a:pt x="19938" y="20934"/>
                  </a:cubicBezTo>
                  <a:cubicBezTo>
                    <a:pt x="19938" y="20934"/>
                    <a:pt x="20769" y="20934"/>
                    <a:pt x="20769" y="20934"/>
                  </a:cubicBezTo>
                  <a:cubicBezTo>
                    <a:pt x="20769" y="18660"/>
                    <a:pt x="21600" y="16387"/>
                    <a:pt x="20769" y="14113"/>
                  </a:cubicBezTo>
                  <a:cubicBezTo>
                    <a:pt x="19938" y="8429"/>
                    <a:pt x="16615" y="3881"/>
                    <a:pt x="12462" y="1608"/>
                  </a:cubicBezTo>
                  <a:cubicBezTo>
                    <a:pt x="9969" y="471"/>
                    <a:pt x="7477" y="-666"/>
                    <a:pt x="4985" y="471"/>
                  </a:cubicBezTo>
                  <a:cubicBezTo>
                    <a:pt x="3323" y="1608"/>
                    <a:pt x="1662" y="2744"/>
                    <a:pt x="831" y="5018"/>
                  </a:cubicBezTo>
                  <a:cubicBezTo>
                    <a:pt x="831" y="6155"/>
                    <a:pt x="831" y="7292"/>
                    <a:pt x="1662" y="7292"/>
                  </a:cubicBezTo>
                  <a:lnTo>
                    <a:pt x="5815" y="7292"/>
                  </a:lnTo>
                  <a:cubicBezTo>
                    <a:pt x="4154" y="7292"/>
                    <a:pt x="2492" y="8429"/>
                    <a:pt x="831" y="8429"/>
                  </a:cubicBezTo>
                  <a:cubicBezTo>
                    <a:pt x="0" y="8429"/>
                    <a:pt x="0" y="10702"/>
                    <a:pt x="0" y="10702"/>
                  </a:cubicBezTo>
                  <a:cubicBezTo>
                    <a:pt x="2492" y="15250"/>
                    <a:pt x="5815" y="17524"/>
                    <a:pt x="8308" y="186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6" name="Shape">
              <a:extLst>
                <a:ext uri="{FF2B5EF4-FFF2-40B4-BE49-F238E27FC236}">
                  <a16:creationId xmlns:a16="http://schemas.microsoft.com/office/drawing/2014/main" id="{1FBED5FC-D8D2-49EA-ADAF-EB7CFE4415D2}"/>
                </a:ext>
              </a:extLst>
            </p:cNvPr>
            <p:cNvSpPr/>
            <p:nvPr/>
          </p:nvSpPr>
          <p:spPr>
            <a:xfrm>
              <a:off x="3817324" y="3289841"/>
              <a:ext cx="165448" cy="99637"/>
            </a:xfrm>
            <a:custGeom>
              <a:avLst/>
              <a:gdLst/>
              <a:ahLst/>
              <a:cxnLst>
                <a:cxn ang="0">
                  <a:pos x="wd2" y="hd2"/>
                </a:cxn>
                <a:cxn ang="5400000">
                  <a:pos x="wd2" y="hd2"/>
                </a:cxn>
                <a:cxn ang="10800000">
                  <a:pos x="wd2" y="hd2"/>
                </a:cxn>
                <a:cxn ang="16200000">
                  <a:pos x="wd2" y="hd2"/>
                </a:cxn>
              </a:cxnLst>
              <a:rect l="0" t="0" r="r" b="b"/>
              <a:pathLst>
                <a:path w="21600" h="21137" extrusionOk="0">
                  <a:moveTo>
                    <a:pt x="13292" y="0"/>
                  </a:moveTo>
                  <a:cubicBezTo>
                    <a:pt x="10800" y="0"/>
                    <a:pt x="9138" y="1350"/>
                    <a:pt x="6646" y="1350"/>
                  </a:cubicBezTo>
                  <a:cubicBezTo>
                    <a:pt x="4985" y="1350"/>
                    <a:pt x="2492" y="1350"/>
                    <a:pt x="831" y="0"/>
                  </a:cubicBezTo>
                  <a:cubicBezTo>
                    <a:pt x="831" y="0"/>
                    <a:pt x="0" y="0"/>
                    <a:pt x="0" y="0"/>
                  </a:cubicBezTo>
                  <a:cubicBezTo>
                    <a:pt x="0" y="2700"/>
                    <a:pt x="0" y="5400"/>
                    <a:pt x="831" y="8100"/>
                  </a:cubicBezTo>
                  <a:cubicBezTo>
                    <a:pt x="1662" y="14850"/>
                    <a:pt x="5815" y="18900"/>
                    <a:pt x="10800" y="20250"/>
                  </a:cubicBezTo>
                  <a:cubicBezTo>
                    <a:pt x="13292" y="21600"/>
                    <a:pt x="15785" y="21600"/>
                    <a:pt x="18277" y="18900"/>
                  </a:cubicBezTo>
                  <a:cubicBezTo>
                    <a:pt x="19939" y="17550"/>
                    <a:pt x="21600" y="14850"/>
                    <a:pt x="21600" y="12150"/>
                  </a:cubicBezTo>
                  <a:cubicBezTo>
                    <a:pt x="21600" y="10800"/>
                    <a:pt x="20769" y="9450"/>
                    <a:pt x="19938" y="9450"/>
                  </a:cubicBezTo>
                  <a:lnTo>
                    <a:pt x="15785" y="10800"/>
                  </a:lnTo>
                  <a:cubicBezTo>
                    <a:pt x="17446" y="10800"/>
                    <a:pt x="19108" y="9450"/>
                    <a:pt x="19938" y="8100"/>
                  </a:cubicBezTo>
                  <a:cubicBezTo>
                    <a:pt x="20769" y="8100"/>
                    <a:pt x="20769" y="5400"/>
                    <a:pt x="19938" y="5400"/>
                  </a:cubicBezTo>
                  <a:cubicBezTo>
                    <a:pt x="19939" y="2700"/>
                    <a:pt x="16616" y="0"/>
                    <a:pt x="13292" y="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7" name="Shape">
              <a:extLst>
                <a:ext uri="{FF2B5EF4-FFF2-40B4-BE49-F238E27FC236}">
                  <a16:creationId xmlns:a16="http://schemas.microsoft.com/office/drawing/2014/main" id="{D0823DCD-B243-412E-8EA1-BFADE0FE0A70}"/>
                </a:ext>
              </a:extLst>
            </p:cNvPr>
            <p:cNvSpPr/>
            <p:nvPr/>
          </p:nvSpPr>
          <p:spPr>
            <a:xfrm>
              <a:off x="4326380" y="2589890"/>
              <a:ext cx="89881" cy="149189"/>
            </a:xfrm>
            <a:custGeom>
              <a:avLst/>
              <a:gdLst/>
              <a:ahLst/>
              <a:cxnLst>
                <a:cxn ang="0">
                  <a:pos x="wd2" y="hd2"/>
                </a:cxn>
                <a:cxn ang="5400000">
                  <a:pos x="wd2" y="hd2"/>
                </a:cxn>
                <a:cxn ang="10800000">
                  <a:pos x="wd2" y="hd2"/>
                </a:cxn>
                <a:cxn ang="16200000">
                  <a:pos x="wd2" y="hd2"/>
                </a:cxn>
              </a:cxnLst>
              <a:rect l="0" t="0" r="r" b="b"/>
              <a:pathLst>
                <a:path w="20340" h="21100" extrusionOk="0">
                  <a:moveTo>
                    <a:pt x="19260" y="9400"/>
                  </a:moveTo>
                  <a:cubicBezTo>
                    <a:pt x="17820" y="7600"/>
                    <a:pt x="16380" y="6700"/>
                    <a:pt x="13500" y="4900"/>
                  </a:cubicBezTo>
                  <a:cubicBezTo>
                    <a:pt x="12060" y="3100"/>
                    <a:pt x="10620" y="1300"/>
                    <a:pt x="12060" y="400"/>
                  </a:cubicBezTo>
                  <a:cubicBezTo>
                    <a:pt x="12060" y="400"/>
                    <a:pt x="12060" y="-500"/>
                    <a:pt x="10620" y="400"/>
                  </a:cubicBezTo>
                  <a:cubicBezTo>
                    <a:pt x="7740" y="1300"/>
                    <a:pt x="6300" y="1300"/>
                    <a:pt x="4860" y="2200"/>
                  </a:cubicBezTo>
                  <a:cubicBezTo>
                    <a:pt x="540" y="4900"/>
                    <a:pt x="-900" y="9400"/>
                    <a:pt x="540" y="13000"/>
                  </a:cubicBezTo>
                  <a:cubicBezTo>
                    <a:pt x="1980" y="15700"/>
                    <a:pt x="3420" y="17500"/>
                    <a:pt x="6300" y="19300"/>
                  </a:cubicBezTo>
                  <a:cubicBezTo>
                    <a:pt x="7740" y="20200"/>
                    <a:pt x="10620" y="21100"/>
                    <a:pt x="13500" y="21100"/>
                  </a:cubicBezTo>
                  <a:cubicBezTo>
                    <a:pt x="14940" y="21100"/>
                    <a:pt x="14940" y="20200"/>
                    <a:pt x="14940" y="19300"/>
                  </a:cubicBezTo>
                  <a:lnTo>
                    <a:pt x="12060" y="16600"/>
                  </a:lnTo>
                  <a:cubicBezTo>
                    <a:pt x="13500" y="17500"/>
                    <a:pt x="14940" y="18400"/>
                    <a:pt x="16380" y="19300"/>
                  </a:cubicBezTo>
                  <a:cubicBezTo>
                    <a:pt x="17820" y="20200"/>
                    <a:pt x="19260" y="19300"/>
                    <a:pt x="19260" y="19300"/>
                  </a:cubicBezTo>
                  <a:cubicBezTo>
                    <a:pt x="20700" y="13900"/>
                    <a:pt x="20700" y="11200"/>
                    <a:pt x="19260" y="94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8" name="Shape">
              <a:extLst>
                <a:ext uri="{FF2B5EF4-FFF2-40B4-BE49-F238E27FC236}">
                  <a16:creationId xmlns:a16="http://schemas.microsoft.com/office/drawing/2014/main" id="{DAD74AAF-1527-4AF8-AACC-3593F8940F47}"/>
                </a:ext>
              </a:extLst>
            </p:cNvPr>
            <p:cNvSpPr/>
            <p:nvPr/>
          </p:nvSpPr>
          <p:spPr>
            <a:xfrm>
              <a:off x="4453644" y="2717159"/>
              <a:ext cx="41010" cy="53736"/>
            </a:xfrm>
            <a:custGeom>
              <a:avLst/>
              <a:gdLst/>
              <a:ahLst/>
              <a:cxnLst>
                <a:cxn ang="0">
                  <a:pos x="wd2" y="hd2"/>
                </a:cxn>
                <a:cxn ang="5400000">
                  <a:pos x="wd2" y="hd2"/>
                </a:cxn>
                <a:cxn ang="10800000">
                  <a:pos x="wd2" y="hd2"/>
                </a:cxn>
                <a:cxn ang="16200000">
                  <a:pos x="wd2" y="hd2"/>
                </a:cxn>
              </a:cxnLst>
              <a:rect l="0" t="0" r="r" b="b"/>
              <a:pathLst>
                <a:path w="19886" h="20267" extrusionOk="0">
                  <a:moveTo>
                    <a:pt x="16800" y="12000"/>
                  </a:moveTo>
                  <a:cubicBezTo>
                    <a:pt x="16800" y="9600"/>
                    <a:pt x="16800" y="7200"/>
                    <a:pt x="16800" y="4800"/>
                  </a:cubicBezTo>
                  <a:cubicBezTo>
                    <a:pt x="16800" y="2400"/>
                    <a:pt x="16800" y="0"/>
                    <a:pt x="19886" y="0"/>
                  </a:cubicBezTo>
                  <a:cubicBezTo>
                    <a:pt x="19886" y="0"/>
                    <a:pt x="19886" y="0"/>
                    <a:pt x="19886" y="0"/>
                  </a:cubicBezTo>
                  <a:cubicBezTo>
                    <a:pt x="16800" y="0"/>
                    <a:pt x="13714" y="0"/>
                    <a:pt x="13714" y="0"/>
                  </a:cubicBezTo>
                  <a:cubicBezTo>
                    <a:pt x="7543" y="0"/>
                    <a:pt x="1372" y="4800"/>
                    <a:pt x="1372" y="7200"/>
                  </a:cubicBezTo>
                  <a:cubicBezTo>
                    <a:pt x="1372" y="9600"/>
                    <a:pt x="-1714" y="12000"/>
                    <a:pt x="1372" y="14400"/>
                  </a:cubicBezTo>
                  <a:cubicBezTo>
                    <a:pt x="1372" y="16800"/>
                    <a:pt x="4458" y="19200"/>
                    <a:pt x="7544" y="19200"/>
                  </a:cubicBezTo>
                  <a:cubicBezTo>
                    <a:pt x="7544" y="19200"/>
                    <a:pt x="10629" y="19200"/>
                    <a:pt x="10629" y="19200"/>
                  </a:cubicBezTo>
                  <a:lnTo>
                    <a:pt x="10629" y="14400"/>
                  </a:lnTo>
                  <a:cubicBezTo>
                    <a:pt x="10629" y="16800"/>
                    <a:pt x="10629" y="16800"/>
                    <a:pt x="10629" y="19200"/>
                  </a:cubicBezTo>
                  <a:cubicBezTo>
                    <a:pt x="10629" y="19200"/>
                    <a:pt x="13715" y="21600"/>
                    <a:pt x="13715" y="19200"/>
                  </a:cubicBezTo>
                  <a:cubicBezTo>
                    <a:pt x="13715" y="16800"/>
                    <a:pt x="16800" y="14400"/>
                    <a:pt x="16800" y="120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89" name="Shape">
              <a:extLst>
                <a:ext uri="{FF2B5EF4-FFF2-40B4-BE49-F238E27FC236}">
                  <a16:creationId xmlns:a16="http://schemas.microsoft.com/office/drawing/2014/main" id="{057D25A1-DF6C-4D44-B7A9-5C8346293C13}"/>
                </a:ext>
              </a:extLst>
            </p:cNvPr>
            <p:cNvSpPr/>
            <p:nvPr/>
          </p:nvSpPr>
          <p:spPr>
            <a:xfrm>
              <a:off x="4580903" y="2335362"/>
              <a:ext cx="107293" cy="171816"/>
            </a:xfrm>
            <a:custGeom>
              <a:avLst/>
              <a:gdLst/>
              <a:ahLst/>
              <a:cxnLst>
                <a:cxn ang="0">
                  <a:pos x="wd2" y="hd2"/>
                </a:cxn>
                <a:cxn ang="5400000">
                  <a:pos x="wd2" y="hd2"/>
                </a:cxn>
                <a:cxn ang="10800000">
                  <a:pos x="wd2" y="hd2"/>
                </a:cxn>
                <a:cxn ang="16200000">
                  <a:pos x="wd2" y="hd2"/>
                </a:cxn>
              </a:cxnLst>
              <a:rect l="0" t="0" r="r" b="b"/>
              <a:pathLst>
                <a:path w="20233" h="21600" extrusionOk="0">
                  <a:moveTo>
                    <a:pt x="18433" y="12000"/>
                  </a:moveTo>
                  <a:cubicBezTo>
                    <a:pt x="17233" y="10400"/>
                    <a:pt x="14833" y="8800"/>
                    <a:pt x="13633" y="6400"/>
                  </a:cubicBezTo>
                  <a:cubicBezTo>
                    <a:pt x="12433" y="4800"/>
                    <a:pt x="11233" y="3200"/>
                    <a:pt x="12433" y="800"/>
                  </a:cubicBezTo>
                  <a:cubicBezTo>
                    <a:pt x="12433" y="800"/>
                    <a:pt x="12433" y="0"/>
                    <a:pt x="11233" y="0"/>
                  </a:cubicBezTo>
                  <a:cubicBezTo>
                    <a:pt x="8833" y="800"/>
                    <a:pt x="6433" y="1600"/>
                    <a:pt x="5233" y="2400"/>
                  </a:cubicBezTo>
                  <a:cubicBezTo>
                    <a:pt x="433" y="4800"/>
                    <a:pt x="-767" y="9600"/>
                    <a:pt x="433" y="13600"/>
                  </a:cubicBezTo>
                  <a:cubicBezTo>
                    <a:pt x="1633" y="16000"/>
                    <a:pt x="2833" y="18400"/>
                    <a:pt x="5233" y="20000"/>
                  </a:cubicBezTo>
                  <a:cubicBezTo>
                    <a:pt x="7633" y="20800"/>
                    <a:pt x="10033" y="21600"/>
                    <a:pt x="12433" y="21600"/>
                  </a:cubicBezTo>
                  <a:cubicBezTo>
                    <a:pt x="13633" y="21600"/>
                    <a:pt x="14833" y="20800"/>
                    <a:pt x="13633" y="20000"/>
                  </a:cubicBezTo>
                  <a:lnTo>
                    <a:pt x="11233" y="16800"/>
                  </a:lnTo>
                  <a:cubicBezTo>
                    <a:pt x="12433" y="18400"/>
                    <a:pt x="13633" y="19200"/>
                    <a:pt x="16033" y="20000"/>
                  </a:cubicBezTo>
                  <a:cubicBezTo>
                    <a:pt x="17233" y="20800"/>
                    <a:pt x="18433" y="20000"/>
                    <a:pt x="18433" y="20000"/>
                  </a:cubicBezTo>
                  <a:cubicBezTo>
                    <a:pt x="20833" y="17600"/>
                    <a:pt x="20833" y="14400"/>
                    <a:pt x="18433" y="120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0" name="Shape">
              <a:extLst>
                <a:ext uri="{FF2B5EF4-FFF2-40B4-BE49-F238E27FC236}">
                  <a16:creationId xmlns:a16="http://schemas.microsoft.com/office/drawing/2014/main" id="{493C2DE7-4A10-4E40-8F14-2AECAAE0D801}"/>
                </a:ext>
              </a:extLst>
            </p:cNvPr>
            <p:cNvSpPr/>
            <p:nvPr/>
          </p:nvSpPr>
          <p:spPr>
            <a:xfrm>
              <a:off x="4708172" y="3353478"/>
              <a:ext cx="87496" cy="127264"/>
            </a:xfrm>
            <a:custGeom>
              <a:avLst/>
              <a:gdLst/>
              <a:ahLst/>
              <a:cxnLst>
                <a:cxn ang="0">
                  <a:pos x="wd2" y="hd2"/>
                </a:cxn>
                <a:cxn ang="5400000">
                  <a:pos x="wd2" y="hd2"/>
                </a:cxn>
                <a:cxn ang="10800000">
                  <a:pos x="wd2" y="hd2"/>
                </a:cxn>
                <a:cxn ang="16200000">
                  <a:pos x="wd2" y="hd2"/>
                </a:cxn>
              </a:cxnLst>
              <a:rect l="0" t="0" r="r" b="b"/>
              <a:pathLst>
                <a:path w="21214" h="21600" extrusionOk="0">
                  <a:moveTo>
                    <a:pt x="21214" y="12960"/>
                  </a:moveTo>
                  <a:cubicBezTo>
                    <a:pt x="21214" y="10800"/>
                    <a:pt x="19671" y="8640"/>
                    <a:pt x="19671" y="6480"/>
                  </a:cubicBezTo>
                  <a:cubicBezTo>
                    <a:pt x="19671" y="4320"/>
                    <a:pt x="19671" y="2160"/>
                    <a:pt x="21214" y="1080"/>
                  </a:cubicBezTo>
                  <a:cubicBezTo>
                    <a:pt x="21214" y="1080"/>
                    <a:pt x="21214" y="0"/>
                    <a:pt x="21214" y="0"/>
                  </a:cubicBezTo>
                  <a:cubicBezTo>
                    <a:pt x="18128" y="0"/>
                    <a:pt x="16586" y="0"/>
                    <a:pt x="13500" y="0"/>
                  </a:cubicBezTo>
                  <a:cubicBezTo>
                    <a:pt x="7328" y="1080"/>
                    <a:pt x="2699" y="5400"/>
                    <a:pt x="1157" y="9720"/>
                  </a:cubicBezTo>
                  <a:cubicBezTo>
                    <a:pt x="-386" y="11880"/>
                    <a:pt x="-386" y="15120"/>
                    <a:pt x="1157" y="17280"/>
                  </a:cubicBezTo>
                  <a:cubicBezTo>
                    <a:pt x="2700" y="19440"/>
                    <a:pt x="4243" y="20520"/>
                    <a:pt x="7328" y="21600"/>
                  </a:cubicBezTo>
                  <a:cubicBezTo>
                    <a:pt x="8871" y="21600"/>
                    <a:pt x="10414" y="21600"/>
                    <a:pt x="10414" y="20520"/>
                  </a:cubicBezTo>
                  <a:lnTo>
                    <a:pt x="10414" y="16200"/>
                  </a:lnTo>
                  <a:cubicBezTo>
                    <a:pt x="10414" y="17280"/>
                    <a:pt x="11957" y="19440"/>
                    <a:pt x="13500" y="20520"/>
                  </a:cubicBezTo>
                  <a:cubicBezTo>
                    <a:pt x="13500" y="21600"/>
                    <a:pt x="15043" y="21600"/>
                    <a:pt x="16586" y="20520"/>
                  </a:cubicBezTo>
                  <a:cubicBezTo>
                    <a:pt x="18128" y="19440"/>
                    <a:pt x="21214" y="16200"/>
                    <a:pt x="21214" y="129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1" name="Shape">
              <a:extLst>
                <a:ext uri="{FF2B5EF4-FFF2-40B4-BE49-F238E27FC236}">
                  <a16:creationId xmlns:a16="http://schemas.microsoft.com/office/drawing/2014/main" id="{0345F3FD-C745-4730-B38A-DA7FE7D51ED7}"/>
                </a:ext>
              </a:extLst>
            </p:cNvPr>
            <p:cNvSpPr/>
            <p:nvPr/>
          </p:nvSpPr>
          <p:spPr>
            <a:xfrm>
              <a:off x="4071852" y="3226214"/>
              <a:ext cx="87496" cy="127264"/>
            </a:xfrm>
            <a:custGeom>
              <a:avLst/>
              <a:gdLst/>
              <a:ahLst/>
              <a:cxnLst>
                <a:cxn ang="0">
                  <a:pos x="wd2" y="hd2"/>
                </a:cxn>
                <a:cxn ang="5400000">
                  <a:pos x="wd2" y="hd2"/>
                </a:cxn>
                <a:cxn ang="10800000">
                  <a:pos x="wd2" y="hd2"/>
                </a:cxn>
                <a:cxn ang="16200000">
                  <a:pos x="wd2" y="hd2"/>
                </a:cxn>
              </a:cxnLst>
              <a:rect l="0" t="0" r="r" b="b"/>
              <a:pathLst>
                <a:path w="21214" h="21600" extrusionOk="0">
                  <a:moveTo>
                    <a:pt x="21214" y="12960"/>
                  </a:moveTo>
                  <a:cubicBezTo>
                    <a:pt x="21214" y="10800"/>
                    <a:pt x="19671" y="8640"/>
                    <a:pt x="19671" y="6480"/>
                  </a:cubicBezTo>
                  <a:cubicBezTo>
                    <a:pt x="19671" y="4320"/>
                    <a:pt x="19671" y="2160"/>
                    <a:pt x="21214" y="1080"/>
                  </a:cubicBezTo>
                  <a:cubicBezTo>
                    <a:pt x="21214" y="1080"/>
                    <a:pt x="21214" y="0"/>
                    <a:pt x="21214" y="0"/>
                  </a:cubicBezTo>
                  <a:cubicBezTo>
                    <a:pt x="18128" y="0"/>
                    <a:pt x="16586" y="0"/>
                    <a:pt x="13500" y="0"/>
                  </a:cubicBezTo>
                  <a:cubicBezTo>
                    <a:pt x="7328" y="1080"/>
                    <a:pt x="2699" y="5400"/>
                    <a:pt x="1157" y="9720"/>
                  </a:cubicBezTo>
                  <a:cubicBezTo>
                    <a:pt x="-386" y="11880"/>
                    <a:pt x="-386" y="15120"/>
                    <a:pt x="1157" y="17280"/>
                  </a:cubicBezTo>
                  <a:cubicBezTo>
                    <a:pt x="2700" y="19440"/>
                    <a:pt x="4243" y="20520"/>
                    <a:pt x="7328" y="21600"/>
                  </a:cubicBezTo>
                  <a:cubicBezTo>
                    <a:pt x="8871" y="21600"/>
                    <a:pt x="10414" y="21600"/>
                    <a:pt x="10414" y="20520"/>
                  </a:cubicBezTo>
                  <a:lnTo>
                    <a:pt x="10414" y="16200"/>
                  </a:lnTo>
                  <a:cubicBezTo>
                    <a:pt x="10414" y="17280"/>
                    <a:pt x="11957" y="19440"/>
                    <a:pt x="13500" y="20520"/>
                  </a:cubicBezTo>
                  <a:cubicBezTo>
                    <a:pt x="13500" y="21600"/>
                    <a:pt x="15043" y="21600"/>
                    <a:pt x="16586" y="20520"/>
                  </a:cubicBezTo>
                  <a:cubicBezTo>
                    <a:pt x="19671" y="19440"/>
                    <a:pt x="21214" y="16200"/>
                    <a:pt x="21214" y="129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2" name="Shape">
              <a:extLst>
                <a:ext uri="{FF2B5EF4-FFF2-40B4-BE49-F238E27FC236}">
                  <a16:creationId xmlns:a16="http://schemas.microsoft.com/office/drawing/2014/main" id="{7C5FF7DF-97A4-44BD-9614-2D72066BD592}"/>
                </a:ext>
              </a:extLst>
            </p:cNvPr>
            <p:cNvSpPr/>
            <p:nvPr/>
          </p:nvSpPr>
          <p:spPr>
            <a:xfrm>
              <a:off x="4199116" y="3035313"/>
              <a:ext cx="97071" cy="142826"/>
            </a:xfrm>
            <a:custGeom>
              <a:avLst/>
              <a:gdLst/>
              <a:ahLst/>
              <a:cxnLst>
                <a:cxn ang="0">
                  <a:pos x="wd2" y="hd2"/>
                </a:cxn>
                <a:cxn ang="5400000">
                  <a:pos x="wd2" y="hd2"/>
                </a:cxn>
                <a:cxn ang="10800000">
                  <a:pos x="wd2" y="hd2"/>
                </a:cxn>
                <a:cxn ang="16200000">
                  <a:pos x="wd2" y="hd2"/>
                </a:cxn>
              </a:cxnLst>
              <a:rect l="0" t="0" r="r" b="b"/>
              <a:pathLst>
                <a:path w="20594" h="21078" extrusionOk="0">
                  <a:moveTo>
                    <a:pt x="18357" y="9808"/>
                  </a:moveTo>
                  <a:cubicBezTo>
                    <a:pt x="17007" y="7930"/>
                    <a:pt x="14307" y="6991"/>
                    <a:pt x="12957" y="5113"/>
                  </a:cubicBezTo>
                  <a:cubicBezTo>
                    <a:pt x="11607" y="4174"/>
                    <a:pt x="10257" y="2295"/>
                    <a:pt x="10257" y="417"/>
                  </a:cubicBezTo>
                  <a:cubicBezTo>
                    <a:pt x="10257" y="417"/>
                    <a:pt x="10257" y="-522"/>
                    <a:pt x="8907" y="417"/>
                  </a:cubicBezTo>
                  <a:cubicBezTo>
                    <a:pt x="7557" y="1356"/>
                    <a:pt x="4857" y="2295"/>
                    <a:pt x="3507" y="3235"/>
                  </a:cubicBezTo>
                  <a:cubicBezTo>
                    <a:pt x="-543" y="6052"/>
                    <a:pt x="-543" y="10748"/>
                    <a:pt x="807" y="14504"/>
                  </a:cubicBezTo>
                  <a:cubicBezTo>
                    <a:pt x="2157" y="16382"/>
                    <a:pt x="3507" y="19200"/>
                    <a:pt x="6207" y="20139"/>
                  </a:cubicBezTo>
                  <a:cubicBezTo>
                    <a:pt x="8907" y="21078"/>
                    <a:pt x="11606" y="21078"/>
                    <a:pt x="12957" y="21078"/>
                  </a:cubicBezTo>
                  <a:cubicBezTo>
                    <a:pt x="14307" y="21078"/>
                    <a:pt x="14307" y="20139"/>
                    <a:pt x="14307" y="19200"/>
                  </a:cubicBezTo>
                  <a:lnTo>
                    <a:pt x="11606" y="16382"/>
                  </a:lnTo>
                  <a:cubicBezTo>
                    <a:pt x="12957" y="17321"/>
                    <a:pt x="14307" y="18261"/>
                    <a:pt x="17006" y="19200"/>
                  </a:cubicBezTo>
                  <a:cubicBezTo>
                    <a:pt x="18356" y="19200"/>
                    <a:pt x="19707" y="19200"/>
                    <a:pt x="19707" y="18261"/>
                  </a:cubicBezTo>
                  <a:cubicBezTo>
                    <a:pt x="21057" y="14504"/>
                    <a:pt x="21057" y="11687"/>
                    <a:pt x="18357" y="980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3" name="Shape">
              <a:extLst>
                <a:ext uri="{FF2B5EF4-FFF2-40B4-BE49-F238E27FC236}">
                  <a16:creationId xmlns:a16="http://schemas.microsoft.com/office/drawing/2014/main" id="{BDBDDB9D-181C-4BAF-960F-43E56110E0A8}"/>
                </a:ext>
              </a:extLst>
            </p:cNvPr>
            <p:cNvSpPr/>
            <p:nvPr/>
          </p:nvSpPr>
          <p:spPr>
            <a:xfrm>
              <a:off x="4262748" y="3162577"/>
              <a:ext cx="82727" cy="84420"/>
            </a:xfrm>
            <a:custGeom>
              <a:avLst/>
              <a:gdLst/>
              <a:ahLst/>
              <a:cxnLst>
                <a:cxn ang="0">
                  <a:pos x="wd2" y="hd2"/>
                </a:cxn>
                <a:cxn ang="5400000">
                  <a:pos x="wd2" y="hd2"/>
                </a:cxn>
                <a:cxn ang="10800000">
                  <a:pos x="wd2" y="hd2"/>
                </a:cxn>
                <a:cxn ang="16200000">
                  <a:pos x="wd2" y="hd2"/>
                </a:cxn>
              </a:cxnLst>
              <a:rect l="0" t="0" r="r" b="b"/>
              <a:pathLst>
                <a:path w="21600" h="20468" extrusionOk="0">
                  <a:moveTo>
                    <a:pt x="13292" y="14297"/>
                  </a:moveTo>
                  <a:cubicBezTo>
                    <a:pt x="14954" y="12754"/>
                    <a:pt x="14954" y="9668"/>
                    <a:pt x="16616" y="8125"/>
                  </a:cubicBezTo>
                  <a:cubicBezTo>
                    <a:pt x="18277" y="6582"/>
                    <a:pt x="18277" y="5039"/>
                    <a:pt x="21600" y="3496"/>
                  </a:cubicBezTo>
                  <a:cubicBezTo>
                    <a:pt x="21600" y="3496"/>
                    <a:pt x="21600" y="3496"/>
                    <a:pt x="21600" y="3496"/>
                  </a:cubicBezTo>
                  <a:cubicBezTo>
                    <a:pt x="19938" y="1954"/>
                    <a:pt x="18277" y="1954"/>
                    <a:pt x="16616" y="411"/>
                  </a:cubicBezTo>
                  <a:cubicBezTo>
                    <a:pt x="11631" y="-1132"/>
                    <a:pt x="6646" y="1954"/>
                    <a:pt x="3323" y="5039"/>
                  </a:cubicBezTo>
                  <a:cubicBezTo>
                    <a:pt x="1662" y="6582"/>
                    <a:pt x="0" y="9668"/>
                    <a:pt x="0" y="12754"/>
                  </a:cubicBezTo>
                  <a:cubicBezTo>
                    <a:pt x="0" y="14297"/>
                    <a:pt x="0" y="17382"/>
                    <a:pt x="1662" y="18925"/>
                  </a:cubicBezTo>
                  <a:cubicBezTo>
                    <a:pt x="1662" y="18925"/>
                    <a:pt x="3323" y="18925"/>
                    <a:pt x="3323" y="18925"/>
                  </a:cubicBezTo>
                  <a:lnTo>
                    <a:pt x="4985" y="14297"/>
                  </a:lnTo>
                  <a:cubicBezTo>
                    <a:pt x="4985" y="15839"/>
                    <a:pt x="3323" y="17382"/>
                    <a:pt x="3323" y="18925"/>
                  </a:cubicBezTo>
                  <a:cubicBezTo>
                    <a:pt x="3323" y="20468"/>
                    <a:pt x="3323" y="20468"/>
                    <a:pt x="4985" y="20468"/>
                  </a:cubicBezTo>
                  <a:cubicBezTo>
                    <a:pt x="8308" y="18925"/>
                    <a:pt x="11631" y="17382"/>
                    <a:pt x="13292" y="1429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4" name="Shape">
              <a:extLst>
                <a:ext uri="{FF2B5EF4-FFF2-40B4-BE49-F238E27FC236}">
                  <a16:creationId xmlns:a16="http://schemas.microsoft.com/office/drawing/2014/main" id="{5D0CBD5E-F5DB-4C2C-8690-CE199EC7F46F}"/>
                </a:ext>
              </a:extLst>
            </p:cNvPr>
            <p:cNvSpPr/>
            <p:nvPr/>
          </p:nvSpPr>
          <p:spPr>
            <a:xfrm>
              <a:off x="4262748" y="3226214"/>
              <a:ext cx="112949" cy="90072"/>
            </a:xfrm>
            <a:custGeom>
              <a:avLst/>
              <a:gdLst/>
              <a:ahLst/>
              <a:cxnLst>
                <a:cxn ang="0">
                  <a:pos x="wd2" y="hd2"/>
                </a:cxn>
                <a:cxn ang="5400000">
                  <a:pos x="wd2" y="hd2"/>
                </a:cxn>
                <a:cxn ang="10800000">
                  <a:pos x="wd2" y="hd2"/>
                </a:cxn>
                <a:cxn ang="16200000">
                  <a:pos x="wd2" y="hd2"/>
                </a:cxn>
              </a:cxnLst>
              <a:rect l="0" t="0" r="r" b="b"/>
              <a:pathLst>
                <a:path w="21300" h="20383" extrusionOk="0">
                  <a:moveTo>
                    <a:pt x="12900" y="16063"/>
                  </a:moveTo>
                  <a:cubicBezTo>
                    <a:pt x="14100" y="14623"/>
                    <a:pt x="15300" y="11743"/>
                    <a:pt x="16500" y="10303"/>
                  </a:cubicBezTo>
                  <a:cubicBezTo>
                    <a:pt x="17700" y="8863"/>
                    <a:pt x="18900" y="7423"/>
                    <a:pt x="21300" y="7423"/>
                  </a:cubicBezTo>
                  <a:cubicBezTo>
                    <a:pt x="21300" y="7423"/>
                    <a:pt x="21300" y="7423"/>
                    <a:pt x="21300" y="5983"/>
                  </a:cubicBezTo>
                  <a:cubicBezTo>
                    <a:pt x="20100" y="4543"/>
                    <a:pt x="18900" y="3103"/>
                    <a:pt x="17700" y="1663"/>
                  </a:cubicBezTo>
                  <a:cubicBezTo>
                    <a:pt x="14100" y="-1217"/>
                    <a:pt x="9300" y="223"/>
                    <a:pt x="5700" y="1663"/>
                  </a:cubicBezTo>
                  <a:cubicBezTo>
                    <a:pt x="3300" y="3103"/>
                    <a:pt x="900" y="5983"/>
                    <a:pt x="900" y="8863"/>
                  </a:cubicBezTo>
                  <a:cubicBezTo>
                    <a:pt x="-300" y="11743"/>
                    <a:pt x="-300" y="13183"/>
                    <a:pt x="900" y="16063"/>
                  </a:cubicBezTo>
                  <a:cubicBezTo>
                    <a:pt x="900" y="17503"/>
                    <a:pt x="2100" y="17503"/>
                    <a:pt x="3300" y="16063"/>
                  </a:cubicBezTo>
                  <a:lnTo>
                    <a:pt x="5700" y="11743"/>
                  </a:lnTo>
                  <a:cubicBezTo>
                    <a:pt x="4500" y="13183"/>
                    <a:pt x="4500" y="14623"/>
                    <a:pt x="3300" y="17503"/>
                  </a:cubicBezTo>
                  <a:cubicBezTo>
                    <a:pt x="3300" y="18943"/>
                    <a:pt x="3300" y="18943"/>
                    <a:pt x="4500" y="20383"/>
                  </a:cubicBezTo>
                  <a:cubicBezTo>
                    <a:pt x="8100" y="20383"/>
                    <a:pt x="10500" y="18943"/>
                    <a:pt x="12900" y="1606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5" name="Shape">
              <a:extLst>
                <a:ext uri="{FF2B5EF4-FFF2-40B4-BE49-F238E27FC236}">
                  <a16:creationId xmlns:a16="http://schemas.microsoft.com/office/drawing/2014/main" id="{1C9D7EA1-FE8F-49C1-8A70-0321130BCD6E}"/>
                </a:ext>
              </a:extLst>
            </p:cNvPr>
            <p:cNvSpPr/>
            <p:nvPr/>
          </p:nvSpPr>
          <p:spPr>
            <a:xfrm>
              <a:off x="4708172" y="3035318"/>
              <a:ext cx="127264" cy="107087"/>
            </a:xfrm>
            <a:custGeom>
              <a:avLst/>
              <a:gdLst/>
              <a:ahLst/>
              <a:cxnLst>
                <a:cxn ang="0">
                  <a:pos x="wd2" y="hd2"/>
                </a:cxn>
                <a:cxn ang="5400000">
                  <a:pos x="wd2" y="hd2"/>
                </a:cxn>
                <a:cxn ang="10800000">
                  <a:pos x="wd2" y="hd2"/>
                </a:cxn>
                <a:cxn ang="16200000">
                  <a:pos x="wd2" y="hd2"/>
                </a:cxn>
              </a:cxnLst>
              <a:rect l="0" t="0" r="r" b="b"/>
              <a:pathLst>
                <a:path w="21600" h="20194" extrusionOk="0">
                  <a:moveTo>
                    <a:pt x="14040" y="15394"/>
                  </a:moveTo>
                  <a:cubicBezTo>
                    <a:pt x="15120" y="12994"/>
                    <a:pt x="16200" y="10594"/>
                    <a:pt x="17280" y="9394"/>
                  </a:cubicBezTo>
                  <a:cubicBezTo>
                    <a:pt x="18360" y="6994"/>
                    <a:pt x="19440" y="5794"/>
                    <a:pt x="21600" y="5794"/>
                  </a:cubicBezTo>
                  <a:cubicBezTo>
                    <a:pt x="21600" y="5794"/>
                    <a:pt x="21600" y="5794"/>
                    <a:pt x="21600" y="4594"/>
                  </a:cubicBezTo>
                  <a:cubicBezTo>
                    <a:pt x="20520" y="3394"/>
                    <a:pt x="18360" y="2194"/>
                    <a:pt x="17280" y="994"/>
                  </a:cubicBezTo>
                  <a:cubicBezTo>
                    <a:pt x="12960" y="-1406"/>
                    <a:pt x="8640" y="994"/>
                    <a:pt x="4320" y="3394"/>
                  </a:cubicBezTo>
                  <a:cubicBezTo>
                    <a:pt x="2160" y="5794"/>
                    <a:pt x="0" y="8194"/>
                    <a:pt x="0" y="10594"/>
                  </a:cubicBezTo>
                  <a:cubicBezTo>
                    <a:pt x="0" y="12994"/>
                    <a:pt x="0" y="15394"/>
                    <a:pt x="1080" y="16594"/>
                  </a:cubicBezTo>
                  <a:cubicBezTo>
                    <a:pt x="1080" y="17794"/>
                    <a:pt x="3240" y="17794"/>
                    <a:pt x="3240" y="16594"/>
                  </a:cubicBezTo>
                  <a:lnTo>
                    <a:pt x="5400" y="12994"/>
                  </a:lnTo>
                  <a:cubicBezTo>
                    <a:pt x="4320" y="14194"/>
                    <a:pt x="4320" y="16594"/>
                    <a:pt x="4320" y="17794"/>
                  </a:cubicBezTo>
                  <a:cubicBezTo>
                    <a:pt x="4320" y="18994"/>
                    <a:pt x="4320" y="20194"/>
                    <a:pt x="5400" y="20194"/>
                  </a:cubicBezTo>
                  <a:cubicBezTo>
                    <a:pt x="9720" y="18994"/>
                    <a:pt x="12960" y="17794"/>
                    <a:pt x="14040" y="1539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6" name="Shape">
              <a:extLst>
                <a:ext uri="{FF2B5EF4-FFF2-40B4-BE49-F238E27FC236}">
                  <a16:creationId xmlns:a16="http://schemas.microsoft.com/office/drawing/2014/main" id="{F2EF618E-D48B-4E96-8178-BD10569C1EC0}"/>
                </a:ext>
              </a:extLst>
            </p:cNvPr>
            <p:cNvSpPr/>
            <p:nvPr/>
          </p:nvSpPr>
          <p:spPr>
            <a:xfrm>
              <a:off x="4708172" y="2717159"/>
              <a:ext cx="127264" cy="107087"/>
            </a:xfrm>
            <a:custGeom>
              <a:avLst/>
              <a:gdLst/>
              <a:ahLst/>
              <a:cxnLst>
                <a:cxn ang="0">
                  <a:pos x="wd2" y="hd2"/>
                </a:cxn>
                <a:cxn ang="5400000">
                  <a:pos x="wd2" y="hd2"/>
                </a:cxn>
                <a:cxn ang="10800000">
                  <a:pos x="wd2" y="hd2"/>
                </a:cxn>
                <a:cxn ang="16200000">
                  <a:pos x="wd2" y="hd2"/>
                </a:cxn>
              </a:cxnLst>
              <a:rect l="0" t="0" r="r" b="b"/>
              <a:pathLst>
                <a:path w="21600" h="20194" extrusionOk="0">
                  <a:moveTo>
                    <a:pt x="14040" y="15394"/>
                  </a:moveTo>
                  <a:cubicBezTo>
                    <a:pt x="15120" y="12994"/>
                    <a:pt x="16200" y="10594"/>
                    <a:pt x="17280" y="9394"/>
                  </a:cubicBezTo>
                  <a:cubicBezTo>
                    <a:pt x="18360" y="6994"/>
                    <a:pt x="19440" y="5794"/>
                    <a:pt x="21600" y="5794"/>
                  </a:cubicBezTo>
                  <a:cubicBezTo>
                    <a:pt x="21600" y="5794"/>
                    <a:pt x="21600" y="5794"/>
                    <a:pt x="21600" y="4594"/>
                  </a:cubicBezTo>
                  <a:cubicBezTo>
                    <a:pt x="20520" y="3394"/>
                    <a:pt x="18360" y="2194"/>
                    <a:pt x="17280" y="994"/>
                  </a:cubicBezTo>
                  <a:cubicBezTo>
                    <a:pt x="12960" y="-1406"/>
                    <a:pt x="8640" y="994"/>
                    <a:pt x="4320" y="3394"/>
                  </a:cubicBezTo>
                  <a:cubicBezTo>
                    <a:pt x="2160" y="5794"/>
                    <a:pt x="0" y="8194"/>
                    <a:pt x="0" y="10594"/>
                  </a:cubicBezTo>
                  <a:cubicBezTo>
                    <a:pt x="0" y="12994"/>
                    <a:pt x="0" y="15394"/>
                    <a:pt x="1080" y="16594"/>
                  </a:cubicBezTo>
                  <a:cubicBezTo>
                    <a:pt x="1080" y="17794"/>
                    <a:pt x="3240" y="17794"/>
                    <a:pt x="3240" y="16594"/>
                  </a:cubicBezTo>
                  <a:lnTo>
                    <a:pt x="5400" y="12994"/>
                  </a:lnTo>
                  <a:cubicBezTo>
                    <a:pt x="4320" y="14194"/>
                    <a:pt x="4320" y="16594"/>
                    <a:pt x="4320" y="17794"/>
                  </a:cubicBezTo>
                  <a:cubicBezTo>
                    <a:pt x="4320" y="18994"/>
                    <a:pt x="4320" y="20194"/>
                    <a:pt x="5400" y="20194"/>
                  </a:cubicBezTo>
                  <a:cubicBezTo>
                    <a:pt x="8640" y="20194"/>
                    <a:pt x="11880" y="18994"/>
                    <a:pt x="14040" y="1539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7" name="Shape">
              <a:extLst>
                <a:ext uri="{FF2B5EF4-FFF2-40B4-BE49-F238E27FC236}">
                  <a16:creationId xmlns:a16="http://schemas.microsoft.com/office/drawing/2014/main" id="{F0AABCDB-ADA2-4AFB-B222-20F5E280C29B}"/>
                </a:ext>
              </a:extLst>
            </p:cNvPr>
            <p:cNvSpPr/>
            <p:nvPr/>
          </p:nvSpPr>
          <p:spPr>
            <a:xfrm>
              <a:off x="4644540" y="2526263"/>
              <a:ext cx="127264" cy="107087"/>
            </a:xfrm>
            <a:custGeom>
              <a:avLst/>
              <a:gdLst/>
              <a:ahLst/>
              <a:cxnLst>
                <a:cxn ang="0">
                  <a:pos x="wd2" y="hd2"/>
                </a:cxn>
                <a:cxn ang="5400000">
                  <a:pos x="wd2" y="hd2"/>
                </a:cxn>
                <a:cxn ang="10800000">
                  <a:pos x="wd2" y="hd2"/>
                </a:cxn>
                <a:cxn ang="16200000">
                  <a:pos x="wd2" y="hd2"/>
                </a:cxn>
              </a:cxnLst>
              <a:rect l="0" t="0" r="r" b="b"/>
              <a:pathLst>
                <a:path w="21600" h="20194" extrusionOk="0">
                  <a:moveTo>
                    <a:pt x="14040" y="15394"/>
                  </a:moveTo>
                  <a:cubicBezTo>
                    <a:pt x="15120" y="12994"/>
                    <a:pt x="16200" y="10594"/>
                    <a:pt x="17280" y="9394"/>
                  </a:cubicBezTo>
                  <a:cubicBezTo>
                    <a:pt x="18360" y="6994"/>
                    <a:pt x="19440" y="5794"/>
                    <a:pt x="21600" y="5794"/>
                  </a:cubicBezTo>
                  <a:cubicBezTo>
                    <a:pt x="21600" y="5794"/>
                    <a:pt x="21600" y="5794"/>
                    <a:pt x="21600" y="4594"/>
                  </a:cubicBezTo>
                  <a:cubicBezTo>
                    <a:pt x="20520" y="3394"/>
                    <a:pt x="18360" y="2194"/>
                    <a:pt x="17280" y="994"/>
                  </a:cubicBezTo>
                  <a:cubicBezTo>
                    <a:pt x="12960" y="-1406"/>
                    <a:pt x="8640" y="994"/>
                    <a:pt x="4320" y="3394"/>
                  </a:cubicBezTo>
                  <a:cubicBezTo>
                    <a:pt x="2160" y="5794"/>
                    <a:pt x="0" y="8194"/>
                    <a:pt x="0" y="10594"/>
                  </a:cubicBezTo>
                  <a:cubicBezTo>
                    <a:pt x="0" y="12994"/>
                    <a:pt x="0" y="15394"/>
                    <a:pt x="1080" y="16594"/>
                  </a:cubicBezTo>
                  <a:cubicBezTo>
                    <a:pt x="1080" y="17794"/>
                    <a:pt x="3240" y="17794"/>
                    <a:pt x="3240" y="16594"/>
                  </a:cubicBezTo>
                  <a:lnTo>
                    <a:pt x="5400" y="12994"/>
                  </a:lnTo>
                  <a:cubicBezTo>
                    <a:pt x="4320" y="14194"/>
                    <a:pt x="4320" y="16594"/>
                    <a:pt x="4320" y="17794"/>
                  </a:cubicBezTo>
                  <a:cubicBezTo>
                    <a:pt x="4320" y="18994"/>
                    <a:pt x="4320" y="20194"/>
                    <a:pt x="5400" y="20194"/>
                  </a:cubicBezTo>
                  <a:cubicBezTo>
                    <a:pt x="8640" y="18994"/>
                    <a:pt x="11880" y="17794"/>
                    <a:pt x="14040" y="1539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8" name="Shape">
              <a:extLst>
                <a:ext uri="{FF2B5EF4-FFF2-40B4-BE49-F238E27FC236}">
                  <a16:creationId xmlns:a16="http://schemas.microsoft.com/office/drawing/2014/main" id="{AFA413C0-CE75-44C3-B5C7-33AA91D2C65C}"/>
                </a:ext>
              </a:extLst>
            </p:cNvPr>
            <p:cNvSpPr/>
            <p:nvPr/>
          </p:nvSpPr>
          <p:spPr>
            <a:xfrm>
              <a:off x="4835430" y="3035318"/>
              <a:ext cx="203632" cy="120936"/>
            </a:xfrm>
            <a:custGeom>
              <a:avLst/>
              <a:gdLst/>
              <a:ahLst/>
              <a:cxnLst>
                <a:cxn ang="0">
                  <a:pos x="wd2" y="hd2"/>
                </a:cxn>
                <a:cxn ang="5400000">
                  <a:pos x="wd2" y="hd2"/>
                </a:cxn>
                <a:cxn ang="10800000">
                  <a:pos x="wd2" y="hd2"/>
                </a:cxn>
                <a:cxn ang="16200000">
                  <a:pos x="wd2" y="hd2"/>
                </a:cxn>
              </a:cxnLst>
              <a:rect l="0" t="0" r="r" b="b"/>
              <a:pathLst>
                <a:path w="21600" h="20526" extrusionOk="0">
                  <a:moveTo>
                    <a:pt x="10125" y="19816"/>
                  </a:moveTo>
                  <a:cubicBezTo>
                    <a:pt x="12150" y="18736"/>
                    <a:pt x="13500" y="16576"/>
                    <a:pt x="15525" y="14416"/>
                  </a:cubicBezTo>
                  <a:cubicBezTo>
                    <a:pt x="16875" y="13336"/>
                    <a:pt x="18900" y="12256"/>
                    <a:pt x="20925" y="13336"/>
                  </a:cubicBezTo>
                  <a:cubicBezTo>
                    <a:pt x="20925" y="13336"/>
                    <a:pt x="21600" y="13336"/>
                    <a:pt x="21600" y="12256"/>
                  </a:cubicBezTo>
                  <a:cubicBezTo>
                    <a:pt x="20925" y="10096"/>
                    <a:pt x="20250" y="7936"/>
                    <a:pt x="19575" y="5776"/>
                  </a:cubicBezTo>
                  <a:cubicBezTo>
                    <a:pt x="16875" y="376"/>
                    <a:pt x="12825" y="-704"/>
                    <a:pt x="8775" y="376"/>
                  </a:cubicBezTo>
                  <a:cubicBezTo>
                    <a:pt x="6075" y="1456"/>
                    <a:pt x="4050" y="2536"/>
                    <a:pt x="2025" y="5776"/>
                  </a:cubicBezTo>
                  <a:cubicBezTo>
                    <a:pt x="675" y="7936"/>
                    <a:pt x="0" y="11176"/>
                    <a:pt x="0" y="13336"/>
                  </a:cubicBezTo>
                  <a:cubicBezTo>
                    <a:pt x="0" y="14416"/>
                    <a:pt x="1350" y="15496"/>
                    <a:pt x="2025" y="14416"/>
                  </a:cubicBezTo>
                  <a:lnTo>
                    <a:pt x="5400" y="11176"/>
                  </a:lnTo>
                  <a:cubicBezTo>
                    <a:pt x="4050" y="12256"/>
                    <a:pt x="3375" y="14416"/>
                    <a:pt x="2025" y="15496"/>
                  </a:cubicBezTo>
                  <a:cubicBezTo>
                    <a:pt x="1350" y="16576"/>
                    <a:pt x="1350" y="17656"/>
                    <a:pt x="2025" y="18736"/>
                  </a:cubicBezTo>
                  <a:cubicBezTo>
                    <a:pt x="4725" y="20896"/>
                    <a:pt x="7425" y="20896"/>
                    <a:pt x="10125" y="1981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199" name="Shape">
              <a:extLst>
                <a:ext uri="{FF2B5EF4-FFF2-40B4-BE49-F238E27FC236}">
                  <a16:creationId xmlns:a16="http://schemas.microsoft.com/office/drawing/2014/main" id="{602553D9-A97A-4139-AC43-1F7BCCB0060D}"/>
                </a:ext>
              </a:extLst>
            </p:cNvPr>
            <p:cNvSpPr/>
            <p:nvPr/>
          </p:nvSpPr>
          <p:spPr>
            <a:xfrm>
              <a:off x="4899062" y="3480742"/>
              <a:ext cx="136463" cy="93860"/>
            </a:xfrm>
            <a:custGeom>
              <a:avLst/>
              <a:gdLst/>
              <a:ahLst/>
              <a:cxnLst>
                <a:cxn ang="0">
                  <a:pos x="wd2" y="hd2"/>
                </a:cxn>
                <a:cxn ang="5400000">
                  <a:pos x="wd2" y="hd2"/>
                </a:cxn>
                <a:cxn ang="10800000">
                  <a:pos x="wd2" y="hd2"/>
                </a:cxn>
                <a:cxn ang="16200000">
                  <a:pos x="wd2" y="hd2"/>
                </a:cxn>
              </a:cxnLst>
              <a:rect l="0" t="0" r="r" b="b"/>
              <a:pathLst>
                <a:path w="21055" h="21240" extrusionOk="0">
                  <a:moveTo>
                    <a:pt x="13201" y="18360"/>
                  </a:moveTo>
                  <a:cubicBezTo>
                    <a:pt x="11237" y="18360"/>
                    <a:pt x="9274" y="18360"/>
                    <a:pt x="6328" y="18360"/>
                  </a:cubicBezTo>
                  <a:cubicBezTo>
                    <a:pt x="4364" y="18360"/>
                    <a:pt x="2401" y="19800"/>
                    <a:pt x="1419" y="21240"/>
                  </a:cubicBezTo>
                  <a:cubicBezTo>
                    <a:pt x="1419" y="21240"/>
                    <a:pt x="437" y="21240"/>
                    <a:pt x="437" y="21240"/>
                  </a:cubicBezTo>
                  <a:cubicBezTo>
                    <a:pt x="437" y="18360"/>
                    <a:pt x="-545" y="16920"/>
                    <a:pt x="437" y="14040"/>
                  </a:cubicBezTo>
                  <a:cubicBezTo>
                    <a:pt x="1419" y="8280"/>
                    <a:pt x="4364" y="2520"/>
                    <a:pt x="8291" y="1080"/>
                  </a:cubicBezTo>
                  <a:cubicBezTo>
                    <a:pt x="11237" y="-360"/>
                    <a:pt x="13201" y="-360"/>
                    <a:pt x="16146" y="1080"/>
                  </a:cubicBezTo>
                  <a:cubicBezTo>
                    <a:pt x="18110" y="2520"/>
                    <a:pt x="19091" y="3960"/>
                    <a:pt x="20073" y="6840"/>
                  </a:cubicBezTo>
                  <a:cubicBezTo>
                    <a:pt x="20073" y="8280"/>
                    <a:pt x="20073" y="9720"/>
                    <a:pt x="19091" y="9720"/>
                  </a:cubicBezTo>
                  <a:lnTo>
                    <a:pt x="15164" y="9720"/>
                  </a:lnTo>
                  <a:cubicBezTo>
                    <a:pt x="17128" y="9720"/>
                    <a:pt x="18109" y="11160"/>
                    <a:pt x="20073" y="11160"/>
                  </a:cubicBezTo>
                  <a:cubicBezTo>
                    <a:pt x="21055" y="11160"/>
                    <a:pt x="21055" y="12600"/>
                    <a:pt x="21055" y="14040"/>
                  </a:cubicBezTo>
                  <a:cubicBezTo>
                    <a:pt x="19092" y="14040"/>
                    <a:pt x="16146" y="16920"/>
                    <a:pt x="13201" y="183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0" name="Shape">
              <a:extLst>
                <a:ext uri="{FF2B5EF4-FFF2-40B4-BE49-F238E27FC236}">
                  <a16:creationId xmlns:a16="http://schemas.microsoft.com/office/drawing/2014/main" id="{BEFC13B8-CB29-4C99-949E-BF805EA73BB7}"/>
                </a:ext>
              </a:extLst>
            </p:cNvPr>
            <p:cNvSpPr/>
            <p:nvPr/>
          </p:nvSpPr>
          <p:spPr>
            <a:xfrm>
              <a:off x="5026331" y="3544374"/>
              <a:ext cx="107493" cy="153954"/>
            </a:xfrm>
            <a:custGeom>
              <a:avLst/>
              <a:gdLst/>
              <a:ahLst/>
              <a:cxnLst>
                <a:cxn ang="0">
                  <a:pos x="wd2" y="hd2"/>
                </a:cxn>
                <a:cxn ang="5400000">
                  <a:pos x="wd2" y="hd2"/>
                </a:cxn>
                <a:cxn ang="10800000">
                  <a:pos x="wd2" y="hd2"/>
                </a:cxn>
                <a:cxn ang="16200000">
                  <a:pos x="wd2" y="hd2"/>
                </a:cxn>
              </a:cxnLst>
              <a:rect l="0" t="0" r="r" b="b"/>
              <a:pathLst>
                <a:path w="20271" h="20904" extrusionOk="0">
                  <a:moveTo>
                    <a:pt x="17400" y="12744"/>
                  </a:moveTo>
                  <a:cubicBezTo>
                    <a:pt x="16200" y="14472"/>
                    <a:pt x="13800" y="15336"/>
                    <a:pt x="11400" y="16200"/>
                  </a:cubicBezTo>
                  <a:cubicBezTo>
                    <a:pt x="10200" y="17064"/>
                    <a:pt x="7800" y="18792"/>
                    <a:pt x="7800" y="20520"/>
                  </a:cubicBezTo>
                  <a:cubicBezTo>
                    <a:pt x="7800" y="20520"/>
                    <a:pt x="7800" y="21384"/>
                    <a:pt x="6600" y="20520"/>
                  </a:cubicBezTo>
                  <a:cubicBezTo>
                    <a:pt x="5400" y="19656"/>
                    <a:pt x="3000" y="18792"/>
                    <a:pt x="1800" y="17064"/>
                  </a:cubicBezTo>
                  <a:cubicBezTo>
                    <a:pt x="-600" y="13608"/>
                    <a:pt x="-600" y="9288"/>
                    <a:pt x="1800" y="5832"/>
                  </a:cubicBezTo>
                  <a:cubicBezTo>
                    <a:pt x="3000" y="4104"/>
                    <a:pt x="5400" y="1512"/>
                    <a:pt x="9000" y="648"/>
                  </a:cubicBezTo>
                  <a:cubicBezTo>
                    <a:pt x="11400" y="-216"/>
                    <a:pt x="13800" y="-216"/>
                    <a:pt x="16200" y="648"/>
                  </a:cubicBezTo>
                  <a:cubicBezTo>
                    <a:pt x="17400" y="648"/>
                    <a:pt x="17400" y="2376"/>
                    <a:pt x="16200" y="2376"/>
                  </a:cubicBezTo>
                  <a:lnTo>
                    <a:pt x="12600" y="4968"/>
                  </a:lnTo>
                  <a:cubicBezTo>
                    <a:pt x="13800" y="4104"/>
                    <a:pt x="16200" y="3240"/>
                    <a:pt x="17400" y="3240"/>
                  </a:cubicBezTo>
                  <a:cubicBezTo>
                    <a:pt x="18600" y="3240"/>
                    <a:pt x="19800" y="3240"/>
                    <a:pt x="19800" y="4104"/>
                  </a:cubicBezTo>
                  <a:cubicBezTo>
                    <a:pt x="21000" y="7560"/>
                    <a:pt x="19800" y="11016"/>
                    <a:pt x="17400" y="12744"/>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1" name="Shape">
              <a:extLst>
                <a:ext uri="{FF2B5EF4-FFF2-40B4-BE49-F238E27FC236}">
                  <a16:creationId xmlns:a16="http://schemas.microsoft.com/office/drawing/2014/main" id="{A108B1A3-E6B1-4AB9-81E6-5D476FAE9AF6}"/>
                </a:ext>
              </a:extLst>
            </p:cNvPr>
            <p:cNvSpPr/>
            <p:nvPr/>
          </p:nvSpPr>
          <p:spPr>
            <a:xfrm>
              <a:off x="4326375" y="2780786"/>
              <a:ext cx="108184" cy="74775"/>
            </a:xfrm>
            <a:custGeom>
              <a:avLst/>
              <a:gdLst/>
              <a:ahLst/>
              <a:cxnLst>
                <a:cxn ang="0">
                  <a:pos x="wd2" y="hd2"/>
                </a:cxn>
                <a:cxn ang="5400000">
                  <a:pos x="wd2" y="hd2"/>
                </a:cxn>
                <a:cxn ang="10800000">
                  <a:pos x="wd2" y="hd2"/>
                </a:cxn>
                <a:cxn ang="16200000">
                  <a:pos x="wd2" y="hd2"/>
                </a:cxn>
              </a:cxnLst>
              <a:rect l="0" t="0" r="r" b="b"/>
              <a:pathLst>
                <a:path w="21600" h="21150" extrusionOk="0">
                  <a:moveTo>
                    <a:pt x="12706" y="19350"/>
                  </a:moveTo>
                  <a:cubicBezTo>
                    <a:pt x="10164" y="19350"/>
                    <a:pt x="7624" y="19350"/>
                    <a:pt x="6353" y="19350"/>
                  </a:cubicBezTo>
                  <a:cubicBezTo>
                    <a:pt x="3812" y="19350"/>
                    <a:pt x="2541" y="19350"/>
                    <a:pt x="1271" y="21150"/>
                  </a:cubicBezTo>
                  <a:cubicBezTo>
                    <a:pt x="1271" y="21150"/>
                    <a:pt x="1271" y="21150"/>
                    <a:pt x="0" y="21150"/>
                  </a:cubicBezTo>
                  <a:cubicBezTo>
                    <a:pt x="0" y="19350"/>
                    <a:pt x="0" y="15750"/>
                    <a:pt x="0" y="13950"/>
                  </a:cubicBezTo>
                  <a:cubicBezTo>
                    <a:pt x="1271" y="8550"/>
                    <a:pt x="5082" y="3150"/>
                    <a:pt x="8894" y="1350"/>
                  </a:cubicBezTo>
                  <a:cubicBezTo>
                    <a:pt x="11436" y="-450"/>
                    <a:pt x="13976" y="-450"/>
                    <a:pt x="16518" y="1350"/>
                  </a:cubicBezTo>
                  <a:cubicBezTo>
                    <a:pt x="17788" y="3150"/>
                    <a:pt x="20329" y="4950"/>
                    <a:pt x="20329" y="6750"/>
                  </a:cubicBezTo>
                  <a:cubicBezTo>
                    <a:pt x="20329" y="8550"/>
                    <a:pt x="20329" y="8550"/>
                    <a:pt x="19059" y="8550"/>
                  </a:cubicBezTo>
                  <a:lnTo>
                    <a:pt x="15247" y="8550"/>
                  </a:lnTo>
                  <a:cubicBezTo>
                    <a:pt x="16518" y="8550"/>
                    <a:pt x="17788" y="8550"/>
                    <a:pt x="20329" y="10350"/>
                  </a:cubicBezTo>
                  <a:cubicBezTo>
                    <a:pt x="21600" y="10350"/>
                    <a:pt x="21600" y="12150"/>
                    <a:pt x="21600" y="13950"/>
                  </a:cubicBezTo>
                  <a:cubicBezTo>
                    <a:pt x="17788" y="15750"/>
                    <a:pt x="15247" y="17550"/>
                    <a:pt x="12706" y="1935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2" name="Shape">
              <a:extLst>
                <a:ext uri="{FF2B5EF4-FFF2-40B4-BE49-F238E27FC236}">
                  <a16:creationId xmlns:a16="http://schemas.microsoft.com/office/drawing/2014/main" id="{9C63CBBB-E248-4C93-AB54-90509E981B6D}"/>
                </a:ext>
              </a:extLst>
            </p:cNvPr>
            <p:cNvSpPr/>
            <p:nvPr/>
          </p:nvSpPr>
          <p:spPr>
            <a:xfrm>
              <a:off x="4199111" y="2589895"/>
              <a:ext cx="101816" cy="87717"/>
            </a:xfrm>
            <a:custGeom>
              <a:avLst/>
              <a:gdLst/>
              <a:ahLst/>
              <a:cxnLst>
                <a:cxn ang="0">
                  <a:pos x="wd2" y="hd2"/>
                </a:cxn>
                <a:cxn ang="5400000">
                  <a:pos x="wd2" y="hd2"/>
                </a:cxn>
                <a:cxn ang="10800000">
                  <a:pos x="wd2" y="hd2"/>
                </a:cxn>
                <a:cxn ang="16200000">
                  <a:pos x="wd2" y="hd2"/>
                </a:cxn>
              </a:cxnLst>
              <a:rect l="0" t="0" r="r" b="b"/>
              <a:pathLst>
                <a:path w="21600" h="19850" extrusionOk="0">
                  <a:moveTo>
                    <a:pt x="8100" y="16405"/>
                  </a:moveTo>
                  <a:cubicBezTo>
                    <a:pt x="6750" y="14965"/>
                    <a:pt x="5400" y="12085"/>
                    <a:pt x="4050" y="9205"/>
                  </a:cubicBezTo>
                  <a:cubicBezTo>
                    <a:pt x="2700" y="7765"/>
                    <a:pt x="1350" y="4885"/>
                    <a:pt x="0" y="4885"/>
                  </a:cubicBezTo>
                  <a:cubicBezTo>
                    <a:pt x="0" y="4885"/>
                    <a:pt x="0" y="4885"/>
                    <a:pt x="0" y="3445"/>
                  </a:cubicBezTo>
                  <a:cubicBezTo>
                    <a:pt x="1350" y="2005"/>
                    <a:pt x="2700" y="565"/>
                    <a:pt x="4050" y="565"/>
                  </a:cubicBezTo>
                  <a:cubicBezTo>
                    <a:pt x="8100" y="-875"/>
                    <a:pt x="13500" y="565"/>
                    <a:pt x="17550" y="3445"/>
                  </a:cubicBezTo>
                  <a:cubicBezTo>
                    <a:pt x="20250" y="4885"/>
                    <a:pt x="21600" y="7765"/>
                    <a:pt x="21600" y="10645"/>
                  </a:cubicBezTo>
                  <a:cubicBezTo>
                    <a:pt x="21600" y="13525"/>
                    <a:pt x="21600" y="14965"/>
                    <a:pt x="20250" y="16405"/>
                  </a:cubicBezTo>
                  <a:cubicBezTo>
                    <a:pt x="20250" y="17845"/>
                    <a:pt x="18900" y="17845"/>
                    <a:pt x="17550" y="16405"/>
                  </a:cubicBezTo>
                  <a:lnTo>
                    <a:pt x="14849" y="12085"/>
                  </a:lnTo>
                  <a:cubicBezTo>
                    <a:pt x="16200" y="13525"/>
                    <a:pt x="16200" y="14965"/>
                    <a:pt x="16200" y="17845"/>
                  </a:cubicBezTo>
                  <a:cubicBezTo>
                    <a:pt x="16200" y="19285"/>
                    <a:pt x="16200" y="19285"/>
                    <a:pt x="14849" y="19285"/>
                  </a:cubicBezTo>
                  <a:cubicBezTo>
                    <a:pt x="13500" y="20725"/>
                    <a:pt x="10800" y="19285"/>
                    <a:pt x="8100" y="1640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3" name="Shape">
              <a:extLst>
                <a:ext uri="{FF2B5EF4-FFF2-40B4-BE49-F238E27FC236}">
                  <a16:creationId xmlns:a16="http://schemas.microsoft.com/office/drawing/2014/main" id="{660B60C0-4E7B-45BE-8864-23946C3F54F8}"/>
                </a:ext>
              </a:extLst>
            </p:cNvPr>
            <p:cNvSpPr/>
            <p:nvPr/>
          </p:nvSpPr>
          <p:spPr>
            <a:xfrm>
              <a:off x="5153595" y="3608001"/>
              <a:ext cx="63632" cy="112954"/>
            </a:xfrm>
            <a:custGeom>
              <a:avLst/>
              <a:gdLst/>
              <a:ahLst/>
              <a:cxnLst>
                <a:cxn ang="0">
                  <a:pos x="wd2" y="hd2"/>
                </a:cxn>
                <a:cxn ang="5400000">
                  <a:pos x="wd2" y="hd2"/>
                </a:cxn>
                <a:cxn ang="10800000">
                  <a:pos x="wd2" y="hd2"/>
                </a:cxn>
                <a:cxn ang="16200000">
                  <a:pos x="wd2" y="hd2"/>
                </a:cxn>
              </a:cxnLst>
              <a:rect l="0" t="0" r="r" b="b"/>
              <a:pathLst>
                <a:path w="21600" h="21300" extrusionOk="0">
                  <a:moveTo>
                    <a:pt x="21600" y="9300"/>
                  </a:moveTo>
                  <a:cubicBezTo>
                    <a:pt x="21600" y="11700"/>
                    <a:pt x="19440" y="12900"/>
                    <a:pt x="19440" y="15300"/>
                  </a:cubicBezTo>
                  <a:cubicBezTo>
                    <a:pt x="19440" y="17700"/>
                    <a:pt x="19440" y="18900"/>
                    <a:pt x="21600" y="20100"/>
                  </a:cubicBezTo>
                  <a:cubicBezTo>
                    <a:pt x="21600" y="20100"/>
                    <a:pt x="21600" y="21300"/>
                    <a:pt x="21600" y="21300"/>
                  </a:cubicBezTo>
                  <a:cubicBezTo>
                    <a:pt x="19440" y="21300"/>
                    <a:pt x="15120" y="21300"/>
                    <a:pt x="12960" y="21300"/>
                  </a:cubicBezTo>
                  <a:cubicBezTo>
                    <a:pt x="6480" y="20100"/>
                    <a:pt x="0" y="16500"/>
                    <a:pt x="0" y="11700"/>
                  </a:cubicBezTo>
                  <a:cubicBezTo>
                    <a:pt x="0" y="9300"/>
                    <a:pt x="0" y="6900"/>
                    <a:pt x="2160" y="4500"/>
                  </a:cubicBezTo>
                  <a:cubicBezTo>
                    <a:pt x="4320" y="3300"/>
                    <a:pt x="6480" y="2100"/>
                    <a:pt x="8640" y="900"/>
                  </a:cubicBezTo>
                  <a:cubicBezTo>
                    <a:pt x="10800" y="900"/>
                    <a:pt x="10800" y="900"/>
                    <a:pt x="10800" y="2100"/>
                  </a:cubicBezTo>
                  <a:lnTo>
                    <a:pt x="10800" y="5700"/>
                  </a:lnTo>
                  <a:cubicBezTo>
                    <a:pt x="10800" y="4500"/>
                    <a:pt x="12960" y="3300"/>
                    <a:pt x="12960" y="900"/>
                  </a:cubicBezTo>
                  <a:cubicBezTo>
                    <a:pt x="12960" y="-300"/>
                    <a:pt x="15120" y="-300"/>
                    <a:pt x="17280" y="900"/>
                  </a:cubicBezTo>
                  <a:cubicBezTo>
                    <a:pt x="19440" y="3300"/>
                    <a:pt x="21600" y="6900"/>
                    <a:pt x="21600" y="93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4" name="Shape">
              <a:extLst>
                <a:ext uri="{FF2B5EF4-FFF2-40B4-BE49-F238E27FC236}">
                  <a16:creationId xmlns:a16="http://schemas.microsoft.com/office/drawing/2014/main" id="{39C3C682-47AA-44F6-A2A4-AC789A12D731}"/>
                </a:ext>
              </a:extLst>
            </p:cNvPr>
            <p:cNvSpPr/>
            <p:nvPr/>
          </p:nvSpPr>
          <p:spPr>
            <a:xfrm>
              <a:off x="4390012" y="3544369"/>
              <a:ext cx="63632" cy="112954"/>
            </a:xfrm>
            <a:custGeom>
              <a:avLst/>
              <a:gdLst/>
              <a:ahLst/>
              <a:cxnLst>
                <a:cxn ang="0">
                  <a:pos x="wd2" y="hd2"/>
                </a:cxn>
                <a:cxn ang="5400000">
                  <a:pos x="wd2" y="hd2"/>
                </a:cxn>
                <a:cxn ang="10800000">
                  <a:pos x="wd2" y="hd2"/>
                </a:cxn>
                <a:cxn ang="16200000">
                  <a:pos x="wd2" y="hd2"/>
                </a:cxn>
              </a:cxnLst>
              <a:rect l="0" t="0" r="r" b="b"/>
              <a:pathLst>
                <a:path w="21600" h="21300" extrusionOk="0">
                  <a:moveTo>
                    <a:pt x="21600" y="9300"/>
                  </a:moveTo>
                  <a:cubicBezTo>
                    <a:pt x="21600" y="11700"/>
                    <a:pt x="19440" y="12900"/>
                    <a:pt x="19440" y="15300"/>
                  </a:cubicBezTo>
                  <a:cubicBezTo>
                    <a:pt x="19440" y="17700"/>
                    <a:pt x="19440" y="18900"/>
                    <a:pt x="21600" y="20100"/>
                  </a:cubicBezTo>
                  <a:cubicBezTo>
                    <a:pt x="21600" y="20100"/>
                    <a:pt x="21600" y="21300"/>
                    <a:pt x="21600" y="21300"/>
                  </a:cubicBezTo>
                  <a:cubicBezTo>
                    <a:pt x="19440" y="21300"/>
                    <a:pt x="15120" y="21300"/>
                    <a:pt x="12960" y="21300"/>
                  </a:cubicBezTo>
                  <a:cubicBezTo>
                    <a:pt x="6480" y="20100"/>
                    <a:pt x="0" y="16500"/>
                    <a:pt x="0" y="11700"/>
                  </a:cubicBezTo>
                  <a:cubicBezTo>
                    <a:pt x="0" y="9300"/>
                    <a:pt x="0" y="6900"/>
                    <a:pt x="2160" y="4500"/>
                  </a:cubicBezTo>
                  <a:cubicBezTo>
                    <a:pt x="4320" y="3300"/>
                    <a:pt x="6480" y="2100"/>
                    <a:pt x="8640" y="900"/>
                  </a:cubicBezTo>
                  <a:cubicBezTo>
                    <a:pt x="10800" y="900"/>
                    <a:pt x="10800" y="900"/>
                    <a:pt x="10800" y="2100"/>
                  </a:cubicBezTo>
                  <a:lnTo>
                    <a:pt x="10800" y="5700"/>
                  </a:lnTo>
                  <a:cubicBezTo>
                    <a:pt x="10800" y="4500"/>
                    <a:pt x="12960" y="3300"/>
                    <a:pt x="12960" y="900"/>
                  </a:cubicBezTo>
                  <a:cubicBezTo>
                    <a:pt x="12960" y="-300"/>
                    <a:pt x="15120" y="-300"/>
                    <a:pt x="17280" y="900"/>
                  </a:cubicBezTo>
                  <a:cubicBezTo>
                    <a:pt x="19440" y="3300"/>
                    <a:pt x="21600" y="6900"/>
                    <a:pt x="21600" y="93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5" name="Shape">
              <a:extLst>
                <a:ext uri="{FF2B5EF4-FFF2-40B4-BE49-F238E27FC236}">
                  <a16:creationId xmlns:a16="http://schemas.microsoft.com/office/drawing/2014/main" id="{15065550-181E-4819-B2CF-03B3A73E19B1}"/>
                </a:ext>
              </a:extLst>
            </p:cNvPr>
            <p:cNvSpPr/>
            <p:nvPr/>
          </p:nvSpPr>
          <p:spPr>
            <a:xfrm>
              <a:off x="4135484" y="3608001"/>
              <a:ext cx="84285" cy="112954"/>
            </a:xfrm>
            <a:custGeom>
              <a:avLst/>
              <a:gdLst/>
              <a:ahLst/>
              <a:cxnLst>
                <a:cxn ang="0">
                  <a:pos x="wd2" y="hd2"/>
                </a:cxn>
                <a:cxn ang="5400000">
                  <a:pos x="wd2" y="hd2"/>
                </a:cxn>
                <a:cxn ang="10800000">
                  <a:pos x="wd2" y="hd2"/>
                </a:cxn>
                <a:cxn ang="16200000">
                  <a:pos x="wd2" y="hd2"/>
                </a:cxn>
              </a:cxnLst>
              <a:rect l="0" t="0" r="r" b="b"/>
              <a:pathLst>
                <a:path w="19072" h="21300" extrusionOk="0">
                  <a:moveTo>
                    <a:pt x="16063" y="12900"/>
                  </a:moveTo>
                  <a:cubicBezTo>
                    <a:pt x="14623" y="14100"/>
                    <a:pt x="11743" y="15300"/>
                    <a:pt x="10303" y="16500"/>
                  </a:cubicBezTo>
                  <a:cubicBezTo>
                    <a:pt x="8863" y="17700"/>
                    <a:pt x="7423" y="18900"/>
                    <a:pt x="7423" y="21300"/>
                  </a:cubicBezTo>
                  <a:cubicBezTo>
                    <a:pt x="7423" y="21300"/>
                    <a:pt x="7423" y="21300"/>
                    <a:pt x="5983" y="21300"/>
                  </a:cubicBezTo>
                  <a:cubicBezTo>
                    <a:pt x="4543" y="20100"/>
                    <a:pt x="3103" y="18900"/>
                    <a:pt x="1663" y="17700"/>
                  </a:cubicBezTo>
                  <a:cubicBezTo>
                    <a:pt x="-1217" y="14100"/>
                    <a:pt x="223" y="9300"/>
                    <a:pt x="1663" y="5700"/>
                  </a:cubicBezTo>
                  <a:cubicBezTo>
                    <a:pt x="3103" y="3300"/>
                    <a:pt x="5983" y="2100"/>
                    <a:pt x="8863" y="900"/>
                  </a:cubicBezTo>
                  <a:cubicBezTo>
                    <a:pt x="10303" y="-300"/>
                    <a:pt x="13183" y="-300"/>
                    <a:pt x="14623" y="900"/>
                  </a:cubicBezTo>
                  <a:cubicBezTo>
                    <a:pt x="16063" y="900"/>
                    <a:pt x="16063" y="2100"/>
                    <a:pt x="14623" y="3300"/>
                  </a:cubicBezTo>
                  <a:lnTo>
                    <a:pt x="11743" y="5700"/>
                  </a:lnTo>
                  <a:cubicBezTo>
                    <a:pt x="13183" y="4500"/>
                    <a:pt x="14623" y="4500"/>
                    <a:pt x="16063" y="3300"/>
                  </a:cubicBezTo>
                  <a:cubicBezTo>
                    <a:pt x="17503" y="3300"/>
                    <a:pt x="17503" y="3300"/>
                    <a:pt x="17503" y="4500"/>
                  </a:cubicBezTo>
                  <a:cubicBezTo>
                    <a:pt x="20383" y="8100"/>
                    <a:pt x="18943" y="10500"/>
                    <a:pt x="16063" y="129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6" name="Shape">
              <a:extLst>
                <a:ext uri="{FF2B5EF4-FFF2-40B4-BE49-F238E27FC236}">
                  <a16:creationId xmlns:a16="http://schemas.microsoft.com/office/drawing/2014/main" id="{67A142B6-86A8-4686-B675-E36EC25EDA2D}"/>
                </a:ext>
              </a:extLst>
            </p:cNvPr>
            <p:cNvSpPr/>
            <p:nvPr/>
          </p:nvSpPr>
          <p:spPr>
            <a:xfrm>
              <a:off x="4071852" y="3608001"/>
              <a:ext cx="63632" cy="112954"/>
            </a:xfrm>
            <a:custGeom>
              <a:avLst/>
              <a:gdLst/>
              <a:ahLst/>
              <a:cxnLst>
                <a:cxn ang="0">
                  <a:pos x="wd2" y="hd2"/>
                </a:cxn>
                <a:cxn ang="5400000">
                  <a:pos x="wd2" y="hd2"/>
                </a:cxn>
                <a:cxn ang="10800000">
                  <a:pos x="wd2" y="hd2"/>
                </a:cxn>
                <a:cxn ang="16200000">
                  <a:pos x="wd2" y="hd2"/>
                </a:cxn>
              </a:cxnLst>
              <a:rect l="0" t="0" r="r" b="b"/>
              <a:pathLst>
                <a:path w="21600" h="21300" extrusionOk="0">
                  <a:moveTo>
                    <a:pt x="21600" y="9300"/>
                  </a:moveTo>
                  <a:cubicBezTo>
                    <a:pt x="21600" y="11700"/>
                    <a:pt x="19440" y="12900"/>
                    <a:pt x="19440" y="15300"/>
                  </a:cubicBezTo>
                  <a:cubicBezTo>
                    <a:pt x="19440" y="17700"/>
                    <a:pt x="19440" y="18900"/>
                    <a:pt x="21600" y="20100"/>
                  </a:cubicBezTo>
                  <a:cubicBezTo>
                    <a:pt x="21600" y="20100"/>
                    <a:pt x="21600" y="21300"/>
                    <a:pt x="21600" y="21300"/>
                  </a:cubicBezTo>
                  <a:cubicBezTo>
                    <a:pt x="19440" y="21300"/>
                    <a:pt x="15120" y="21300"/>
                    <a:pt x="12960" y="21300"/>
                  </a:cubicBezTo>
                  <a:cubicBezTo>
                    <a:pt x="6480" y="20100"/>
                    <a:pt x="0" y="16500"/>
                    <a:pt x="0" y="11700"/>
                  </a:cubicBezTo>
                  <a:cubicBezTo>
                    <a:pt x="0" y="9300"/>
                    <a:pt x="0" y="6900"/>
                    <a:pt x="2160" y="4500"/>
                  </a:cubicBezTo>
                  <a:cubicBezTo>
                    <a:pt x="4320" y="3300"/>
                    <a:pt x="6480" y="2100"/>
                    <a:pt x="8640" y="900"/>
                  </a:cubicBezTo>
                  <a:cubicBezTo>
                    <a:pt x="10800" y="900"/>
                    <a:pt x="10800" y="900"/>
                    <a:pt x="10800" y="2100"/>
                  </a:cubicBezTo>
                  <a:lnTo>
                    <a:pt x="10800" y="5700"/>
                  </a:lnTo>
                  <a:cubicBezTo>
                    <a:pt x="10800" y="4500"/>
                    <a:pt x="12960" y="3300"/>
                    <a:pt x="12960" y="900"/>
                  </a:cubicBezTo>
                  <a:cubicBezTo>
                    <a:pt x="12960" y="-300"/>
                    <a:pt x="15120" y="-300"/>
                    <a:pt x="17280" y="900"/>
                  </a:cubicBezTo>
                  <a:cubicBezTo>
                    <a:pt x="19440" y="3300"/>
                    <a:pt x="21600" y="6900"/>
                    <a:pt x="21600" y="93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7" name="Shape">
              <a:extLst>
                <a:ext uri="{FF2B5EF4-FFF2-40B4-BE49-F238E27FC236}">
                  <a16:creationId xmlns:a16="http://schemas.microsoft.com/office/drawing/2014/main" id="{387ACE64-B640-4F75-BF16-A0691C84C01B}"/>
                </a:ext>
              </a:extLst>
            </p:cNvPr>
            <p:cNvSpPr/>
            <p:nvPr/>
          </p:nvSpPr>
          <p:spPr>
            <a:xfrm>
              <a:off x="5153595" y="3480742"/>
              <a:ext cx="95448" cy="97106"/>
            </a:xfrm>
            <a:custGeom>
              <a:avLst/>
              <a:gdLst/>
              <a:ahLst/>
              <a:cxnLst>
                <a:cxn ang="0">
                  <a:pos x="wd2" y="hd2"/>
                </a:cxn>
                <a:cxn ang="5400000">
                  <a:pos x="wd2" y="hd2"/>
                </a:cxn>
                <a:cxn ang="10800000">
                  <a:pos x="wd2" y="hd2"/>
                </a:cxn>
                <a:cxn ang="16200000">
                  <a:pos x="wd2" y="hd2"/>
                </a:cxn>
              </a:cxnLst>
              <a:rect l="0" t="0" r="r" b="b"/>
              <a:pathLst>
                <a:path w="21600" h="20601" extrusionOk="0">
                  <a:moveTo>
                    <a:pt x="15840" y="5400"/>
                  </a:moveTo>
                  <a:cubicBezTo>
                    <a:pt x="17280" y="8100"/>
                    <a:pt x="17280" y="9450"/>
                    <a:pt x="17280" y="12150"/>
                  </a:cubicBezTo>
                  <a:cubicBezTo>
                    <a:pt x="17280" y="13500"/>
                    <a:pt x="18720" y="16200"/>
                    <a:pt x="21600" y="17550"/>
                  </a:cubicBezTo>
                  <a:cubicBezTo>
                    <a:pt x="21600" y="17550"/>
                    <a:pt x="21600" y="17550"/>
                    <a:pt x="21600" y="18900"/>
                  </a:cubicBezTo>
                  <a:cubicBezTo>
                    <a:pt x="20160" y="20250"/>
                    <a:pt x="18720" y="20250"/>
                    <a:pt x="15840" y="20250"/>
                  </a:cubicBezTo>
                  <a:cubicBezTo>
                    <a:pt x="11520" y="21600"/>
                    <a:pt x="5760" y="18900"/>
                    <a:pt x="2880" y="14850"/>
                  </a:cubicBezTo>
                  <a:cubicBezTo>
                    <a:pt x="1440" y="12150"/>
                    <a:pt x="0" y="9450"/>
                    <a:pt x="0" y="6750"/>
                  </a:cubicBezTo>
                  <a:cubicBezTo>
                    <a:pt x="0" y="4050"/>
                    <a:pt x="1440" y="2700"/>
                    <a:pt x="2880" y="1350"/>
                  </a:cubicBezTo>
                  <a:cubicBezTo>
                    <a:pt x="4320" y="0"/>
                    <a:pt x="4320" y="1350"/>
                    <a:pt x="5760" y="2700"/>
                  </a:cubicBezTo>
                  <a:lnTo>
                    <a:pt x="7200" y="6750"/>
                  </a:lnTo>
                  <a:cubicBezTo>
                    <a:pt x="7200" y="5400"/>
                    <a:pt x="7200" y="4050"/>
                    <a:pt x="7200" y="1350"/>
                  </a:cubicBezTo>
                  <a:cubicBezTo>
                    <a:pt x="7200" y="0"/>
                    <a:pt x="8641" y="0"/>
                    <a:pt x="8641" y="0"/>
                  </a:cubicBezTo>
                  <a:cubicBezTo>
                    <a:pt x="10080" y="0"/>
                    <a:pt x="14400" y="1350"/>
                    <a:pt x="15840" y="54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8" name="Shape">
              <a:extLst>
                <a:ext uri="{FF2B5EF4-FFF2-40B4-BE49-F238E27FC236}">
                  <a16:creationId xmlns:a16="http://schemas.microsoft.com/office/drawing/2014/main" id="{8B7A648D-ABF3-410A-8724-C40C02EB1D8B}"/>
                </a:ext>
              </a:extLst>
            </p:cNvPr>
            <p:cNvSpPr/>
            <p:nvPr/>
          </p:nvSpPr>
          <p:spPr>
            <a:xfrm>
              <a:off x="4771798" y="3417110"/>
              <a:ext cx="158188" cy="105183"/>
            </a:xfrm>
            <a:custGeom>
              <a:avLst/>
              <a:gdLst/>
              <a:ahLst/>
              <a:cxnLst>
                <a:cxn ang="0">
                  <a:pos x="wd2" y="hd2"/>
                </a:cxn>
                <a:cxn ang="5400000">
                  <a:pos x="wd2" y="hd2"/>
                </a:cxn>
                <a:cxn ang="10800000">
                  <a:pos x="wd2" y="hd2"/>
                </a:cxn>
                <a:cxn ang="16200000">
                  <a:pos x="wd2" y="hd2"/>
                </a:cxn>
              </a:cxnLst>
              <a:rect l="0" t="0" r="r" b="b"/>
              <a:pathLst>
                <a:path w="20652" h="19836" extrusionOk="0">
                  <a:moveTo>
                    <a:pt x="11144" y="1386"/>
                  </a:moveTo>
                  <a:cubicBezTo>
                    <a:pt x="12805" y="2586"/>
                    <a:pt x="14467" y="4986"/>
                    <a:pt x="15298" y="6186"/>
                  </a:cubicBezTo>
                  <a:cubicBezTo>
                    <a:pt x="16959" y="7386"/>
                    <a:pt x="18621" y="8586"/>
                    <a:pt x="20282" y="8586"/>
                  </a:cubicBezTo>
                  <a:cubicBezTo>
                    <a:pt x="20282" y="8586"/>
                    <a:pt x="21113" y="8586"/>
                    <a:pt x="20282" y="9786"/>
                  </a:cubicBezTo>
                  <a:cubicBezTo>
                    <a:pt x="19451" y="12186"/>
                    <a:pt x="18621" y="13386"/>
                    <a:pt x="17790" y="15786"/>
                  </a:cubicBezTo>
                  <a:cubicBezTo>
                    <a:pt x="15298" y="19386"/>
                    <a:pt x="11144" y="20586"/>
                    <a:pt x="6990" y="19386"/>
                  </a:cubicBezTo>
                  <a:cubicBezTo>
                    <a:pt x="4498" y="18186"/>
                    <a:pt x="2836" y="16986"/>
                    <a:pt x="1175" y="14586"/>
                  </a:cubicBezTo>
                  <a:cubicBezTo>
                    <a:pt x="344" y="12186"/>
                    <a:pt x="-487" y="9786"/>
                    <a:pt x="344" y="7386"/>
                  </a:cubicBezTo>
                  <a:cubicBezTo>
                    <a:pt x="344" y="6186"/>
                    <a:pt x="1175" y="6186"/>
                    <a:pt x="2005" y="6186"/>
                  </a:cubicBezTo>
                  <a:lnTo>
                    <a:pt x="4498" y="8586"/>
                  </a:lnTo>
                  <a:cubicBezTo>
                    <a:pt x="3667" y="7386"/>
                    <a:pt x="2836" y="6186"/>
                    <a:pt x="2005" y="3786"/>
                  </a:cubicBezTo>
                  <a:cubicBezTo>
                    <a:pt x="1175" y="2586"/>
                    <a:pt x="2005" y="1386"/>
                    <a:pt x="2836" y="1386"/>
                  </a:cubicBezTo>
                  <a:cubicBezTo>
                    <a:pt x="6159" y="-1014"/>
                    <a:pt x="8651" y="186"/>
                    <a:pt x="11144" y="138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09" name="Shape">
              <a:extLst>
                <a:ext uri="{FF2B5EF4-FFF2-40B4-BE49-F238E27FC236}">
                  <a16:creationId xmlns:a16="http://schemas.microsoft.com/office/drawing/2014/main" id="{C95EA54E-72EF-4B95-9E59-B1D6F8C8FBBE}"/>
                </a:ext>
              </a:extLst>
            </p:cNvPr>
            <p:cNvSpPr/>
            <p:nvPr/>
          </p:nvSpPr>
          <p:spPr>
            <a:xfrm>
              <a:off x="4390007" y="2844423"/>
              <a:ext cx="158188" cy="102608"/>
            </a:xfrm>
            <a:custGeom>
              <a:avLst/>
              <a:gdLst/>
              <a:ahLst/>
              <a:cxnLst>
                <a:cxn ang="0">
                  <a:pos x="wd2" y="hd2"/>
                </a:cxn>
                <a:cxn ang="5400000">
                  <a:pos x="wd2" y="hd2"/>
                </a:cxn>
                <a:cxn ang="10800000">
                  <a:pos x="wd2" y="hd2"/>
                </a:cxn>
                <a:cxn ang="16200000">
                  <a:pos x="wd2" y="hd2"/>
                </a:cxn>
              </a:cxnLst>
              <a:rect l="0" t="0" r="r" b="b"/>
              <a:pathLst>
                <a:path w="20652" h="20488" extrusionOk="0">
                  <a:moveTo>
                    <a:pt x="11144" y="953"/>
                  </a:moveTo>
                  <a:cubicBezTo>
                    <a:pt x="12805" y="2223"/>
                    <a:pt x="14467" y="4764"/>
                    <a:pt x="15298" y="6035"/>
                  </a:cubicBezTo>
                  <a:cubicBezTo>
                    <a:pt x="16959" y="7306"/>
                    <a:pt x="18621" y="8576"/>
                    <a:pt x="20282" y="8576"/>
                  </a:cubicBezTo>
                  <a:cubicBezTo>
                    <a:pt x="20282" y="8576"/>
                    <a:pt x="21113" y="8576"/>
                    <a:pt x="20282" y="9847"/>
                  </a:cubicBezTo>
                  <a:cubicBezTo>
                    <a:pt x="19451" y="12388"/>
                    <a:pt x="18621" y="13658"/>
                    <a:pt x="17790" y="16200"/>
                  </a:cubicBezTo>
                  <a:cubicBezTo>
                    <a:pt x="15298" y="20011"/>
                    <a:pt x="11144" y="21282"/>
                    <a:pt x="6990" y="20011"/>
                  </a:cubicBezTo>
                  <a:cubicBezTo>
                    <a:pt x="4498" y="18741"/>
                    <a:pt x="2836" y="17470"/>
                    <a:pt x="1175" y="14929"/>
                  </a:cubicBezTo>
                  <a:cubicBezTo>
                    <a:pt x="344" y="12388"/>
                    <a:pt x="-487" y="9847"/>
                    <a:pt x="344" y="7306"/>
                  </a:cubicBezTo>
                  <a:cubicBezTo>
                    <a:pt x="344" y="6035"/>
                    <a:pt x="1175" y="6035"/>
                    <a:pt x="2005" y="6035"/>
                  </a:cubicBezTo>
                  <a:lnTo>
                    <a:pt x="4498" y="8576"/>
                  </a:lnTo>
                  <a:cubicBezTo>
                    <a:pt x="3667" y="7306"/>
                    <a:pt x="2836" y="6035"/>
                    <a:pt x="2005" y="3494"/>
                  </a:cubicBezTo>
                  <a:cubicBezTo>
                    <a:pt x="1175" y="2223"/>
                    <a:pt x="2005" y="953"/>
                    <a:pt x="2836" y="953"/>
                  </a:cubicBezTo>
                  <a:cubicBezTo>
                    <a:pt x="6159" y="-318"/>
                    <a:pt x="8651" y="-318"/>
                    <a:pt x="11144" y="95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0" name="Shape">
              <a:extLst>
                <a:ext uri="{FF2B5EF4-FFF2-40B4-BE49-F238E27FC236}">
                  <a16:creationId xmlns:a16="http://schemas.microsoft.com/office/drawing/2014/main" id="{EB48CA28-4874-4A64-B181-22EBA2B2F419}"/>
                </a:ext>
              </a:extLst>
            </p:cNvPr>
            <p:cNvSpPr/>
            <p:nvPr/>
          </p:nvSpPr>
          <p:spPr>
            <a:xfrm>
              <a:off x="4517271" y="2653522"/>
              <a:ext cx="149189" cy="101896"/>
            </a:xfrm>
            <a:custGeom>
              <a:avLst/>
              <a:gdLst/>
              <a:ahLst/>
              <a:cxnLst>
                <a:cxn ang="0">
                  <a:pos x="wd2" y="hd2"/>
                </a:cxn>
                <a:cxn ang="5400000">
                  <a:pos x="wd2" y="hd2"/>
                </a:cxn>
                <a:cxn ang="10800000">
                  <a:pos x="wd2" y="hd2"/>
                </a:cxn>
                <a:cxn ang="16200000">
                  <a:pos x="wd2" y="hd2"/>
                </a:cxn>
              </a:cxnLst>
              <a:rect l="0" t="0" r="r" b="b"/>
              <a:pathLst>
                <a:path w="21100" h="20345" extrusionOk="0">
                  <a:moveTo>
                    <a:pt x="9400" y="18548"/>
                  </a:moveTo>
                  <a:cubicBezTo>
                    <a:pt x="7600" y="17277"/>
                    <a:pt x="6700" y="14736"/>
                    <a:pt x="4900" y="12195"/>
                  </a:cubicBezTo>
                  <a:cubicBezTo>
                    <a:pt x="3100" y="10924"/>
                    <a:pt x="2200" y="9654"/>
                    <a:pt x="400" y="9654"/>
                  </a:cubicBezTo>
                  <a:cubicBezTo>
                    <a:pt x="400" y="9654"/>
                    <a:pt x="-500" y="9654"/>
                    <a:pt x="400" y="8383"/>
                  </a:cubicBezTo>
                  <a:cubicBezTo>
                    <a:pt x="1300" y="5842"/>
                    <a:pt x="2200" y="4571"/>
                    <a:pt x="3100" y="3301"/>
                  </a:cubicBezTo>
                  <a:cubicBezTo>
                    <a:pt x="5800" y="-511"/>
                    <a:pt x="11200" y="-511"/>
                    <a:pt x="14800" y="760"/>
                  </a:cubicBezTo>
                  <a:cubicBezTo>
                    <a:pt x="17500" y="2030"/>
                    <a:pt x="19300" y="4571"/>
                    <a:pt x="20200" y="7113"/>
                  </a:cubicBezTo>
                  <a:cubicBezTo>
                    <a:pt x="21100" y="9654"/>
                    <a:pt x="21100" y="12195"/>
                    <a:pt x="21100" y="14736"/>
                  </a:cubicBezTo>
                  <a:cubicBezTo>
                    <a:pt x="21100" y="16007"/>
                    <a:pt x="20200" y="16007"/>
                    <a:pt x="19300" y="16007"/>
                  </a:cubicBezTo>
                  <a:lnTo>
                    <a:pt x="16600" y="12195"/>
                  </a:lnTo>
                  <a:cubicBezTo>
                    <a:pt x="17500" y="13465"/>
                    <a:pt x="18400" y="16007"/>
                    <a:pt x="19300" y="17277"/>
                  </a:cubicBezTo>
                  <a:cubicBezTo>
                    <a:pt x="19300" y="18548"/>
                    <a:pt x="19300" y="19818"/>
                    <a:pt x="18400" y="19818"/>
                  </a:cubicBezTo>
                  <a:cubicBezTo>
                    <a:pt x="14800" y="21089"/>
                    <a:pt x="11200" y="19818"/>
                    <a:pt x="9400" y="1854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1" name="Shape">
              <a:extLst>
                <a:ext uri="{FF2B5EF4-FFF2-40B4-BE49-F238E27FC236}">
                  <a16:creationId xmlns:a16="http://schemas.microsoft.com/office/drawing/2014/main" id="{4B8A3F90-9582-4278-98A1-446163FC2A2B}"/>
                </a:ext>
              </a:extLst>
            </p:cNvPr>
            <p:cNvSpPr/>
            <p:nvPr/>
          </p:nvSpPr>
          <p:spPr>
            <a:xfrm>
              <a:off x="4771798" y="3098950"/>
              <a:ext cx="101821" cy="67114"/>
            </a:xfrm>
            <a:custGeom>
              <a:avLst/>
              <a:gdLst/>
              <a:ahLst/>
              <a:cxnLst>
                <a:cxn ang="0">
                  <a:pos x="wd2" y="hd2"/>
                </a:cxn>
                <a:cxn ang="5400000">
                  <a:pos x="wd2" y="hd2"/>
                </a:cxn>
                <a:cxn ang="10800000">
                  <a:pos x="wd2" y="hd2"/>
                </a:cxn>
                <a:cxn ang="16200000">
                  <a:pos x="wd2" y="hd2"/>
                </a:cxn>
              </a:cxnLst>
              <a:rect l="0" t="0" r="r" b="b"/>
              <a:pathLst>
                <a:path w="21600" h="18985" extrusionOk="0">
                  <a:moveTo>
                    <a:pt x="10800" y="2078"/>
                  </a:moveTo>
                  <a:cubicBezTo>
                    <a:pt x="12150" y="3878"/>
                    <a:pt x="13500" y="5678"/>
                    <a:pt x="16200" y="7478"/>
                  </a:cubicBezTo>
                  <a:cubicBezTo>
                    <a:pt x="17550" y="9278"/>
                    <a:pt x="18900" y="9278"/>
                    <a:pt x="21600" y="9278"/>
                  </a:cubicBezTo>
                  <a:cubicBezTo>
                    <a:pt x="21600" y="9278"/>
                    <a:pt x="21600" y="9278"/>
                    <a:pt x="21600" y="9278"/>
                  </a:cubicBezTo>
                  <a:cubicBezTo>
                    <a:pt x="20250" y="11078"/>
                    <a:pt x="20250" y="12878"/>
                    <a:pt x="18900" y="14678"/>
                  </a:cubicBezTo>
                  <a:cubicBezTo>
                    <a:pt x="16200" y="18278"/>
                    <a:pt x="10800" y="20078"/>
                    <a:pt x="8100" y="18278"/>
                  </a:cubicBezTo>
                  <a:cubicBezTo>
                    <a:pt x="5400" y="18278"/>
                    <a:pt x="2700" y="16478"/>
                    <a:pt x="1350" y="12878"/>
                  </a:cubicBezTo>
                  <a:cubicBezTo>
                    <a:pt x="0" y="11078"/>
                    <a:pt x="0" y="7478"/>
                    <a:pt x="0" y="5678"/>
                  </a:cubicBezTo>
                  <a:cubicBezTo>
                    <a:pt x="0" y="3878"/>
                    <a:pt x="1350" y="3878"/>
                    <a:pt x="1350" y="3878"/>
                  </a:cubicBezTo>
                  <a:lnTo>
                    <a:pt x="4050" y="7478"/>
                  </a:lnTo>
                  <a:cubicBezTo>
                    <a:pt x="2700" y="5678"/>
                    <a:pt x="1350" y="3878"/>
                    <a:pt x="1350" y="3878"/>
                  </a:cubicBezTo>
                  <a:cubicBezTo>
                    <a:pt x="1350" y="3878"/>
                    <a:pt x="1350" y="2078"/>
                    <a:pt x="1350" y="2078"/>
                  </a:cubicBezTo>
                  <a:cubicBezTo>
                    <a:pt x="5400" y="-1522"/>
                    <a:pt x="8100" y="278"/>
                    <a:pt x="10800" y="207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2" name="Shape">
              <a:extLst>
                <a:ext uri="{FF2B5EF4-FFF2-40B4-BE49-F238E27FC236}">
                  <a16:creationId xmlns:a16="http://schemas.microsoft.com/office/drawing/2014/main" id="{F0EC20CF-E215-4D0D-B465-F1A57D6CD6F0}"/>
                </a:ext>
              </a:extLst>
            </p:cNvPr>
            <p:cNvSpPr/>
            <p:nvPr/>
          </p:nvSpPr>
          <p:spPr>
            <a:xfrm>
              <a:off x="4326380" y="2908050"/>
              <a:ext cx="57269" cy="10182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150"/>
                    <a:pt x="19200" y="14850"/>
                    <a:pt x="16800" y="16200"/>
                  </a:cubicBezTo>
                  <a:cubicBezTo>
                    <a:pt x="16800" y="17550"/>
                    <a:pt x="14400" y="20250"/>
                    <a:pt x="16800" y="21600"/>
                  </a:cubicBezTo>
                  <a:cubicBezTo>
                    <a:pt x="16800" y="21600"/>
                    <a:pt x="16800" y="21600"/>
                    <a:pt x="16800" y="21600"/>
                  </a:cubicBezTo>
                  <a:cubicBezTo>
                    <a:pt x="14400" y="21600"/>
                    <a:pt x="11999" y="21600"/>
                    <a:pt x="9600" y="20250"/>
                  </a:cubicBezTo>
                  <a:cubicBezTo>
                    <a:pt x="2400" y="18900"/>
                    <a:pt x="0" y="13500"/>
                    <a:pt x="0" y="9450"/>
                  </a:cubicBezTo>
                  <a:cubicBezTo>
                    <a:pt x="0" y="6750"/>
                    <a:pt x="0" y="4050"/>
                    <a:pt x="4800" y="2700"/>
                  </a:cubicBezTo>
                  <a:cubicBezTo>
                    <a:pt x="7200" y="1350"/>
                    <a:pt x="9601" y="0"/>
                    <a:pt x="12000" y="0"/>
                  </a:cubicBezTo>
                  <a:cubicBezTo>
                    <a:pt x="14400" y="0"/>
                    <a:pt x="14400" y="1350"/>
                    <a:pt x="14400" y="1350"/>
                  </a:cubicBezTo>
                  <a:lnTo>
                    <a:pt x="12000" y="5400"/>
                  </a:lnTo>
                  <a:cubicBezTo>
                    <a:pt x="12000" y="4050"/>
                    <a:pt x="14400" y="2700"/>
                    <a:pt x="16800" y="1350"/>
                  </a:cubicBezTo>
                  <a:cubicBezTo>
                    <a:pt x="16800" y="1350"/>
                    <a:pt x="19201" y="1350"/>
                    <a:pt x="19201" y="1350"/>
                  </a:cubicBezTo>
                  <a:cubicBezTo>
                    <a:pt x="21600" y="5400"/>
                    <a:pt x="21600" y="8100"/>
                    <a:pt x="2160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3" name="Shape">
              <a:extLst>
                <a:ext uri="{FF2B5EF4-FFF2-40B4-BE49-F238E27FC236}">
                  <a16:creationId xmlns:a16="http://schemas.microsoft.com/office/drawing/2014/main" id="{6940E8F9-F451-4773-86D8-0B0CA1893C71}"/>
                </a:ext>
              </a:extLst>
            </p:cNvPr>
            <p:cNvSpPr/>
            <p:nvPr/>
          </p:nvSpPr>
          <p:spPr>
            <a:xfrm>
              <a:off x="4008220" y="3353473"/>
              <a:ext cx="57269" cy="10182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150"/>
                    <a:pt x="19200" y="14850"/>
                    <a:pt x="16800" y="16200"/>
                  </a:cubicBezTo>
                  <a:cubicBezTo>
                    <a:pt x="16800" y="17550"/>
                    <a:pt x="14400" y="20250"/>
                    <a:pt x="16800" y="21600"/>
                  </a:cubicBezTo>
                  <a:cubicBezTo>
                    <a:pt x="16800" y="21600"/>
                    <a:pt x="16800" y="21600"/>
                    <a:pt x="16800" y="21600"/>
                  </a:cubicBezTo>
                  <a:cubicBezTo>
                    <a:pt x="14400" y="21600"/>
                    <a:pt x="11999" y="21600"/>
                    <a:pt x="9600" y="20250"/>
                  </a:cubicBezTo>
                  <a:cubicBezTo>
                    <a:pt x="2400" y="18900"/>
                    <a:pt x="0" y="13500"/>
                    <a:pt x="0" y="9450"/>
                  </a:cubicBezTo>
                  <a:cubicBezTo>
                    <a:pt x="0" y="6750"/>
                    <a:pt x="0" y="4050"/>
                    <a:pt x="4800" y="2700"/>
                  </a:cubicBezTo>
                  <a:cubicBezTo>
                    <a:pt x="7200" y="1350"/>
                    <a:pt x="9601" y="0"/>
                    <a:pt x="12000" y="0"/>
                  </a:cubicBezTo>
                  <a:cubicBezTo>
                    <a:pt x="14400" y="0"/>
                    <a:pt x="14400" y="1350"/>
                    <a:pt x="14400" y="1350"/>
                  </a:cubicBezTo>
                  <a:lnTo>
                    <a:pt x="12000" y="5400"/>
                  </a:lnTo>
                  <a:cubicBezTo>
                    <a:pt x="12000" y="4050"/>
                    <a:pt x="14400" y="2700"/>
                    <a:pt x="16800" y="1350"/>
                  </a:cubicBezTo>
                  <a:cubicBezTo>
                    <a:pt x="16800" y="1350"/>
                    <a:pt x="19201" y="1350"/>
                    <a:pt x="19201" y="1350"/>
                  </a:cubicBezTo>
                  <a:cubicBezTo>
                    <a:pt x="21600" y="4050"/>
                    <a:pt x="21600" y="6750"/>
                    <a:pt x="2160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4" name="Shape">
              <a:extLst>
                <a:ext uri="{FF2B5EF4-FFF2-40B4-BE49-F238E27FC236}">
                  <a16:creationId xmlns:a16="http://schemas.microsoft.com/office/drawing/2014/main" id="{FD7231DB-4183-442B-AE56-CDF227AE4406}"/>
                </a:ext>
              </a:extLst>
            </p:cNvPr>
            <p:cNvSpPr/>
            <p:nvPr/>
          </p:nvSpPr>
          <p:spPr>
            <a:xfrm>
              <a:off x="4199116" y="3226214"/>
              <a:ext cx="70000" cy="49317"/>
            </a:xfrm>
            <a:custGeom>
              <a:avLst/>
              <a:gdLst/>
              <a:ahLst/>
              <a:cxnLst>
                <a:cxn ang="0">
                  <a:pos x="wd2" y="hd2"/>
                </a:cxn>
                <a:cxn ang="5400000">
                  <a:pos x="wd2" y="hd2"/>
                </a:cxn>
                <a:cxn ang="10800000">
                  <a:pos x="wd2" y="hd2"/>
                </a:cxn>
                <a:cxn ang="16200000">
                  <a:pos x="wd2" y="hd2"/>
                </a:cxn>
              </a:cxnLst>
              <a:rect l="0" t="0" r="r" b="b"/>
              <a:pathLst>
                <a:path w="21600" h="20925" extrusionOk="0">
                  <a:moveTo>
                    <a:pt x="11781" y="18900"/>
                  </a:moveTo>
                  <a:cubicBezTo>
                    <a:pt x="9818" y="18900"/>
                    <a:pt x="7854" y="16200"/>
                    <a:pt x="5891" y="13500"/>
                  </a:cubicBezTo>
                  <a:cubicBezTo>
                    <a:pt x="3927" y="10800"/>
                    <a:pt x="1963" y="10800"/>
                    <a:pt x="0" y="10800"/>
                  </a:cubicBezTo>
                  <a:cubicBezTo>
                    <a:pt x="0" y="10800"/>
                    <a:pt x="0" y="10800"/>
                    <a:pt x="0" y="10800"/>
                  </a:cubicBezTo>
                  <a:cubicBezTo>
                    <a:pt x="0" y="8100"/>
                    <a:pt x="1964" y="5400"/>
                    <a:pt x="1964" y="5400"/>
                  </a:cubicBezTo>
                  <a:cubicBezTo>
                    <a:pt x="3927" y="0"/>
                    <a:pt x="9818" y="0"/>
                    <a:pt x="13746" y="0"/>
                  </a:cubicBezTo>
                  <a:cubicBezTo>
                    <a:pt x="15709" y="0"/>
                    <a:pt x="19636" y="2700"/>
                    <a:pt x="19636" y="5400"/>
                  </a:cubicBezTo>
                  <a:cubicBezTo>
                    <a:pt x="21600" y="8100"/>
                    <a:pt x="21600" y="10800"/>
                    <a:pt x="21600" y="13500"/>
                  </a:cubicBezTo>
                  <a:cubicBezTo>
                    <a:pt x="21600" y="13500"/>
                    <a:pt x="19636" y="16200"/>
                    <a:pt x="19636" y="13500"/>
                  </a:cubicBezTo>
                  <a:lnTo>
                    <a:pt x="15709" y="10800"/>
                  </a:lnTo>
                  <a:cubicBezTo>
                    <a:pt x="17673" y="13500"/>
                    <a:pt x="17673" y="13500"/>
                    <a:pt x="19636" y="16200"/>
                  </a:cubicBezTo>
                  <a:cubicBezTo>
                    <a:pt x="19636" y="16200"/>
                    <a:pt x="19636" y="18900"/>
                    <a:pt x="19636" y="18900"/>
                  </a:cubicBezTo>
                  <a:cubicBezTo>
                    <a:pt x="17672" y="21600"/>
                    <a:pt x="13745" y="21600"/>
                    <a:pt x="11781" y="189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5" name="Shape">
              <a:extLst>
                <a:ext uri="{FF2B5EF4-FFF2-40B4-BE49-F238E27FC236}">
                  <a16:creationId xmlns:a16="http://schemas.microsoft.com/office/drawing/2014/main" id="{9836FA0D-9138-4401-BBB5-01458421B7E7}"/>
                </a:ext>
              </a:extLst>
            </p:cNvPr>
            <p:cNvSpPr/>
            <p:nvPr/>
          </p:nvSpPr>
          <p:spPr>
            <a:xfrm>
              <a:off x="4135479" y="3353478"/>
              <a:ext cx="88408" cy="119312"/>
            </a:xfrm>
            <a:custGeom>
              <a:avLst/>
              <a:gdLst/>
              <a:ahLst/>
              <a:cxnLst>
                <a:cxn ang="0">
                  <a:pos x="wd2" y="hd2"/>
                </a:cxn>
                <a:cxn ang="5400000">
                  <a:pos x="wd2" y="hd2"/>
                </a:cxn>
                <a:cxn ang="10800000">
                  <a:pos x="wd2" y="hd2"/>
                </a:cxn>
                <a:cxn ang="16200000">
                  <a:pos x="wd2" y="hd2"/>
                </a:cxn>
              </a:cxnLst>
              <a:rect l="0" t="0" r="r" b="b"/>
              <a:pathLst>
                <a:path w="20005" h="21316" extrusionOk="0">
                  <a:moveTo>
                    <a:pt x="16560" y="12221"/>
                  </a:moveTo>
                  <a:cubicBezTo>
                    <a:pt x="15120" y="13358"/>
                    <a:pt x="12240" y="14495"/>
                    <a:pt x="10800" y="16769"/>
                  </a:cubicBezTo>
                  <a:cubicBezTo>
                    <a:pt x="9360" y="17905"/>
                    <a:pt x="7920" y="20179"/>
                    <a:pt x="7920" y="21316"/>
                  </a:cubicBezTo>
                  <a:cubicBezTo>
                    <a:pt x="7920" y="21316"/>
                    <a:pt x="7920" y="21316"/>
                    <a:pt x="6480" y="21316"/>
                  </a:cubicBezTo>
                  <a:cubicBezTo>
                    <a:pt x="5040" y="20179"/>
                    <a:pt x="3600" y="19042"/>
                    <a:pt x="2160" y="17905"/>
                  </a:cubicBezTo>
                  <a:cubicBezTo>
                    <a:pt x="-720" y="14495"/>
                    <a:pt x="-720" y="9948"/>
                    <a:pt x="2160" y="6537"/>
                  </a:cubicBezTo>
                  <a:cubicBezTo>
                    <a:pt x="3600" y="4263"/>
                    <a:pt x="6480" y="1990"/>
                    <a:pt x="9360" y="853"/>
                  </a:cubicBezTo>
                  <a:cubicBezTo>
                    <a:pt x="10800" y="-284"/>
                    <a:pt x="13680" y="-284"/>
                    <a:pt x="16560" y="853"/>
                  </a:cubicBezTo>
                  <a:cubicBezTo>
                    <a:pt x="18000" y="853"/>
                    <a:pt x="18000" y="1990"/>
                    <a:pt x="16560" y="3126"/>
                  </a:cubicBezTo>
                  <a:lnTo>
                    <a:pt x="12240" y="5400"/>
                  </a:lnTo>
                  <a:cubicBezTo>
                    <a:pt x="13680" y="4263"/>
                    <a:pt x="15121" y="4263"/>
                    <a:pt x="16560" y="3126"/>
                  </a:cubicBezTo>
                  <a:cubicBezTo>
                    <a:pt x="18000" y="3126"/>
                    <a:pt x="18000" y="3126"/>
                    <a:pt x="19440" y="4263"/>
                  </a:cubicBezTo>
                  <a:cubicBezTo>
                    <a:pt x="20880" y="7674"/>
                    <a:pt x="19440" y="9948"/>
                    <a:pt x="16560" y="1222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6" name="Shape">
              <a:extLst>
                <a:ext uri="{FF2B5EF4-FFF2-40B4-BE49-F238E27FC236}">
                  <a16:creationId xmlns:a16="http://schemas.microsoft.com/office/drawing/2014/main" id="{35DE6924-3E78-4056-91EA-A922A5069E61}"/>
                </a:ext>
              </a:extLst>
            </p:cNvPr>
            <p:cNvSpPr/>
            <p:nvPr/>
          </p:nvSpPr>
          <p:spPr>
            <a:xfrm>
              <a:off x="4517276" y="2780786"/>
              <a:ext cx="57269" cy="10182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150"/>
                    <a:pt x="19200" y="14850"/>
                    <a:pt x="16800" y="16200"/>
                  </a:cubicBezTo>
                  <a:cubicBezTo>
                    <a:pt x="16800" y="17550"/>
                    <a:pt x="14400" y="20250"/>
                    <a:pt x="16800" y="21600"/>
                  </a:cubicBezTo>
                  <a:cubicBezTo>
                    <a:pt x="16800" y="21600"/>
                    <a:pt x="16800" y="21600"/>
                    <a:pt x="16800" y="21600"/>
                  </a:cubicBezTo>
                  <a:cubicBezTo>
                    <a:pt x="14400" y="21600"/>
                    <a:pt x="11999" y="21600"/>
                    <a:pt x="9600" y="20250"/>
                  </a:cubicBezTo>
                  <a:cubicBezTo>
                    <a:pt x="2400" y="18900"/>
                    <a:pt x="0" y="13500"/>
                    <a:pt x="0" y="9450"/>
                  </a:cubicBezTo>
                  <a:cubicBezTo>
                    <a:pt x="0" y="6750"/>
                    <a:pt x="0" y="4050"/>
                    <a:pt x="4800" y="2700"/>
                  </a:cubicBezTo>
                  <a:cubicBezTo>
                    <a:pt x="7200" y="1350"/>
                    <a:pt x="9601" y="0"/>
                    <a:pt x="12000" y="0"/>
                  </a:cubicBezTo>
                  <a:cubicBezTo>
                    <a:pt x="14400" y="0"/>
                    <a:pt x="14400" y="1350"/>
                    <a:pt x="14400" y="1350"/>
                  </a:cubicBezTo>
                  <a:lnTo>
                    <a:pt x="12000" y="5400"/>
                  </a:lnTo>
                  <a:cubicBezTo>
                    <a:pt x="12000" y="4050"/>
                    <a:pt x="14400" y="2700"/>
                    <a:pt x="16800" y="1350"/>
                  </a:cubicBezTo>
                  <a:cubicBezTo>
                    <a:pt x="16800" y="1350"/>
                    <a:pt x="19201" y="1350"/>
                    <a:pt x="19201" y="1350"/>
                  </a:cubicBezTo>
                  <a:cubicBezTo>
                    <a:pt x="21600" y="4050"/>
                    <a:pt x="21600" y="8100"/>
                    <a:pt x="2160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7" name="Shape">
              <a:extLst>
                <a:ext uri="{FF2B5EF4-FFF2-40B4-BE49-F238E27FC236}">
                  <a16:creationId xmlns:a16="http://schemas.microsoft.com/office/drawing/2014/main" id="{AB77D055-A9D2-464D-9BD6-A651E58D88BC}"/>
                </a:ext>
              </a:extLst>
            </p:cNvPr>
            <p:cNvSpPr/>
            <p:nvPr/>
          </p:nvSpPr>
          <p:spPr>
            <a:xfrm>
              <a:off x="3944588" y="3608001"/>
              <a:ext cx="95448" cy="5091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cubicBezTo>
                    <a:pt x="8639" y="21600"/>
                    <a:pt x="7200" y="18900"/>
                    <a:pt x="5760" y="18900"/>
                  </a:cubicBezTo>
                  <a:cubicBezTo>
                    <a:pt x="4320" y="18900"/>
                    <a:pt x="1440" y="18900"/>
                    <a:pt x="0" y="18900"/>
                  </a:cubicBezTo>
                  <a:cubicBezTo>
                    <a:pt x="0" y="18900"/>
                    <a:pt x="0" y="18900"/>
                    <a:pt x="0" y="18900"/>
                  </a:cubicBezTo>
                  <a:cubicBezTo>
                    <a:pt x="0" y="16200"/>
                    <a:pt x="0" y="13500"/>
                    <a:pt x="1440" y="10800"/>
                  </a:cubicBezTo>
                  <a:cubicBezTo>
                    <a:pt x="2880" y="2700"/>
                    <a:pt x="7200" y="0"/>
                    <a:pt x="11520" y="0"/>
                  </a:cubicBezTo>
                  <a:cubicBezTo>
                    <a:pt x="14400" y="0"/>
                    <a:pt x="17280" y="0"/>
                    <a:pt x="18720" y="2700"/>
                  </a:cubicBezTo>
                  <a:cubicBezTo>
                    <a:pt x="20160" y="5400"/>
                    <a:pt x="21600" y="8100"/>
                    <a:pt x="21600" y="10800"/>
                  </a:cubicBezTo>
                  <a:cubicBezTo>
                    <a:pt x="21600" y="13500"/>
                    <a:pt x="20160" y="13500"/>
                    <a:pt x="20160" y="13500"/>
                  </a:cubicBezTo>
                  <a:lnTo>
                    <a:pt x="15840" y="10800"/>
                  </a:lnTo>
                  <a:cubicBezTo>
                    <a:pt x="17280" y="10800"/>
                    <a:pt x="18720" y="13500"/>
                    <a:pt x="20160" y="16200"/>
                  </a:cubicBezTo>
                  <a:cubicBezTo>
                    <a:pt x="20160" y="16200"/>
                    <a:pt x="21600" y="18900"/>
                    <a:pt x="20160" y="18900"/>
                  </a:cubicBezTo>
                  <a:cubicBezTo>
                    <a:pt x="17279" y="21600"/>
                    <a:pt x="14400" y="21600"/>
                    <a:pt x="11520" y="216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8" name="Shape">
              <a:extLst>
                <a:ext uri="{FF2B5EF4-FFF2-40B4-BE49-F238E27FC236}">
                  <a16:creationId xmlns:a16="http://schemas.microsoft.com/office/drawing/2014/main" id="{80AE93EF-77D5-4E65-B07F-87B03DD3B048}"/>
                </a:ext>
              </a:extLst>
            </p:cNvPr>
            <p:cNvSpPr/>
            <p:nvPr/>
          </p:nvSpPr>
          <p:spPr>
            <a:xfrm>
              <a:off x="4771798" y="2780791"/>
              <a:ext cx="101821" cy="64539"/>
            </a:xfrm>
            <a:custGeom>
              <a:avLst/>
              <a:gdLst/>
              <a:ahLst/>
              <a:cxnLst>
                <a:cxn ang="0">
                  <a:pos x="wd2" y="hd2"/>
                </a:cxn>
                <a:cxn ang="5400000">
                  <a:pos x="wd2" y="hd2"/>
                </a:cxn>
                <a:cxn ang="10800000">
                  <a:pos x="wd2" y="hd2"/>
                </a:cxn>
                <a:cxn ang="16200000">
                  <a:pos x="wd2" y="hd2"/>
                </a:cxn>
              </a:cxnLst>
              <a:rect l="0" t="0" r="r" b="b"/>
              <a:pathLst>
                <a:path w="21600" h="19916" extrusionOk="0">
                  <a:moveTo>
                    <a:pt x="10800" y="1473"/>
                  </a:moveTo>
                  <a:cubicBezTo>
                    <a:pt x="12150" y="3436"/>
                    <a:pt x="13500" y="5400"/>
                    <a:pt x="16200" y="7364"/>
                  </a:cubicBezTo>
                  <a:cubicBezTo>
                    <a:pt x="17550" y="9327"/>
                    <a:pt x="18900" y="9327"/>
                    <a:pt x="21600" y="9327"/>
                  </a:cubicBezTo>
                  <a:cubicBezTo>
                    <a:pt x="21600" y="9327"/>
                    <a:pt x="21600" y="9327"/>
                    <a:pt x="21600" y="9327"/>
                  </a:cubicBezTo>
                  <a:cubicBezTo>
                    <a:pt x="20250" y="11291"/>
                    <a:pt x="20250" y="13254"/>
                    <a:pt x="18900" y="15218"/>
                  </a:cubicBezTo>
                  <a:cubicBezTo>
                    <a:pt x="16200" y="19145"/>
                    <a:pt x="10800" y="21109"/>
                    <a:pt x="8100" y="19145"/>
                  </a:cubicBezTo>
                  <a:cubicBezTo>
                    <a:pt x="5400" y="19145"/>
                    <a:pt x="2700" y="17182"/>
                    <a:pt x="1350" y="13254"/>
                  </a:cubicBezTo>
                  <a:cubicBezTo>
                    <a:pt x="0" y="11291"/>
                    <a:pt x="0" y="7363"/>
                    <a:pt x="0" y="5400"/>
                  </a:cubicBezTo>
                  <a:cubicBezTo>
                    <a:pt x="0" y="3436"/>
                    <a:pt x="1350" y="3436"/>
                    <a:pt x="1350" y="3436"/>
                  </a:cubicBezTo>
                  <a:lnTo>
                    <a:pt x="4050" y="7363"/>
                  </a:lnTo>
                  <a:cubicBezTo>
                    <a:pt x="2700" y="5400"/>
                    <a:pt x="1350" y="3436"/>
                    <a:pt x="1350" y="3436"/>
                  </a:cubicBezTo>
                  <a:cubicBezTo>
                    <a:pt x="1350" y="3436"/>
                    <a:pt x="1350" y="1473"/>
                    <a:pt x="1350" y="1473"/>
                  </a:cubicBezTo>
                  <a:cubicBezTo>
                    <a:pt x="5400" y="-491"/>
                    <a:pt x="8100" y="-491"/>
                    <a:pt x="10800" y="147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19" name="Shape">
              <a:extLst>
                <a:ext uri="{FF2B5EF4-FFF2-40B4-BE49-F238E27FC236}">
                  <a16:creationId xmlns:a16="http://schemas.microsoft.com/office/drawing/2014/main" id="{ED675273-BF6C-424B-BC3C-E2742D429CBE}"/>
                </a:ext>
              </a:extLst>
            </p:cNvPr>
            <p:cNvSpPr/>
            <p:nvPr/>
          </p:nvSpPr>
          <p:spPr>
            <a:xfrm>
              <a:off x="5280859" y="3480742"/>
              <a:ext cx="95448" cy="97106"/>
            </a:xfrm>
            <a:custGeom>
              <a:avLst/>
              <a:gdLst/>
              <a:ahLst/>
              <a:cxnLst>
                <a:cxn ang="0">
                  <a:pos x="wd2" y="hd2"/>
                </a:cxn>
                <a:cxn ang="5400000">
                  <a:pos x="wd2" y="hd2"/>
                </a:cxn>
                <a:cxn ang="10800000">
                  <a:pos x="wd2" y="hd2"/>
                </a:cxn>
                <a:cxn ang="16200000">
                  <a:pos x="wd2" y="hd2"/>
                </a:cxn>
              </a:cxnLst>
              <a:rect l="0" t="0" r="r" b="b"/>
              <a:pathLst>
                <a:path w="21600" h="20601" extrusionOk="0">
                  <a:moveTo>
                    <a:pt x="15840" y="5400"/>
                  </a:moveTo>
                  <a:cubicBezTo>
                    <a:pt x="17280" y="8100"/>
                    <a:pt x="17280" y="9450"/>
                    <a:pt x="17280" y="12150"/>
                  </a:cubicBezTo>
                  <a:cubicBezTo>
                    <a:pt x="17280" y="13500"/>
                    <a:pt x="18720" y="16200"/>
                    <a:pt x="21600" y="17550"/>
                  </a:cubicBezTo>
                  <a:cubicBezTo>
                    <a:pt x="21600" y="17550"/>
                    <a:pt x="21600" y="17550"/>
                    <a:pt x="21600" y="18900"/>
                  </a:cubicBezTo>
                  <a:cubicBezTo>
                    <a:pt x="20160" y="20250"/>
                    <a:pt x="18720" y="20250"/>
                    <a:pt x="15840" y="20250"/>
                  </a:cubicBezTo>
                  <a:cubicBezTo>
                    <a:pt x="11520" y="21600"/>
                    <a:pt x="5760" y="18900"/>
                    <a:pt x="2880" y="14850"/>
                  </a:cubicBezTo>
                  <a:cubicBezTo>
                    <a:pt x="1440" y="12150"/>
                    <a:pt x="0" y="9450"/>
                    <a:pt x="0" y="6750"/>
                  </a:cubicBezTo>
                  <a:cubicBezTo>
                    <a:pt x="0" y="4050"/>
                    <a:pt x="1440" y="2700"/>
                    <a:pt x="2880" y="1350"/>
                  </a:cubicBezTo>
                  <a:cubicBezTo>
                    <a:pt x="4320" y="0"/>
                    <a:pt x="4320" y="1350"/>
                    <a:pt x="5760" y="2700"/>
                  </a:cubicBezTo>
                  <a:lnTo>
                    <a:pt x="7200" y="6750"/>
                  </a:lnTo>
                  <a:cubicBezTo>
                    <a:pt x="7200" y="5400"/>
                    <a:pt x="7200" y="4050"/>
                    <a:pt x="7200" y="1350"/>
                  </a:cubicBezTo>
                  <a:cubicBezTo>
                    <a:pt x="7200" y="0"/>
                    <a:pt x="8641" y="0"/>
                    <a:pt x="8641" y="0"/>
                  </a:cubicBezTo>
                  <a:cubicBezTo>
                    <a:pt x="11520" y="0"/>
                    <a:pt x="14400" y="2700"/>
                    <a:pt x="15840" y="54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20" name="Shape">
              <a:extLst>
                <a:ext uri="{FF2B5EF4-FFF2-40B4-BE49-F238E27FC236}">
                  <a16:creationId xmlns:a16="http://schemas.microsoft.com/office/drawing/2014/main" id="{B74C1D9D-8BFF-47F5-A0EA-B3EAC2D8FB3D}"/>
                </a:ext>
              </a:extLst>
            </p:cNvPr>
            <p:cNvSpPr/>
            <p:nvPr/>
          </p:nvSpPr>
          <p:spPr>
            <a:xfrm>
              <a:off x="5217222" y="3608001"/>
              <a:ext cx="146359" cy="91590"/>
            </a:xfrm>
            <a:custGeom>
              <a:avLst/>
              <a:gdLst/>
              <a:ahLst/>
              <a:cxnLst>
                <a:cxn ang="0">
                  <a:pos x="wd2" y="hd2"/>
                </a:cxn>
                <a:cxn ang="5400000">
                  <a:pos x="wd2" y="hd2"/>
                </a:cxn>
                <a:cxn ang="10800000">
                  <a:pos x="wd2" y="hd2"/>
                </a:cxn>
                <a:cxn ang="16200000">
                  <a:pos x="wd2" y="hd2"/>
                </a:cxn>
              </a:cxnLst>
              <a:rect l="0" t="0" r="r" b="b"/>
              <a:pathLst>
                <a:path w="21600" h="20725" extrusionOk="0">
                  <a:moveTo>
                    <a:pt x="9391" y="20160"/>
                  </a:moveTo>
                  <a:cubicBezTo>
                    <a:pt x="11270" y="18720"/>
                    <a:pt x="13148" y="17280"/>
                    <a:pt x="15026" y="15840"/>
                  </a:cubicBezTo>
                  <a:cubicBezTo>
                    <a:pt x="16904" y="14400"/>
                    <a:pt x="18782" y="14400"/>
                    <a:pt x="20661" y="14400"/>
                  </a:cubicBezTo>
                  <a:cubicBezTo>
                    <a:pt x="20661" y="14400"/>
                    <a:pt x="21600" y="14400"/>
                    <a:pt x="21600" y="14400"/>
                  </a:cubicBezTo>
                  <a:cubicBezTo>
                    <a:pt x="21600" y="11520"/>
                    <a:pt x="20661" y="10080"/>
                    <a:pt x="19722" y="7200"/>
                  </a:cubicBezTo>
                  <a:cubicBezTo>
                    <a:pt x="16904" y="1440"/>
                    <a:pt x="13148" y="0"/>
                    <a:pt x="8452" y="0"/>
                  </a:cubicBezTo>
                  <a:cubicBezTo>
                    <a:pt x="5635" y="0"/>
                    <a:pt x="3757" y="1440"/>
                    <a:pt x="1878" y="4320"/>
                  </a:cubicBezTo>
                  <a:cubicBezTo>
                    <a:pt x="939" y="5760"/>
                    <a:pt x="0" y="8640"/>
                    <a:pt x="0" y="11520"/>
                  </a:cubicBezTo>
                  <a:cubicBezTo>
                    <a:pt x="0" y="12960"/>
                    <a:pt x="939" y="14400"/>
                    <a:pt x="1878" y="12960"/>
                  </a:cubicBezTo>
                  <a:lnTo>
                    <a:pt x="5635" y="10080"/>
                  </a:lnTo>
                  <a:cubicBezTo>
                    <a:pt x="4696" y="11520"/>
                    <a:pt x="2818" y="12960"/>
                    <a:pt x="1878" y="14400"/>
                  </a:cubicBezTo>
                  <a:cubicBezTo>
                    <a:pt x="939" y="15840"/>
                    <a:pt x="1878" y="17280"/>
                    <a:pt x="1878" y="17280"/>
                  </a:cubicBezTo>
                  <a:cubicBezTo>
                    <a:pt x="3757" y="20160"/>
                    <a:pt x="6574" y="21600"/>
                    <a:pt x="9391" y="2016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21" name="Shape">
              <a:extLst>
                <a:ext uri="{FF2B5EF4-FFF2-40B4-BE49-F238E27FC236}">
                  <a16:creationId xmlns:a16="http://schemas.microsoft.com/office/drawing/2014/main" id="{64BB7910-D54A-4B02-8272-667C14E42901}"/>
                </a:ext>
              </a:extLst>
            </p:cNvPr>
            <p:cNvSpPr/>
            <p:nvPr/>
          </p:nvSpPr>
          <p:spPr>
            <a:xfrm>
              <a:off x="5280859" y="3735270"/>
              <a:ext cx="190896" cy="127264"/>
            </a:xfrm>
            <a:custGeom>
              <a:avLst/>
              <a:gdLst/>
              <a:ahLst/>
              <a:cxnLst>
                <a:cxn ang="0">
                  <a:pos x="wd2" y="hd2"/>
                </a:cxn>
                <a:cxn ang="5400000">
                  <a:pos x="wd2" y="hd2"/>
                </a:cxn>
                <a:cxn ang="10800000">
                  <a:pos x="wd2" y="hd2"/>
                </a:cxn>
                <a:cxn ang="16200000">
                  <a:pos x="wd2" y="hd2"/>
                </a:cxn>
              </a:cxnLst>
              <a:rect l="0" t="0" r="r" b="b"/>
              <a:pathLst>
                <a:path w="21600" h="21600" extrusionOk="0">
                  <a:moveTo>
                    <a:pt x="8640" y="17280"/>
                  </a:moveTo>
                  <a:cubicBezTo>
                    <a:pt x="10800" y="18360"/>
                    <a:pt x="12960" y="18360"/>
                    <a:pt x="15120" y="18360"/>
                  </a:cubicBezTo>
                  <a:cubicBezTo>
                    <a:pt x="17280" y="18360"/>
                    <a:pt x="19440" y="19440"/>
                    <a:pt x="20880" y="21600"/>
                  </a:cubicBezTo>
                  <a:cubicBezTo>
                    <a:pt x="20880" y="21600"/>
                    <a:pt x="21600" y="21600"/>
                    <a:pt x="21600" y="21600"/>
                  </a:cubicBezTo>
                  <a:cubicBezTo>
                    <a:pt x="21600" y="19440"/>
                    <a:pt x="21600" y="17280"/>
                    <a:pt x="21600" y="15120"/>
                  </a:cubicBezTo>
                  <a:cubicBezTo>
                    <a:pt x="20160" y="9720"/>
                    <a:pt x="16560" y="5400"/>
                    <a:pt x="11520" y="2160"/>
                  </a:cubicBezTo>
                  <a:cubicBezTo>
                    <a:pt x="8640" y="1080"/>
                    <a:pt x="5760" y="0"/>
                    <a:pt x="3600" y="0"/>
                  </a:cubicBezTo>
                  <a:cubicBezTo>
                    <a:pt x="2160" y="0"/>
                    <a:pt x="0" y="2160"/>
                    <a:pt x="0" y="3240"/>
                  </a:cubicBezTo>
                  <a:cubicBezTo>
                    <a:pt x="0" y="4320"/>
                    <a:pt x="720" y="5400"/>
                    <a:pt x="1440" y="5400"/>
                  </a:cubicBezTo>
                  <a:lnTo>
                    <a:pt x="5760" y="6480"/>
                  </a:lnTo>
                  <a:cubicBezTo>
                    <a:pt x="4320" y="6480"/>
                    <a:pt x="2880" y="6480"/>
                    <a:pt x="1440" y="6480"/>
                  </a:cubicBezTo>
                  <a:cubicBezTo>
                    <a:pt x="720" y="6480"/>
                    <a:pt x="720" y="7560"/>
                    <a:pt x="720" y="8640"/>
                  </a:cubicBezTo>
                  <a:cubicBezTo>
                    <a:pt x="2160" y="12960"/>
                    <a:pt x="5760" y="16200"/>
                    <a:pt x="8640" y="1728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22" name="Shape">
              <a:extLst>
                <a:ext uri="{FF2B5EF4-FFF2-40B4-BE49-F238E27FC236}">
                  <a16:creationId xmlns:a16="http://schemas.microsoft.com/office/drawing/2014/main" id="{3009E12C-D074-4D3E-8AD7-F99CF44191ED}"/>
                </a:ext>
              </a:extLst>
            </p:cNvPr>
            <p:cNvSpPr/>
            <p:nvPr/>
          </p:nvSpPr>
          <p:spPr>
            <a:xfrm>
              <a:off x="5217227" y="3353478"/>
              <a:ext cx="198502" cy="133888"/>
            </a:xfrm>
            <a:custGeom>
              <a:avLst/>
              <a:gdLst/>
              <a:ahLst/>
              <a:cxnLst>
                <a:cxn ang="0">
                  <a:pos x="wd2" y="hd2"/>
                </a:cxn>
                <a:cxn ang="5400000">
                  <a:pos x="wd2" y="hd2"/>
                </a:cxn>
                <a:cxn ang="10800000">
                  <a:pos x="wd2" y="hd2"/>
                </a:cxn>
                <a:cxn ang="16200000">
                  <a:pos x="wd2" y="hd2"/>
                </a:cxn>
              </a:cxnLst>
              <a:rect l="0" t="0" r="r" b="b"/>
              <a:pathLst>
                <a:path w="21056" h="20658" extrusionOk="0">
                  <a:moveTo>
                    <a:pt x="11981" y="16731"/>
                  </a:moveTo>
                  <a:cubicBezTo>
                    <a:pt x="13331" y="14767"/>
                    <a:pt x="14681" y="11822"/>
                    <a:pt x="16031" y="9858"/>
                  </a:cubicBezTo>
                  <a:cubicBezTo>
                    <a:pt x="17381" y="7894"/>
                    <a:pt x="18731" y="5931"/>
                    <a:pt x="20756" y="5931"/>
                  </a:cubicBezTo>
                  <a:cubicBezTo>
                    <a:pt x="20756" y="5931"/>
                    <a:pt x="21431" y="4949"/>
                    <a:pt x="20756" y="4949"/>
                  </a:cubicBezTo>
                  <a:cubicBezTo>
                    <a:pt x="20081" y="2985"/>
                    <a:pt x="18731" y="2003"/>
                    <a:pt x="17381" y="1022"/>
                  </a:cubicBezTo>
                  <a:cubicBezTo>
                    <a:pt x="14006" y="-942"/>
                    <a:pt x="9281" y="40"/>
                    <a:pt x="5906" y="2985"/>
                  </a:cubicBezTo>
                  <a:cubicBezTo>
                    <a:pt x="3881" y="4949"/>
                    <a:pt x="1856" y="6913"/>
                    <a:pt x="506" y="10840"/>
                  </a:cubicBezTo>
                  <a:cubicBezTo>
                    <a:pt x="-169" y="12803"/>
                    <a:pt x="-169" y="15749"/>
                    <a:pt x="506" y="17713"/>
                  </a:cubicBezTo>
                  <a:cubicBezTo>
                    <a:pt x="1181" y="18694"/>
                    <a:pt x="1856" y="18694"/>
                    <a:pt x="2531" y="17713"/>
                  </a:cubicBezTo>
                  <a:lnTo>
                    <a:pt x="5231" y="13785"/>
                  </a:lnTo>
                  <a:cubicBezTo>
                    <a:pt x="4556" y="15749"/>
                    <a:pt x="3881" y="17713"/>
                    <a:pt x="3206" y="18694"/>
                  </a:cubicBezTo>
                  <a:cubicBezTo>
                    <a:pt x="3206" y="19676"/>
                    <a:pt x="3206" y="20658"/>
                    <a:pt x="3881" y="20658"/>
                  </a:cubicBezTo>
                  <a:cubicBezTo>
                    <a:pt x="6581" y="20658"/>
                    <a:pt x="9281" y="19676"/>
                    <a:pt x="11981" y="1673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grpSp>
      <p:grpSp>
        <p:nvGrpSpPr>
          <p:cNvPr id="11" name="Group 10">
            <a:extLst>
              <a:ext uri="{FF2B5EF4-FFF2-40B4-BE49-F238E27FC236}">
                <a16:creationId xmlns:a16="http://schemas.microsoft.com/office/drawing/2014/main" id="{7B9695B9-25A9-4503-A5B0-CAA096910BB2}"/>
              </a:ext>
            </a:extLst>
          </p:cNvPr>
          <p:cNvGrpSpPr/>
          <p:nvPr/>
        </p:nvGrpSpPr>
        <p:grpSpPr>
          <a:xfrm>
            <a:off x="2031827" y="2583447"/>
            <a:ext cx="1192456" cy="1243606"/>
            <a:chOff x="1163979" y="2803155"/>
            <a:chExt cx="1269112" cy="1323551"/>
          </a:xfrm>
        </p:grpSpPr>
        <p:sp>
          <p:nvSpPr>
            <p:cNvPr id="224" name="Shape">
              <a:extLst>
                <a:ext uri="{FF2B5EF4-FFF2-40B4-BE49-F238E27FC236}">
                  <a16:creationId xmlns:a16="http://schemas.microsoft.com/office/drawing/2014/main" id="{F9EEA057-054A-4AAC-BD6F-AF6223E7645D}"/>
                </a:ext>
              </a:extLst>
            </p:cNvPr>
            <p:cNvSpPr/>
            <p:nvPr/>
          </p:nvSpPr>
          <p:spPr>
            <a:xfrm>
              <a:off x="1227616" y="2866787"/>
              <a:ext cx="1177186" cy="1240824"/>
            </a:xfrm>
            <a:custGeom>
              <a:avLst/>
              <a:gdLst/>
              <a:ahLst/>
              <a:cxnLst>
                <a:cxn ang="0">
                  <a:pos x="wd2" y="hd2"/>
                </a:cxn>
                <a:cxn ang="5400000">
                  <a:pos x="wd2" y="hd2"/>
                </a:cxn>
                <a:cxn ang="10800000">
                  <a:pos x="wd2" y="hd2"/>
                </a:cxn>
                <a:cxn ang="16200000">
                  <a:pos x="wd2" y="hd2"/>
                </a:cxn>
              </a:cxnLst>
              <a:rect l="0" t="0" r="r" b="b"/>
              <a:pathLst>
                <a:path w="21600" h="21600" extrusionOk="0">
                  <a:moveTo>
                    <a:pt x="17864" y="15840"/>
                  </a:moveTo>
                  <a:cubicBezTo>
                    <a:pt x="17397" y="15397"/>
                    <a:pt x="17046" y="14954"/>
                    <a:pt x="16813" y="14511"/>
                  </a:cubicBezTo>
                  <a:cubicBezTo>
                    <a:pt x="16579" y="14178"/>
                    <a:pt x="16463" y="13735"/>
                    <a:pt x="16346" y="13292"/>
                  </a:cubicBezTo>
                  <a:cubicBezTo>
                    <a:pt x="16463" y="13292"/>
                    <a:pt x="16579" y="13403"/>
                    <a:pt x="16696" y="13403"/>
                  </a:cubicBezTo>
                  <a:cubicBezTo>
                    <a:pt x="17280" y="13514"/>
                    <a:pt x="17747" y="13735"/>
                    <a:pt x="18331" y="13735"/>
                  </a:cubicBezTo>
                  <a:cubicBezTo>
                    <a:pt x="19382" y="13957"/>
                    <a:pt x="20549" y="14068"/>
                    <a:pt x="21600" y="13957"/>
                  </a:cubicBezTo>
                  <a:cubicBezTo>
                    <a:pt x="20549" y="13957"/>
                    <a:pt x="19382" y="13735"/>
                    <a:pt x="18331" y="13514"/>
                  </a:cubicBezTo>
                  <a:cubicBezTo>
                    <a:pt x="17747" y="13403"/>
                    <a:pt x="17280" y="13292"/>
                    <a:pt x="16813" y="13071"/>
                  </a:cubicBezTo>
                  <a:cubicBezTo>
                    <a:pt x="16696" y="13071"/>
                    <a:pt x="16463" y="12960"/>
                    <a:pt x="16346" y="12960"/>
                  </a:cubicBezTo>
                  <a:cubicBezTo>
                    <a:pt x="16346" y="12960"/>
                    <a:pt x="16346" y="12960"/>
                    <a:pt x="16346" y="12960"/>
                  </a:cubicBezTo>
                  <a:lnTo>
                    <a:pt x="16229" y="12960"/>
                  </a:lnTo>
                  <a:cubicBezTo>
                    <a:pt x="15879" y="12849"/>
                    <a:pt x="15529" y="12738"/>
                    <a:pt x="15178" y="12628"/>
                  </a:cubicBezTo>
                  <a:cubicBezTo>
                    <a:pt x="14595" y="12517"/>
                    <a:pt x="14011" y="12406"/>
                    <a:pt x="13427" y="12517"/>
                  </a:cubicBezTo>
                  <a:cubicBezTo>
                    <a:pt x="12843" y="12628"/>
                    <a:pt x="12376" y="12849"/>
                    <a:pt x="11792" y="13071"/>
                  </a:cubicBezTo>
                  <a:cubicBezTo>
                    <a:pt x="11209" y="13403"/>
                    <a:pt x="10625" y="13735"/>
                    <a:pt x="10041" y="14178"/>
                  </a:cubicBezTo>
                  <a:cubicBezTo>
                    <a:pt x="10158" y="13957"/>
                    <a:pt x="10158" y="13735"/>
                    <a:pt x="10275" y="13403"/>
                  </a:cubicBezTo>
                  <a:cubicBezTo>
                    <a:pt x="10508" y="12517"/>
                    <a:pt x="10625" y="11631"/>
                    <a:pt x="10742" y="10745"/>
                  </a:cubicBezTo>
                  <a:cubicBezTo>
                    <a:pt x="10742" y="10523"/>
                    <a:pt x="10742" y="10302"/>
                    <a:pt x="10858" y="10080"/>
                  </a:cubicBezTo>
                  <a:cubicBezTo>
                    <a:pt x="10858" y="9969"/>
                    <a:pt x="10975" y="9748"/>
                    <a:pt x="11092" y="9748"/>
                  </a:cubicBezTo>
                  <a:cubicBezTo>
                    <a:pt x="12143" y="9194"/>
                    <a:pt x="13544" y="8862"/>
                    <a:pt x="14828" y="8862"/>
                  </a:cubicBezTo>
                  <a:cubicBezTo>
                    <a:pt x="13777" y="8640"/>
                    <a:pt x="12610" y="8751"/>
                    <a:pt x="11559" y="8972"/>
                  </a:cubicBezTo>
                  <a:cubicBezTo>
                    <a:pt x="11209" y="9083"/>
                    <a:pt x="10975" y="8862"/>
                    <a:pt x="10975" y="8529"/>
                  </a:cubicBezTo>
                  <a:cubicBezTo>
                    <a:pt x="10975" y="8308"/>
                    <a:pt x="10975" y="8197"/>
                    <a:pt x="10975" y="7975"/>
                  </a:cubicBezTo>
                  <a:cubicBezTo>
                    <a:pt x="10975" y="7089"/>
                    <a:pt x="10975" y="6203"/>
                    <a:pt x="10858" y="5317"/>
                  </a:cubicBezTo>
                  <a:cubicBezTo>
                    <a:pt x="10858" y="5206"/>
                    <a:pt x="10858" y="4985"/>
                    <a:pt x="10742" y="4874"/>
                  </a:cubicBezTo>
                  <a:cubicBezTo>
                    <a:pt x="11325" y="4874"/>
                    <a:pt x="11792" y="4763"/>
                    <a:pt x="12259" y="4652"/>
                  </a:cubicBezTo>
                  <a:lnTo>
                    <a:pt x="12843" y="4431"/>
                  </a:lnTo>
                  <a:cubicBezTo>
                    <a:pt x="12843" y="4431"/>
                    <a:pt x="12843" y="4431"/>
                    <a:pt x="12843" y="4431"/>
                  </a:cubicBezTo>
                  <a:lnTo>
                    <a:pt x="13427" y="4209"/>
                  </a:lnTo>
                  <a:cubicBezTo>
                    <a:pt x="13427" y="4209"/>
                    <a:pt x="13427" y="4209"/>
                    <a:pt x="13427" y="4209"/>
                  </a:cubicBezTo>
                  <a:lnTo>
                    <a:pt x="14011" y="3988"/>
                  </a:lnTo>
                  <a:cubicBezTo>
                    <a:pt x="14011" y="3988"/>
                    <a:pt x="14011" y="3988"/>
                    <a:pt x="14011" y="3988"/>
                  </a:cubicBezTo>
                  <a:cubicBezTo>
                    <a:pt x="14244" y="3877"/>
                    <a:pt x="14361" y="3766"/>
                    <a:pt x="14478" y="3655"/>
                  </a:cubicBezTo>
                  <a:cubicBezTo>
                    <a:pt x="14244" y="3766"/>
                    <a:pt x="14128" y="3766"/>
                    <a:pt x="13894" y="3877"/>
                  </a:cubicBezTo>
                  <a:cubicBezTo>
                    <a:pt x="13894" y="3877"/>
                    <a:pt x="13894" y="3877"/>
                    <a:pt x="13894" y="3877"/>
                  </a:cubicBezTo>
                  <a:lnTo>
                    <a:pt x="13310" y="4098"/>
                  </a:lnTo>
                  <a:cubicBezTo>
                    <a:pt x="13310" y="4098"/>
                    <a:pt x="13310" y="4098"/>
                    <a:pt x="13310" y="4098"/>
                  </a:cubicBezTo>
                  <a:lnTo>
                    <a:pt x="12727" y="4209"/>
                  </a:lnTo>
                  <a:cubicBezTo>
                    <a:pt x="12727" y="4209"/>
                    <a:pt x="12727" y="4209"/>
                    <a:pt x="12727" y="4209"/>
                  </a:cubicBezTo>
                  <a:lnTo>
                    <a:pt x="12143" y="4320"/>
                  </a:lnTo>
                  <a:cubicBezTo>
                    <a:pt x="11792" y="4431"/>
                    <a:pt x="11442" y="4431"/>
                    <a:pt x="10975" y="4431"/>
                  </a:cubicBezTo>
                  <a:cubicBezTo>
                    <a:pt x="10742" y="4431"/>
                    <a:pt x="10508" y="4320"/>
                    <a:pt x="10508" y="4098"/>
                  </a:cubicBezTo>
                  <a:cubicBezTo>
                    <a:pt x="10391" y="3545"/>
                    <a:pt x="10275" y="3102"/>
                    <a:pt x="10158" y="2548"/>
                  </a:cubicBezTo>
                  <a:cubicBezTo>
                    <a:pt x="9924" y="1662"/>
                    <a:pt x="9691" y="775"/>
                    <a:pt x="9341" y="0"/>
                  </a:cubicBezTo>
                  <a:cubicBezTo>
                    <a:pt x="9574" y="886"/>
                    <a:pt x="9808" y="1772"/>
                    <a:pt x="10041" y="2658"/>
                  </a:cubicBezTo>
                  <a:cubicBezTo>
                    <a:pt x="10158" y="3102"/>
                    <a:pt x="10158" y="3545"/>
                    <a:pt x="10275" y="4098"/>
                  </a:cubicBezTo>
                  <a:cubicBezTo>
                    <a:pt x="10275" y="4431"/>
                    <a:pt x="10041" y="4652"/>
                    <a:pt x="9808" y="4652"/>
                  </a:cubicBezTo>
                  <a:cubicBezTo>
                    <a:pt x="9808" y="4652"/>
                    <a:pt x="9691" y="4652"/>
                    <a:pt x="9691" y="4652"/>
                  </a:cubicBezTo>
                  <a:cubicBezTo>
                    <a:pt x="8874" y="4542"/>
                    <a:pt x="8056" y="4431"/>
                    <a:pt x="7239" y="4209"/>
                  </a:cubicBezTo>
                  <a:cubicBezTo>
                    <a:pt x="6422" y="3988"/>
                    <a:pt x="5721" y="3545"/>
                    <a:pt x="5021" y="3102"/>
                  </a:cubicBezTo>
                  <a:cubicBezTo>
                    <a:pt x="5137" y="3212"/>
                    <a:pt x="5371" y="3323"/>
                    <a:pt x="5488" y="3434"/>
                  </a:cubicBezTo>
                  <a:cubicBezTo>
                    <a:pt x="5488" y="3434"/>
                    <a:pt x="5488" y="3434"/>
                    <a:pt x="5488" y="3434"/>
                  </a:cubicBezTo>
                  <a:lnTo>
                    <a:pt x="5955" y="3766"/>
                  </a:lnTo>
                  <a:cubicBezTo>
                    <a:pt x="5955" y="3766"/>
                    <a:pt x="5955" y="3766"/>
                    <a:pt x="5955" y="3766"/>
                  </a:cubicBezTo>
                  <a:lnTo>
                    <a:pt x="6422" y="4098"/>
                  </a:lnTo>
                  <a:cubicBezTo>
                    <a:pt x="6422" y="4098"/>
                    <a:pt x="6422" y="4098"/>
                    <a:pt x="6422" y="4098"/>
                  </a:cubicBezTo>
                  <a:lnTo>
                    <a:pt x="7005" y="4320"/>
                  </a:lnTo>
                  <a:cubicBezTo>
                    <a:pt x="7122" y="4320"/>
                    <a:pt x="7239" y="4431"/>
                    <a:pt x="7356" y="4431"/>
                  </a:cubicBezTo>
                  <a:cubicBezTo>
                    <a:pt x="7005" y="5317"/>
                    <a:pt x="6422" y="6092"/>
                    <a:pt x="5604" y="6757"/>
                  </a:cubicBezTo>
                  <a:cubicBezTo>
                    <a:pt x="6422" y="6314"/>
                    <a:pt x="7122" y="5649"/>
                    <a:pt x="7706" y="4874"/>
                  </a:cubicBezTo>
                  <a:cubicBezTo>
                    <a:pt x="7823" y="4763"/>
                    <a:pt x="8056" y="4652"/>
                    <a:pt x="8173" y="4652"/>
                  </a:cubicBezTo>
                  <a:cubicBezTo>
                    <a:pt x="8523" y="4763"/>
                    <a:pt x="8990" y="4763"/>
                    <a:pt x="9457" y="4874"/>
                  </a:cubicBezTo>
                  <a:cubicBezTo>
                    <a:pt x="9691" y="4874"/>
                    <a:pt x="10041" y="4874"/>
                    <a:pt x="10275" y="4874"/>
                  </a:cubicBezTo>
                  <a:cubicBezTo>
                    <a:pt x="10275" y="4985"/>
                    <a:pt x="10275" y="5206"/>
                    <a:pt x="10275" y="5317"/>
                  </a:cubicBezTo>
                  <a:cubicBezTo>
                    <a:pt x="10275" y="6203"/>
                    <a:pt x="10391" y="7089"/>
                    <a:pt x="10275" y="7975"/>
                  </a:cubicBezTo>
                  <a:cubicBezTo>
                    <a:pt x="10275" y="8862"/>
                    <a:pt x="10158" y="9748"/>
                    <a:pt x="10041" y="10634"/>
                  </a:cubicBezTo>
                  <a:cubicBezTo>
                    <a:pt x="9924" y="11520"/>
                    <a:pt x="9691" y="12406"/>
                    <a:pt x="9457" y="13182"/>
                  </a:cubicBezTo>
                  <a:cubicBezTo>
                    <a:pt x="9341" y="13514"/>
                    <a:pt x="9224" y="13735"/>
                    <a:pt x="9224" y="14068"/>
                  </a:cubicBezTo>
                  <a:cubicBezTo>
                    <a:pt x="9107" y="14400"/>
                    <a:pt x="8757" y="14511"/>
                    <a:pt x="8523" y="14289"/>
                  </a:cubicBezTo>
                  <a:cubicBezTo>
                    <a:pt x="8173" y="14068"/>
                    <a:pt x="7939" y="13846"/>
                    <a:pt x="7589" y="13625"/>
                  </a:cubicBezTo>
                  <a:lnTo>
                    <a:pt x="7589" y="13625"/>
                  </a:lnTo>
                  <a:cubicBezTo>
                    <a:pt x="7589" y="13625"/>
                    <a:pt x="7589" y="13625"/>
                    <a:pt x="7589" y="13625"/>
                  </a:cubicBezTo>
                  <a:cubicBezTo>
                    <a:pt x="7005" y="13292"/>
                    <a:pt x="6422" y="12960"/>
                    <a:pt x="5838" y="12738"/>
                  </a:cubicBezTo>
                  <a:cubicBezTo>
                    <a:pt x="5721" y="12628"/>
                    <a:pt x="5604" y="12517"/>
                    <a:pt x="5604" y="12406"/>
                  </a:cubicBezTo>
                  <a:cubicBezTo>
                    <a:pt x="5488" y="11852"/>
                    <a:pt x="5488" y="11188"/>
                    <a:pt x="5254" y="10634"/>
                  </a:cubicBezTo>
                  <a:cubicBezTo>
                    <a:pt x="5137" y="10302"/>
                    <a:pt x="5021" y="9858"/>
                    <a:pt x="4904" y="9526"/>
                  </a:cubicBezTo>
                  <a:cubicBezTo>
                    <a:pt x="4787" y="9194"/>
                    <a:pt x="4554" y="8862"/>
                    <a:pt x="4320" y="8529"/>
                  </a:cubicBezTo>
                  <a:cubicBezTo>
                    <a:pt x="4437" y="8862"/>
                    <a:pt x="4670" y="9194"/>
                    <a:pt x="4787" y="9526"/>
                  </a:cubicBezTo>
                  <a:cubicBezTo>
                    <a:pt x="4904" y="9858"/>
                    <a:pt x="4904" y="10191"/>
                    <a:pt x="5021" y="10634"/>
                  </a:cubicBezTo>
                  <a:cubicBezTo>
                    <a:pt x="5021" y="11077"/>
                    <a:pt x="5137" y="11409"/>
                    <a:pt x="5137" y="11852"/>
                  </a:cubicBezTo>
                  <a:cubicBezTo>
                    <a:pt x="5137" y="12185"/>
                    <a:pt x="4787" y="12406"/>
                    <a:pt x="4554" y="12295"/>
                  </a:cubicBezTo>
                  <a:cubicBezTo>
                    <a:pt x="3036" y="11852"/>
                    <a:pt x="1518" y="11742"/>
                    <a:pt x="0" y="11963"/>
                  </a:cubicBezTo>
                  <a:cubicBezTo>
                    <a:pt x="1751" y="11852"/>
                    <a:pt x="3619" y="12185"/>
                    <a:pt x="5137" y="12849"/>
                  </a:cubicBezTo>
                  <a:cubicBezTo>
                    <a:pt x="5137" y="12849"/>
                    <a:pt x="5137" y="12849"/>
                    <a:pt x="5137" y="12849"/>
                  </a:cubicBezTo>
                  <a:lnTo>
                    <a:pt x="5137" y="12849"/>
                  </a:lnTo>
                  <a:cubicBezTo>
                    <a:pt x="5604" y="13071"/>
                    <a:pt x="6071" y="13292"/>
                    <a:pt x="6538" y="13514"/>
                  </a:cubicBezTo>
                  <a:cubicBezTo>
                    <a:pt x="6889" y="13735"/>
                    <a:pt x="6889" y="14178"/>
                    <a:pt x="6538" y="14289"/>
                  </a:cubicBezTo>
                  <a:cubicBezTo>
                    <a:pt x="5838" y="14622"/>
                    <a:pt x="5254" y="14843"/>
                    <a:pt x="4554" y="15065"/>
                  </a:cubicBezTo>
                  <a:cubicBezTo>
                    <a:pt x="3970" y="15286"/>
                    <a:pt x="3386" y="15397"/>
                    <a:pt x="2802" y="15508"/>
                  </a:cubicBezTo>
                  <a:cubicBezTo>
                    <a:pt x="2218" y="15618"/>
                    <a:pt x="1635" y="15729"/>
                    <a:pt x="1051" y="15951"/>
                  </a:cubicBezTo>
                  <a:cubicBezTo>
                    <a:pt x="1635" y="15840"/>
                    <a:pt x="2218" y="15729"/>
                    <a:pt x="2802" y="15729"/>
                  </a:cubicBezTo>
                  <a:cubicBezTo>
                    <a:pt x="3386" y="15729"/>
                    <a:pt x="3970" y="15618"/>
                    <a:pt x="4670" y="15508"/>
                  </a:cubicBezTo>
                  <a:cubicBezTo>
                    <a:pt x="5721" y="15286"/>
                    <a:pt x="6655" y="14954"/>
                    <a:pt x="7589" y="14622"/>
                  </a:cubicBezTo>
                  <a:cubicBezTo>
                    <a:pt x="7706" y="14511"/>
                    <a:pt x="7939" y="14511"/>
                    <a:pt x="8056" y="14732"/>
                  </a:cubicBezTo>
                  <a:cubicBezTo>
                    <a:pt x="8406" y="15065"/>
                    <a:pt x="8757" y="15286"/>
                    <a:pt x="8990" y="15618"/>
                  </a:cubicBezTo>
                  <a:cubicBezTo>
                    <a:pt x="8990" y="15729"/>
                    <a:pt x="8874" y="15840"/>
                    <a:pt x="8874" y="16062"/>
                  </a:cubicBezTo>
                  <a:cubicBezTo>
                    <a:pt x="8523" y="16948"/>
                    <a:pt x="8406" y="17834"/>
                    <a:pt x="8290" y="18831"/>
                  </a:cubicBezTo>
                  <a:cubicBezTo>
                    <a:pt x="8290" y="19606"/>
                    <a:pt x="8290" y="20382"/>
                    <a:pt x="8290" y="21157"/>
                  </a:cubicBezTo>
                  <a:cubicBezTo>
                    <a:pt x="8290" y="21378"/>
                    <a:pt x="8523" y="21600"/>
                    <a:pt x="8757" y="21600"/>
                  </a:cubicBezTo>
                  <a:lnTo>
                    <a:pt x="8757" y="21600"/>
                  </a:lnTo>
                  <a:cubicBezTo>
                    <a:pt x="8990" y="21600"/>
                    <a:pt x="9224" y="21378"/>
                    <a:pt x="9224" y="21046"/>
                  </a:cubicBezTo>
                  <a:cubicBezTo>
                    <a:pt x="9107" y="20271"/>
                    <a:pt x="9107" y="19606"/>
                    <a:pt x="9107" y="18831"/>
                  </a:cubicBezTo>
                  <a:cubicBezTo>
                    <a:pt x="9107" y="17945"/>
                    <a:pt x="9224" y="17169"/>
                    <a:pt x="9457" y="16283"/>
                  </a:cubicBezTo>
                  <a:cubicBezTo>
                    <a:pt x="9457" y="16062"/>
                    <a:pt x="9574" y="15951"/>
                    <a:pt x="9574" y="15729"/>
                  </a:cubicBezTo>
                  <a:cubicBezTo>
                    <a:pt x="9574" y="15729"/>
                    <a:pt x="9574" y="15618"/>
                    <a:pt x="9691" y="15618"/>
                  </a:cubicBezTo>
                  <a:cubicBezTo>
                    <a:pt x="10275" y="14843"/>
                    <a:pt x="11092" y="14289"/>
                    <a:pt x="12026" y="13846"/>
                  </a:cubicBezTo>
                  <a:cubicBezTo>
                    <a:pt x="12960" y="13292"/>
                    <a:pt x="14011" y="13071"/>
                    <a:pt x="15062" y="13292"/>
                  </a:cubicBezTo>
                  <a:cubicBezTo>
                    <a:pt x="15178" y="13292"/>
                    <a:pt x="15295" y="13292"/>
                    <a:pt x="15295" y="13403"/>
                  </a:cubicBezTo>
                  <a:cubicBezTo>
                    <a:pt x="15412" y="13403"/>
                    <a:pt x="15529" y="13625"/>
                    <a:pt x="15645" y="13735"/>
                  </a:cubicBezTo>
                  <a:cubicBezTo>
                    <a:pt x="15762" y="14289"/>
                    <a:pt x="15996" y="14732"/>
                    <a:pt x="16346" y="15175"/>
                  </a:cubicBezTo>
                  <a:cubicBezTo>
                    <a:pt x="16696" y="15729"/>
                    <a:pt x="17163" y="16062"/>
                    <a:pt x="17630" y="16505"/>
                  </a:cubicBezTo>
                  <a:cubicBezTo>
                    <a:pt x="18097" y="16948"/>
                    <a:pt x="18564" y="17280"/>
                    <a:pt x="19148" y="17612"/>
                  </a:cubicBezTo>
                  <a:cubicBezTo>
                    <a:pt x="19615" y="17945"/>
                    <a:pt x="20199" y="18277"/>
                    <a:pt x="20783" y="18498"/>
                  </a:cubicBezTo>
                  <a:cubicBezTo>
                    <a:pt x="20199" y="18277"/>
                    <a:pt x="19732" y="17834"/>
                    <a:pt x="19265" y="17502"/>
                  </a:cubicBezTo>
                  <a:cubicBezTo>
                    <a:pt x="18798" y="16726"/>
                    <a:pt x="18331" y="16283"/>
                    <a:pt x="17864" y="15840"/>
                  </a:cubicBezTo>
                  <a:close/>
                </a:path>
              </a:pathLst>
            </a:custGeom>
            <a:solidFill>
              <a:srgbClr val="864A05"/>
            </a:solidFill>
            <a:ln w="12700">
              <a:miter lim="400000"/>
            </a:ln>
          </p:spPr>
          <p:txBody>
            <a:bodyPr lIns="28575" tIns="28575" rIns="28575" bIns="28575" anchor="ctr"/>
            <a:lstStyle/>
            <a:p>
              <a:pPr>
                <a:defRPr sz="3000">
                  <a:solidFill>
                    <a:srgbClr val="FFFFFF"/>
                  </a:solidFill>
                </a:defRPr>
              </a:pPr>
              <a:endParaRPr sz="2250"/>
            </a:p>
          </p:txBody>
        </p:sp>
        <p:sp>
          <p:nvSpPr>
            <p:cNvPr id="225" name="Shape">
              <a:extLst>
                <a:ext uri="{FF2B5EF4-FFF2-40B4-BE49-F238E27FC236}">
                  <a16:creationId xmlns:a16="http://schemas.microsoft.com/office/drawing/2014/main" id="{99CAFF48-E03C-47D3-9452-EAA58ADD4ADF}"/>
                </a:ext>
              </a:extLst>
            </p:cNvPr>
            <p:cNvSpPr/>
            <p:nvPr/>
          </p:nvSpPr>
          <p:spPr>
            <a:xfrm>
              <a:off x="1545771" y="3948526"/>
              <a:ext cx="197264" cy="178180"/>
            </a:xfrm>
            <a:custGeom>
              <a:avLst/>
              <a:gdLst/>
              <a:ahLst/>
              <a:cxnLst>
                <a:cxn ang="0">
                  <a:pos x="wd2" y="hd2"/>
                </a:cxn>
                <a:cxn ang="5400000">
                  <a:pos x="wd2" y="hd2"/>
                </a:cxn>
                <a:cxn ang="10800000">
                  <a:pos x="wd2" y="hd2"/>
                </a:cxn>
                <a:cxn ang="16200000">
                  <a:pos x="wd2" y="hd2"/>
                </a:cxn>
              </a:cxnLst>
              <a:rect l="0" t="0" r="r" b="b"/>
              <a:pathLst>
                <a:path w="21600" h="21600" extrusionOk="0">
                  <a:moveTo>
                    <a:pt x="21600" y="11571"/>
                  </a:moveTo>
                  <a:cubicBezTo>
                    <a:pt x="21600" y="11571"/>
                    <a:pt x="17419" y="14657"/>
                    <a:pt x="13935" y="18514"/>
                  </a:cubicBezTo>
                  <a:cubicBezTo>
                    <a:pt x="14632" y="16200"/>
                    <a:pt x="15329" y="13114"/>
                    <a:pt x="17419" y="9257"/>
                  </a:cubicBezTo>
                  <a:cubicBezTo>
                    <a:pt x="17419" y="9257"/>
                    <a:pt x="13239" y="13886"/>
                    <a:pt x="11148" y="18514"/>
                  </a:cubicBezTo>
                  <a:cubicBezTo>
                    <a:pt x="8361" y="8486"/>
                    <a:pt x="0" y="0"/>
                    <a:pt x="0" y="0"/>
                  </a:cubicBezTo>
                  <a:cubicBezTo>
                    <a:pt x="6271" y="10800"/>
                    <a:pt x="6271" y="21600"/>
                    <a:pt x="6271" y="21600"/>
                  </a:cubicBezTo>
                  <a:lnTo>
                    <a:pt x="10452" y="21600"/>
                  </a:lnTo>
                  <a:lnTo>
                    <a:pt x="12542" y="21600"/>
                  </a:lnTo>
                  <a:lnTo>
                    <a:pt x="12542" y="21600"/>
                  </a:lnTo>
                  <a:lnTo>
                    <a:pt x="13935" y="21600"/>
                  </a:lnTo>
                  <a:lnTo>
                    <a:pt x="16723" y="21600"/>
                  </a:lnTo>
                  <a:cubicBezTo>
                    <a:pt x="17419" y="21600"/>
                    <a:pt x="16723" y="16971"/>
                    <a:pt x="21600" y="11571"/>
                  </a:cubicBezTo>
                  <a:close/>
                </a:path>
              </a:pathLst>
            </a:custGeom>
            <a:solidFill>
              <a:srgbClr val="6DBB6A"/>
            </a:solidFill>
            <a:ln w="12700">
              <a:miter lim="400000"/>
            </a:ln>
          </p:spPr>
          <p:txBody>
            <a:bodyPr lIns="28575" tIns="28575" rIns="28575" bIns="28575" anchor="ctr"/>
            <a:lstStyle/>
            <a:p>
              <a:pPr>
                <a:defRPr sz="3000">
                  <a:solidFill>
                    <a:srgbClr val="FFFFFF"/>
                  </a:solidFill>
                </a:defRPr>
              </a:pPr>
              <a:endParaRPr sz="2250"/>
            </a:p>
          </p:txBody>
        </p:sp>
        <p:sp>
          <p:nvSpPr>
            <p:cNvPr id="226" name="Shape">
              <a:extLst>
                <a:ext uri="{FF2B5EF4-FFF2-40B4-BE49-F238E27FC236}">
                  <a16:creationId xmlns:a16="http://schemas.microsoft.com/office/drawing/2014/main" id="{395D1B56-BCD7-43D1-A6AE-D4B1C1B3E58E}"/>
                </a:ext>
              </a:extLst>
            </p:cNvPr>
            <p:cNvSpPr/>
            <p:nvPr/>
          </p:nvSpPr>
          <p:spPr>
            <a:xfrm>
              <a:off x="1736667" y="3948526"/>
              <a:ext cx="171816" cy="171816"/>
            </a:xfrm>
            <a:custGeom>
              <a:avLst/>
              <a:gdLst/>
              <a:ahLst/>
              <a:cxnLst>
                <a:cxn ang="0">
                  <a:pos x="wd2" y="hd2"/>
                </a:cxn>
                <a:cxn ang="5400000">
                  <a:pos x="wd2" y="hd2"/>
                </a:cxn>
                <a:cxn ang="10800000">
                  <a:pos x="wd2" y="hd2"/>
                </a:cxn>
                <a:cxn ang="16200000">
                  <a:pos x="wd2" y="hd2"/>
                </a:cxn>
              </a:cxnLst>
              <a:rect l="0" t="0" r="r" b="b"/>
              <a:pathLst>
                <a:path w="21600" h="21600" extrusionOk="0">
                  <a:moveTo>
                    <a:pt x="0" y="20000"/>
                  </a:moveTo>
                  <a:lnTo>
                    <a:pt x="4800" y="21600"/>
                  </a:lnTo>
                  <a:cubicBezTo>
                    <a:pt x="9600" y="8800"/>
                    <a:pt x="21600" y="0"/>
                    <a:pt x="21600" y="0"/>
                  </a:cubicBezTo>
                  <a:cubicBezTo>
                    <a:pt x="10400" y="4800"/>
                    <a:pt x="0" y="20000"/>
                    <a:pt x="0" y="200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227" name="Shape">
              <a:extLst>
                <a:ext uri="{FF2B5EF4-FFF2-40B4-BE49-F238E27FC236}">
                  <a16:creationId xmlns:a16="http://schemas.microsoft.com/office/drawing/2014/main" id="{E7C63233-2E51-45D1-8F3F-63032E72FBC6}"/>
                </a:ext>
              </a:extLst>
            </p:cNvPr>
            <p:cNvSpPr/>
            <p:nvPr/>
          </p:nvSpPr>
          <p:spPr>
            <a:xfrm>
              <a:off x="1545771" y="3948531"/>
              <a:ext cx="133632" cy="165448"/>
            </a:xfrm>
            <a:custGeom>
              <a:avLst/>
              <a:gdLst/>
              <a:ahLst/>
              <a:cxnLst>
                <a:cxn ang="0">
                  <a:pos x="wd2" y="hd2"/>
                </a:cxn>
                <a:cxn ang="5400000">
                  <a:pos x="wd2" y="hd2"/>
                </a:cxn>
                <a:cxn ang="10800000">
                  <a:pos x="wd2" y="hd2"/>
                </a:cxn>
                <a:cxn ang="16200000">
                  <a:pos x="wd2" y="hd2"/>
                </a:cxn>
              </a:cxnLst>
              <a:rect l="0" t="0" r="r" b="b"/>
              <a:pathLst>
                <a:path w="21600" h="21600" extrusionOk="0">
                  <a:moveTo>
                    <a:pt x="16457" y="17446"/>
                  </a:moveTo>
                  <a:cubicBezTo>
                    <a:pt x="12343" y="12462"/>
                    <a:pt x="6172" y="8308"/>
                    <a:pt x="6172" y="8308"/>
                  </a:cubicBezTo>
                  <a:cubicBezTo>
                    <a:pt x="9257" y="11631"/>
                    <a:pt x="11314" y="14954"/>
                    <a:pt x="12343" y="17446"/>
                  </a:cubicBezTo>
                  <a:cubicBezTo>
                    <a:pt x="7200" y="13292"/>
                    <a:pt x="0" y="10800"/>
                    <a:pt x="0" y="10800"/>
                  </a:cubicBezTo>
                  <a:cubicBezTo>
                    <a:pt x="8229" y="15785"/>
                    <a:pt x="8229" y="21600"/>
                    <a:pt x="8229" y="21600"/>
                  </a:cubicBezTo>
                  <a:lnTo>
                    <a:pt x="12343" y="21600"/>
                  </a:lnTo>
                  <a:lnTo>
                    <a:pt x="14400" y="21600"/>
                  </a:lnTo>
                  <a:lnTo>
                    <a:pt x="17486" y="21600"/>
                  </a:lnTo>
                  <a:lnTo>
                    <a:pt x="18514" y="21600"/>
                  </a:lnTo>
                  <a:cubicBezTo>
                    <a:pt x="17486" y="10800"/>
                    <a:pt x="21600" y="0"/>
                    <a:pt x="21600" y="0"/>
                  </a:cubicBezTo>
                  <a:cubicBezTo>
                    <a:pt x="19543" y="4154"/>
                    <a:pt x="17486" y="12462"/>
                    <a:pt x="16457" y="17446"/>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228" name="Shape">
              <a:extLst>
                <a:ext uri="{FF2B5EF4-FFF2-40B4-BE49-F238E27FC236}">
                  <a16:creationId xmlns:a16="http://schemas.microsoft.com/office/drawing/2014/main" id="{D4AE78C9-32B9-4086-8502-80AA05187589}"/>
                </a:ext>
              </a:extLst>
            </p:cNvPr>
            <p:cNvSpPr/>
            <p:nvPr/>
          </p:nvSpPr>
          <p:spPr>
            <a:xfrm>
              <a:off x="1673040" y="3948526"/>
              <a:ext cx="63632" cy="1209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640" y="21600"/>
                  </a:lnTo>
                  <a:cubicBezTo>
                    <a:pt x="8640" y="10232"/>
                    <a:pt x="21600" y="0"/>
                    <a:pt x="21600" y="0"/>
                  </a:cubicBezTo>
                  <a:cubicBezTo>
                    <a:pt x="6480" y="6821"/>
                    <a:pt x="0" y="21600"/>
                    <a:pt x="0" y="21600"/>
                  </a:cubicBezTo>
                  <a:close/>
                </a:path>
              </a:pathLst>
            </a:custGeom>
            <a:solidFill>
              <a:srgbClr val="499F5F"/>
            </a:solidFill>
            <a:ln w="12700">
              <a:miter lim="400000"/>
            </a:ln>
          </p:spPr>
          <p:txBody>
            <a:bodyPr lIns="28575" tIns="28575" rIns="28575" bIns="28575" anchor="ctr"/>
            <a:lstStyle/>
            <a:p>
              <a:pPr>
                <a:defRPr sz="3000">
                  <a:solidFill>
                    <a:srgbClr val="FFFFFF"/>
                  </a:solidFill>
                </a:defRPr>
              </a:pPr>
              <a:endParaRPr sz="2250"/>
            </a:p>
          </p:txBody>
        </p:sp>
        <p:sp>
          <p:nvSpPr>
            <p:cNvPr id="230" name="Shape">
              <a:extLst>
                <a:ext uri="{FF2B5EF4-FFF2-40B4-BE49-F238E27FC236}">
                  <a16:creationId xmlns:a16="http://schemas.microsoft.com/office/drawing/2014/main" id="{EBA45A88-9566-45B3-9E91-8755E34E76C2}"/>
                </a:ext>
              </a:extLst>
            </p:cNvPr>
            <p:cNvSpPr/>
            <p:nvPr/>
          </p:nvSpPr>
          <p:spPr>
            <a:xfrm>
              <a:off x="1927563" y="3503107"/>
              <a:ext cx="149189" cy="106817"/>
            </a:xfrm>
            <a:custGeom>
              <a:avLst/>
              <a:gdLst/>
              <a:ahLst/>
              <a:cxnLst>
                <a:cxn ang="0">
                  <a:pos x="wd2" y="hd2"/>
                </a:cxn>
                <a:cxn ang="5400000">
                  <a:pos x="wd2" y="hd2"/>
                </a:cxn>
                <a:cxn ang="10800000">
                  <a:pos x="wd2" y="hd2"/>
                </a:cxn>
                <a:cxn ang="16200000">
                  <a:pos x="wd2" y="hd2"/>
                </a:cxn>
              </a:cxnLst>
              <a:rect l="0" t="0" r="r" b="b"/>
              <a:pathLst>
                <a:path w="21100" h="20143" extrusionOk="0">
                  <a:moveTo>
                    <a:pt x="10800" y="17273"/>
                  </a:moveTo>
                  <a:cubicBezTo>
                    <a:pt x="12600" y="16073"/>
                    <a:pt x="13500" y="13673"/>
                    <a:pt x="15300" y="11273"/>
                  </a:cubicBezTo>
                  <a:cubicBezTo>
                    <a:pt x="17100" y="10073"/>
                    <a:pt x="18900" y="8873"/>
                    <a:pt x="20700" y="8873"/>
                  </a:cubicBezTo>
                  <a:cubicBezTo>
                    <a:pt x="20700" y="8873"/>
                    <a:pt x="21600" y="8873"/>
                    <a:pt x="20700" y="7673"/>
                  </a:cubicBezTo>
                  <a:cubicBezTo>
                    <a:pt x="19800" y="5273"/>
                    <a:pt x="18900" y="4073"/>
                    <a:pt x="18000" y="2873"/>
                  </a:cubicBezTo>
                  <a:cubicBezTo>
                    <a:pt x="14400" y="-727"/>
                    <a:pt x="9900" y="-727"/>
                    <a:pt x="6300" y="1673"/>
                  </a:cubicBezTo>
                  <a:cubicBezTo>
                    <a:pt x="3600" y="2873"/>
                    <a:pt x="1800" y="5273"/>
                    <a:pt x="900" y="7673"/>
                  </a:cubicBezTo>
                  <a:cubicBezTo>
                    <a:pt x="0" y="10073"/>
                    <a:pt x="0" y="12473"/>
                    <a:pt x="0" y="14873"/>
                  </a:cubicBezTo>
                  <a:cubicBezTo>
                    <a:pt x="0" y="16073"/>
                    <a:pt x="1800" y="16073"/>
                    <a:pt x="1800" y="16073"/>
                  </a:cubicBezTo>
                  <a:lnTo>
                    <a:pt x="4500" y="12473"/>
                  </a:lnTo>
                  <a:cubicBezTo>
                    <a:pt x="3600" y="13673"/>
                    <a:pt x="2700" y="16073"/>
                    <a:pt x="1800" y="17273"/>
                  </a:cubicBezTo>
                  <a:cubicBezTo>
                    <a:pt x="1800" y="18473"/>
                    <a:pt x="1800" y="19673"/>
                    <a:pt x="2700" y="19673"/>
                  </a:cubicBezTo>
                  <a:cubicBezTo>
                    <a:pt x="5400" y="20873"/>
                    <a:pt x="9000" y="19673"/>
                    <a:pt x="10800" y="1727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1" name="Shape">
              <a:extLst>
                <a:ext uri="{FF2B5EF4-FFF2-40B4-BE49-F238E27FC236}">
                  <a16:creationId xmlns:a16="http://schemas.microsoft.com/office/drawing/2014/main" id="{A2DE0CE0-4E40-49FF-9234-AFD95E4158DA}"/>
                </a:ext>
              </a:extLst>
            </p:cNvPr>
            <p:cNvSpPr/>
            <p:nvPr/>
          </p:nvSpPr>
          <p:spPr>
            <a:xfrm>
              <a:off x="2118463" y="3503107"/>
              <a:ext cx="114538" cy="103505"/>
            </a:xfrm>
            <a:custGeom>
              <a:avLst/>
              <a:gdLst/>
              <a:ahLst/>
              <a:cxnLst>
                <a:cxn ang="0">
                  <a:pos x="wd2" y="hd2"/>
                </a:cxn>
                <a:cxn ang="5400000">
                  <a:pos x="wd2" y="hd2"/>
                </a:cxn>
                <a:cxn ang="10800000">
                  <a:pos x="wd2" y="hd2"/>
                </a:cxn>
                <a:cxn ang="16200000">
                  <a:pos x="wd2" y="hd2"/>
                </a:cxn>
              </a:cxnLst>
              <a:rect l="0" t="0" r="r" b="b"/>
              <a:pathLst>
                <a:path w="21600" h="20667" extrusionOk="0">
                  <a:moveTo>
                    <a:pt x="14400" y="15585"/>
                  </a:moveTo>
                  <a:cubicBezTo>
                    <a:pt x="15600" y="13043"/>
                    <a:pt x="15600" y="10502"/>
                    <a:pt x="16800" y="9232"/>
                  </a:cubicBezTo>
                  <a:cubicBezTo>
                    <a:pt x="18000" y="6691"/>
                    <a:pt x="19200" y="5420"/>
                    <a:pt x="21600" y="4149"/>
                  </a:cubicBezTo>
                  <a:cubicBezTo>
                    <a:pt x="21600" y="4149"/>
                    <a:pt x="21600" y="4149"/>
                    <a:pt x="21600" y="2879"/>
                  </a:cubicBezTo>
                  <a:cubicBezTo>
                    <a:pt x="20400" y="1608"/>
                    <a:pt x="18000" y="338"/>
                    <a:pt x="16800" y="338"/>
                  </a:cubicBezTo>
                  <a:cubicBezTo>
                    <a:pt x="12000" y="-933"/>
                    <a:pt x="7200" y="1608"/>
                    <a:pt x="3600" y="4149"/>
                  </a:cubicBezTo>
                  <a:cubicBezTo>
                    <a:pt x="1200" y="6691"/>
                    <a:pt x="0" y="9232"/>
                    <a:pt x="0" y="11773"/>
                  </a:cubicBezTo>
                  <a:cubicBezTo>
                    <a:pt x="0" y="14314"/>
                    <a:pt x="0" y="16855"/>
                    <a:pt x="1200" y="18126"/>
                  </a:cubicBezTo>
                  <a:cubicBezTo>
                    <a:pt x="2400" y="19396"/>
                    <a:pt x="3600" y="18126"/>
                    <a:pt x="3600" y="18126"/>
                  </a:cubicBezTo>
                  <a:lnTo>
                    <a:pt x="6000" y="14314"/>
                  </a:lnTo>
                  <a:cubicBezTo>
                    <a:pt x="6000" y="15585"/>
                    <a:pt x="4800" y="18126"/>
                    <a:pt x="4800" y="19396"/>
                  </a:cubicBezTo>
                  <a:cubicBezTo>
                    <a:pt x="4800" y="20667"/>
                    <a:pt x="6000" y="20667"/>
                    <a:pt x="6000" y="20667"/>
                  </a:cubicBezTo>
                  <a:cubicBezTo>
                    <a:pt x="9600" y="20667"/>
                    <a:pt x="13200" y="19396"/>
                    <a:pt x="14400" y="1558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2" name="Shape">
              <a:extLst>
                <a:ext uri="{FF2B5EF4-FFF2-40B4-BE49-F238E27FC236}">
                  <a16:creationId xmlns:a16="http://schemas.microsoft.com/office/drawing/2014/main" id="{F2786F63-E0CC-41BC-801C-9D2F05FE299A}"/>
                </a:ext>
              </a:extLst>
            </p:cNvPr>
            <p:cNvSpPr/>
            <p:nvPr/>
          </p:nvSpPr>
          <p:spPr>
            <a:xfrm>
              <a:off x="1482144" y="3630371"/>
              <a:ext cx="97106" cy="95448"/>
            </a:xfrm>
            <a:custGeom>
              <a:avLst/>
              <a:gdLst/>
              <a:ahLst/>
              <a:cxnLst>
                <a:cxn ang="0">
                  <a:pos x="wd2" y="hd2"/>
                </a:cxn>
                <a:cxn ang="5400000">
                  <a:pos x="wd2" y="hd2"/>
                </a:cxn>
                <a:cxn ang="10800000">
                  <a:pos x="wd2" y="hd2"/>
                </a:cxn>
                <a:cxn ang="16200000">
                  <a:pos x="wd2" y="hd2"/>
                </a:cxn>
              </a:cxnLst>
              <a:rect l="0" t="0" r="r" b="b"/>
              <a:pathLst>
                <a:path w="20601" h="21600" extrusionOk="0">
                  <a:moveTo>
                    <a:pt x="15201" y="7200"/>
                  </a:moveTo>
                  <a:cubicBezTo>
                    <a:pt x="12501" y="5760"/>
                    <a:pt x="11151" y="5760"/>
                    <a:pt x="8451" y="4320"/>
                  </a:cubicBezTo>
                  <a:cubicBezTo>
                    <a:pt x="7101" y="2880"/>
                    <a:pt x="4401" y="2880"/>
                    <a:pt x="4401" y="0"/>
                  </a:cubicBezTo>
                  <a:cubicBezTo>
                    <a:pt x="4401" y="0"/>
                    <a:pt x="4401" y="0"/>
                    <a:pt x="3051" y="0"/>
                  </a:cubicBezTo>
                  <a:cubicBezTo>
                    <a:pt x="1701" y="1440"/>
                    <a:pt x="1701" y="2880"/>
                    <a:pt x="351" y="5760"/>
                  </a:cubicBezTo>
                  <a:cubicBezTo>
                    <a:pt x="-999" y="10080"/>
                    <a:pt x="1701" y="15840"/>
                    <a:pt x="5751" y="18720"/>
                  </a:cubicBezTo>
                  <a:cubicBezTo>
                    <a:pt x="8451" y="20160"/>
                    <a:pt x="9801" y="21600"/>
                    <a:pt x="12501" y="21600"/>
                  </a:cubicBezTo>
                  <a:cubicBezTo>
                    <a:pt x="13851" y="21600"/>
                    <a:pt x="16551" y="20160"/>
                    <a:pt x="17901" y="18720"/>
                  </a:cubicBezTo>
                  <a:cubicBezTo>
                    <a:pt x="19251" y="17280"/>
                    <a:pt x="17901" y="17280"/>
                    <a:pt x="17901" y="15840"/>
                  </a:cubicBezTo>
                  <a:lnTo>
                    <a:pt x="13851" y="14400"/>
                  </a:lnTo>
                  <a:cubicBezTo>
                    <a:pt x="15201" y="14400"/>
                    <a:pt x="16551" y="14400"/>
                    <a:pt x="19251" y="14400"/>
                  </a:cubicBezTo>
                  <a:cubicBezTo>
                    <a:pt x="20601" y="14400"/>
                    <a:pt x="20601" y="12960"/>
                    <a:pt x="20601" y="12960"/>
                  </a:cubicBezTo>
                  <a:cubicBezTo>
                    <a:pt x="19251" y="11520"/>
                    <a:pt x="17901" y="8640"/>
                    <a:pt x="15201" y="72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3" name="Shape">
              <a:extLst>
                <a:ext uri="{FF2B5EF4-FFF2-40B4-BE49-F238E27FC236}">
                  <a16:creationId xmlns:a16="http://schemas.microsoft.com/office/drawing/2014/main" id="{852C5C72-2AAE-4659-8512-B7A57A83843A}"/>
                </a:ext>
              </a:extLst>
            </p:cNvPr>
            <p:cNvSpPr/>
            <p:nvPr/>
          </p:nvSpPr>
          <p:spPr>
            <a:xfrm>
              <a:off x="1927568" y="2994051"/>
              <a:ext cx="114538" cy="103505"/>
            </a:xfrm>
            <a:custGeom>
              <a:avLst/>
              <a:gdLst/>
              <a:ahLst/>
              <a:cxnLst>
                <a:cxn ang="0">
                  <a:pos x="wd2" y="hd2"/>
                </a:cxn>
                <a:cxn ang="5400000">
                  <a:pos x="wd2" y="hd2"/>
                </a:cxn>
                <a:cxn ang="10800000">
                  <a:pos x="wd2" y="hd2"/>
                </a:cxn>
                <a:cxn ang="16200000">
                  <a:pos x="wd2" y="hd2"/>
                </a:cxn>
              </a:cxnLst>
              <a:rect l="0" t="0" r="r" b="b"/>
              <a:pathLst>
                <a:path w="21600" h="20667" extrusionOk="0">
                  <a:moveTo>
                    <a:pt x="14400" y="15585"/>
                  </a:moveTo>
                  <a:cubicBezTo>
                    <a:pt x="15600" y="13043"/>
                    <a:pt x="15600" y="10502"/>
                    <a:pt x="16800" y="9232"/>
                  </a:cubicBezTo>
                  <a:cubicBezTo>
                    <a:pt x="18000" y="6691"/>
                    <a:pt x="19200" y="5420"/>
                    <a:pt x="21600" y="4149"/>
                  </a:cubicBezTo>
                  <a:cubicBezTo>
                    <a:pt x="21600" y="4149"/>
                    <a:pt x="21600" y="4149"/>
                    <a:pt x="21600" y="2879"/>
                  </a:cubicBezTo>
                  <a:cubicBezTo>
                    <a:pt x="20400" y="1608"/>
                    <a:pt x="18000" y="338"/>
                    <a:pt x="16800" y="338"/>
                  </a:cubicBezTo>
                  <a:cubicBezTo>
                    <a:pt x="12000" y="-933"/>
                    <a:pt x="7200" y="1608"/>
                    <a:pt x="3600" y="4149"/>
                  </a:cubicBezTo>
                  <a:cubicBezTo>
                    <a:pt x="1200" y="6691"/>
                    <a:pt x="0" y="9232"/>
                    <a:pt x="0" y="11773"/>
                  </a:cubicBezTo>
                  <a:cubicBezTo>
                    <a:pt x="0" y="14314"/>
                    <a:pt x="0" y="16855"/>
                    <a:pt x="1200" y="18126"/>
                  </a:cubicBezTo>
                  <a:cubicBezTo>
                    <a:pt x="2400" y="19396"/>
                    <a:pt x="3600" y="18126"/>
                    <a:pt x="3600" y="18126"/>
                  </a:cubicBezTo>
                  <a:lnTo>
                    <a:pt x="6000" y="14314"/>
                  </a:lnTo>
                  <a:cubicBezTo>
                    <a:pt x="6000" y="15585"/>
                    <a:pt x="4800" y="18126"/>
                    <a:pt x="4800" y="19396"/>
                  </a:cubicBezTo>
                  <a:cubicBezTo>
                    <a:pt x="4800" y="20667"/>
                    <a:pt x="6000" y="20667"/>
                    <a:pt x="6000" y="20667"/>
                  </a:cubicBezTo>
                  <a:cubicBezTo>
                    <a:pt x="9600" y="20667"/>
                    <a:pt x="12000" y="18126"/>
                    <a:pt x="14400" y="1558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4" name="Shape">
              <a:extLst>
                <a:ext uri="{FF2B5EF4-FFF2-40B4-BE49-F238E27FC236}">
                  <a16:creationId xmlns:a16="http://schemas.microsoft.com/office/drawing/2014/main" id="{B1158367-06F4-48A6-AD49-1D8DFF7294DD}"/>
                </a:ext>
              </a:extLst>
            </p:cNvPr>
            <p:cNvSpPr/>
            <p:nvPr/>
          </p:nvSpPr>
          <p:spPr>
            <a:xfrm>
              <a:off x="2309354" y="3630371"/>
              <a:ext cx="123737" cy="87496"/>
            </a:xfrm>
            <a:custGeom>
              <a:avLst/>
              <a:gdLst/>
              <a:ahLst/>
              <a:cxnLst>
                <a:cxn ang="0">
                  <a:pos x="wd2" y="hd2"/>
                </a:cxn>
                <a:cxn ang="5400000">
                  <a:pos x="wd2" y="hd2"/>
                </a:cxn>
                <a:cxn ang="10800000">
                  <a:pos x="wd2" y="hd2"/>
                </a:cxn>
                <a:cxn ang="16200000">
                  <a:pos x="wd2" y="hd2"/>
                </a:cxn>
              </a:cxnLst>
              <a:rect l="0" t="0" r="r" b="b"/>
              <a:pathLst>
                <a:path w="21000" h="21214" extrusionOk="0">
                  <a:moveTo>
                    <a:pt x="7560" y="18128"/>
                  </a:moveTo>
                  <a:cubicBezTo>
                    <a:pt x="9720" y="18128"/>
                    <a:pt x="11880" y="18128"/>
                    <a:pt x="14040" y="18128"/>
                  </a:cubicBezTo>
                  <a:cubicBezTo>
                    <a:pt x="16200" y="18128"/>
                    <a:pt x="18360" y="18128"/>
                    <a:pt x="19440" y="21214"/>
                  </a:cubicBezTo>
                  <a:cubicBezTo>
                    <a:pt x="19440" y="21214"/>
                    <a:pt x="20520" y="21214"/>
                    <a:pt x="20520" y="21214"/>
                  </a:cubicBezTo>
                  <a:cubicBezTo>
                    <a:pt x="20520" y="18128"/>
                    <a:pt x="21600" y="16585"/>
                    <a:pt x="20520" y="13500"/>
                  </a:cubicBezTo>
                  <a:cubicBezTo>
                    <a:pt x="19440" y="7328"/>
                    <a:pt x="16200" y="2700"/>
                    <a:pt x="11880" y="1157"/>
                  </a:cubicBezTo>
                  <a:cubicBezTo>
                    <a:pt x="9720" y="-386"/>
                    <a:pt x="6480" y="-386"/>
                    <a:pt x="4320" y="1157"/>
                  </a:cubicBezTo>
                  <a:cubicBezTo>
                    <a:pt x="2160" y="2700"/>
                    <a:pt x="1080" y="4242"/>
                    <a:pt x="0" y="5785"/>
                  </a:cubicBezTo>
                  <a:cubicBezTo>
                    <a:pt x="0" y="7328"/>
                    <a:pt x="0" y="8871"/>
                    <a:pt x="1080" y="8871"/>
                  </a:cubicBezTo>
                  <a:lnTo>
                    <a:pt x="5400" y="8871"/>
                  </a:lnTo>
                  <a:cubicBezTo>
                    <a:pt x="4320" y="8871"/>
                    <a:pt x="2160" y="8871"/>
                    <a:pt x="1080" y="10414"/>
                  </a:cubicBezTo>
                  <a:cubicBezTo>
                    <a:pt x="0" y="10414"/>
                    <a:pt x="0" y="11957"/>
                    <a:pt x="0" y="13500"/>
                  </a:cubicBezTo>
                  <a:cubicBezTo>
                    <a:pt x="2160" y="15043"/>
                    <a:pt x="4320" y="16586"/>
                    <a:pt x="7560" y="1812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5" name="Shape">
              <a:extLst>
                <a:ext uri="{FF2B5EF4-FFF2-40B4-BE49-F238E27FC236}">
                  <a16:creationId xmlns:a16="http://schemas.microsoft.com/office/drawing/2014/main" id="{9B7D223D-5AA7-405A-A602-24DDEB9831B2}"/>
                </a:ext>
              </a:extLst>
            </p:cNvPr>
            <p:cNvSpPr/>
            <p:nvPr/>
          </p:nvSpPr>
          <p:spPr>
            <a:xfrm>
              <a:off x="1163979" y="3503107"/>
              <a:ext cx="120906" cy="76363"/>
            </a:xfrm>
            <a:custGeom>
              <a:avLst/>
              <a:gdLst/>
              <a:ahLst/>
              <a:cxnLst>
                <a:cxn ang="0">
                  <a:pos x="wd2" y="hd2"/>
                </a:cxn>
                <a:cxn ang="5400000">
                  <a:pos x="wd2" y="hd2"/>
                </a:cxn>
                <a:cxn ang="10800000">
                  <a:pos x="wd2" y="hd2"/>
                </a:cxn>
                <a:cxn ang="16200000">
                  <a:pos x="wd2" y="hd2"/>
                </a:cxn>
              </a:cxnLst>
              <a:rect l="0" t="0" r="r" b="b"/>
              <a:pathLst>
                <a:path w="21600" h="21600" extrusionOk="0">
                  <a:moveTo>
                    <a:pt x="13642" y="0"/>
                  </a:moveTo>
                  <a:cubicBezTo>
                    <a:pt x="11368" y="0"/>
                    <a:pt x="9095" y="1800"/>
                    <a:pt x="6821" y="1800"/>
                  </a:cubicBezTo>
                  <a:cubicBezTo>
                    <a:pt x="4547" y="1800"/>
                    <a:pt x="2274" y="1800"/>
                    <a:pt x="1137" y="0"/>
                  </a:cubicBezTo>
                  <a:cubicBezTo>
                    <a:pt x="1137" y="0"/>
                    <a:pt x="0" y="0"/>
                    <a:pt x="0" y="0"/>
                  </a:cubicBezTo>
                  <a:cubicBezTo>
                    <a:pt x="0" y="3600"/>
                    <a:pt x="0" y="5400"/>
                    <a:pt x="0" y="9000"/>
                  </a:cubicBezTo>
                  <a:cubicBezTo>
                    <a:pt x="1137" y="16200"/>
                    <a:pt x="5684" y="19800"/>
                    <a:pt x="10232" y="21600"/>
                  </a:cubicBezTo>
                  <a:cubicBezTo>
                    <a:pt x="12505" y="21600"/>
                    <a:pt x="15916" y="21600"/>
                    <a:pt x="18190" y="19800"/>
                  </a:cubicBezTo>
                  <a:cubicBezTo>
                    <a:pt x="20463" y="18000"/>
                    <a:pt x="21600" y="16200"/>
                    <a:pt x="21600" y="12600"/>
                  </a:cubicBezTo>
                  <a:cubicBezTo>
                    <a:pt x="21600" y="10800"/>
                    <a:pt x="20463" y="9000"/>
                    <a:pt x="20463" y="10800"/>
                  </a:cubicBezTo>
                  <a:lnTo>
                    <a:pt x="15916" y="12600"/>
                  </a:lnTo>
                  <a:cubicBezTo>
                    <a:pt x="17053" y="12600"/>
                    <a:pt x="19326" y="10800"/>
                    <a:pt x="20463" y="9000"/>
                  </a:cubicBezTo>
                  <a:cubicBezTo>
                    <a:pt x="21600" y="9000"/>
                    <a:pt x="21600" y="7200"/>
                    <a:pt x="20463" y="5400"/>
                  </a:cubicBezTo>
                  <a:cubicBezTo>
                    <a:pt x="19327" y="1800"/>
                    <a:pt x="17053" y="0"/>
                    <a:pt x="13642" y="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6" name="Shape">
              <a:extLst>
                <a:ext uri="{FF2B5EF4-FFF2-40B4-BE49-F238E27FC236}">
                  <a16:creationId xmlns:a16="http://schemas.microsoft.com/office/drawing/2014/main" id="{D7D4D584-C6ED-4104-B977-D61A721004EE}"/>
                </a:ext>
              </a:extLst>
            </p:cNvPr>
            <p:cNvSpPr/>
            <p:nvPr/>
          </p:nvSpPr>
          <p:spPr>
            <a:xfrm>
              <a:off x="1545776" y="2994046"/>
              <a:ext cx="64539" cy="108184"/>
            </a:xfrm>
            <a:custGeom>
              <a:avLst/>
              <a:gdLst/>
              <a:ahLst/>
              <a:cxnLst>
                <a:cxn ang="0">
                  <a:pos x="wd2" y="hd2"/>
                </a:cxn>
                <a:cxn ang="5400000">
                  <a:pos x="wd2" y="hd2"/>
                </a:cxn>
                <a:cxn ang="10800000">
                  <a:pos x="wd2" y="hd2"/>
                </a:cxn>
                <a:cxn ang="16200000">
                  <a:pos x="wd2" y="hd2"/>
                </a:cxn>
              </a:cxnLst>
              <a:rect l="0" t="0" r="r" b="b"/>
              <a:pathLst>
                <a:path w="19916" h="21600" extrusionOk="0">
                  <a:moveTo>
                    <a:pt x="18443" y="10165"/>
                  </a:moveTo>
                  <a:cubicBezTo>
                    <a:pt x="16479" y="8894"/>
                    <a:pt x="14516" y="6353"/>
                    <a:pt x="12552" y="5082"/>
                  </a:cubicBezTo>
                  <a:cubicBezTo>
                    <a:pt x="10589" y="3812"/>
                    <a:pt x="10589" y="1271"/>
                    <a:pt x="10589" y="0"/>
                  </a:cubicBezTo>
                  <a:cubicBezTo>
                    <a:pt x="10589" y="0"/>
                    <a:pt x="10589" y="0"/>
                    <a:pt x="10589" y="0"/>
                  </a:cubicBezTo>
                  <a:cubicBezTo>
                    <a:pt x="8625" y="0"/>
                    <a:pt x="6661" y="1271"/>
                    <a:pt x="4698" y="2541"/>
                  </a:cubicBezTo>
                  <a:cubicBezTo>
                    <a:pt x="770" y="5082"/>
                    <a:pt x="-1193" y="10165"/>
                    <a:pt x="770" y="13976"/>
                  </a:cubicBezTo>
                  <a:cubicBezTo>
                    <a:pt x="770" y="16518"/>
                    <a:pt x="2734" y="19059"/>
                    <a:pt x="6661" y="20329"/>
                  </a:cubicBezTo>
                  <a:cubicBezTo>
                    <a:pt x="8625" y="21600"/>
                    <a:pt x="12552" y="21600"/>
                    <a:pt x="14516" y="21600"/>
                  </a:cubicBezTo>
                  <a:cubicBezTo>
                    <a:pt x="16479" y="21600"/>
                    <a:pt x="16479" y="20329"/>
                    <a:pt x="16479" y="20329"/>
                  </a:cubicBezTo>
                  <a:lnTo>
                    <a:pt x="12552" y="16518"/>
                  </a:lnTo>
                  <a:cubicBezTo>
                    <a:pt x="14516" y="17788"/>
                    <a:pt x="16479" y="19059"/>
                    <a:pt x="16479" y="19059"/>
                  </a:cubicBezTo>
                  <a:cubicBezTo>
                    <a:pt x="16479" y="19059"/>
                    <a:pt x="18443" y="19059"/>
                    <a:pt x="18443" y="19059"/>
                  </a:cubicBezTo>
                  <a:cubicBezTo>
                    <a:pt x="20407" y="15247"/>
                    <a:pt x="20407" y="12706"/>
                    <a:pt x="18443" y="1016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7" name="Shape">
              <a:extLst>
                <a:ext uri="{FF2B5EF4-FFF2-40B4-BE49-F238E27FC236}">
                  <a16:creationId xmlns:a16="http://schemas.microsoft.com/office/drawing/2014/main" id="{857A75FD-F5BE-46A4-BA68-0D958E19C779}"/>
                </a:ext>
              </a:extLst>
            </p:cNvPr>
            <p:cNvSpPr/>
            <p:nvPr/>
          </p:nvSpPr>
          <p:spPr>
            <a:xfrm>
              <a:off x="1609408" y="3057683"/>
              <a:ext cx="34647" cy="57269"/>
            </a:xfrm>
            <a:custGeom>
              <a:avLst/>
              <a:gdLst/>
              <a:ahLst/>
              <a:cxnLst>
                <a:cxn ang="0">
                  <a:pos x="wd2" y="hd2"/>
                </a:cxn>
                <a:cxn ang="5400000">
                  <a:pos x="wd2" y="hd2"/>
                </a:cxn>
                <a:cxn ang="10800000">
                  <a:pos x="wd2" y="hd2"/>
                </a:cxn>
                <a:cxn ang="16200000">
                  <a:pos x="wd2" y="hd2"/>
                </a:cxn>
              </a:cxnLst>
              <a:rect l="0" t="0" r="r" b="b"/>
              <a:pathLst>
                <a:path w="19600" h="21600" extrusionOk="0">
                  <a:moveTo>
                    <a:pt x="16000" y="9600"/>
                  </a:moveTo>
                  <a:cubicBezTo>
                    <a:pt x="16000" y="7200"/>
                    <a:pt x="16000" y="7200"/>
                    <a:pt x="16000" y="4800"/>
                  </a:cubicBezTo>
                  <a:cubicBezTo>
                    <a:pt x="16000" y="2400"/>
                    <a:pt x="16000" y="2400"/>
                    <a:pt x="19600" y="0"/>
                  </a:cubicBezTo>
                  <a:cubicBezTo>
                    <a:pt x="19600" y="0"/>
                    <a:pt x="19600" y="0"/>
                    <a:pt x="19600" y="0"/>
                  </a:cubicBezTo>
                  <a:cubicBezTo>
                    <a:pt x="16000" y="0"/>
                    <a:pt x="16000" y="0"/>
                    <a:pt x="12400" y="0"/>
                  </a:cubicBezTo>
                  <a:cubicBezTo>
                    <a:pt x="8799" y="0"/>
                    <a:pt x="1600" y="2400"/>
                    <a:pt x="1600" y="7200"/>
                  </a:cubicBezTo>
                  <a:cubicBezTo>
                    <a:pt x="1600" y="9600"/>
                    <a:pt x="-2000" y="12000"/>
                    <a:pt x="1600" y="14400"/>
                  </a:cubicBezTo>
                  <a:cubicBezTo>
                    <a:pt x="1600" y="16800"/>
                    <a:pt x="5200" y="16800"/>
                    <a:pt x="5200" y="19200"/>
                  </a:cubicBezTo>
                  <a:cubicBezTo>
                    <a:pt x="5200" y="19200"/>
                    <a:pt x="8801" y="19200"/>
                    <a:pt x="8801" y="19200"/>
                  </a:cubicBezTo>
                  <a:lnTo>
                    <a:pt x="8801" y="16800"/>
                  </a:lnTo>
                  <a:cubicBezTo>
                    <a:pt x="8801" y="19200"/>
                    <a:pt x="8801" y="19200"/>
                    <a:pt x="8801" y="21600"/>
                  </a:cubicBezTo>
                  <a:cubicBezTo>
                    <a:pt x="8801" y="21600"/>
                    <a:pt x="8801" y="21600"/>
                    <a:pt x="12401" y="21600"/>
                  </a:cubicBezTo>
                  <a:cubicBezTo>
                    <a:pt x="12400" y="14400"/>
                    <a:pt x="16000" y="12000"/>
                    <a:pt x="16000" y="96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8" name="Shape">
              <a:extLst>
                <a:ext uri="{FF2B5EF4-FFF2-40B4-BE49-F238E27FC236}">
                  <a16:creationId xmlns:a16="http://schemas.microsoft.com/office/drawing/2014/main" id="{E9BFFF5E-916C-4A7D-B2D0-2D7E84C98524}"/>
                </a:ext>
              </a:extLst>
            </p:cNvPr>
            <p:cNvSpPr/>
            <p:nvPr/>
          </p:nvSpPr>
          <p:spPr>
            <a:xfrm>
              <a:off x="1736667" y="2803155"/>
              <a:ext cx="78753" cy="136458"/>
            </a:xfrm>
            <a:custGeom>
              <a:avLst/>
              <a:gdLst/>
              <a:ahLst/>
              <a:cxnLst>
                <a:cxn ang="0">
                  <a:pos x="wd2" y="hd2"/>
                </a:cxn>
                <a:cxn ang="5400000">
                  <a:pos x="wd2" y="hd2"/>
                </a:cxn>
                <a:cxn ang="10800000">
                  <a:pos x="wd2" y="hd2"/>
                </a:cxn>
                <a:cxn ang="16200000">
                  <a:pos x="wd2" y="hd2"/>
                </a:cxn>
              </a:cxnLst>
              <a:rect l="0" t="0" r="r" b="b"/>
              <a:pathLst>
                <a:path w="20561" h="21055" extrusionOk="0">
                  <a:moveTo>
                    <a:pt x="18899" y="10255"/>
                  </a:moveTo>
                  <a:cubicBezTo>
                    <a:pt x="17238" y="8291"/>
                    <a:pt x="15576" y="7310"/>
                    <a:pt x="13915" y="5346"/>
                  </a:cubicBezTo>
                  <a:cubicBezTo>
                    <a:pt x="12253" y="3382"/>
                    <a:pt x="12253" y="2400"/>
                    <a:pt x="12253" y="437"/>
                  </a:cubicBezTo>
                  <a:cubicBezTo>
                    <a:pt x="12253" y="437"/>
                    <a:pt x="12253" y="-545"/>
                    <a:pt x="12253" y="437"/>
                  </a:cubicBezTo>
                  <a:cubicBezTo>
                    <a:pt x="10592" y="1419"/>
                    <a:pt x="7269" y="1419"/>
                    <a:pt x="5607" y="2400"/>
                  </a:cubicBezTo>
                  <a:cubicBezTo>
                    <a:pt x="623" y="4364"/>
                    <a:pt x="-1039" y="9273"/>
                    <a:pt x="623" y="13200"/>
                  </a:cubicBezTo>
                  <a:cubicBezTo>
                    <a:pt x="623" y="15164"/>
                    <a:pt x="2284" y="18110"/>
                    <a:pt x="5607" y="19091"/>
                  </a:cubicBezTo>
                  <a:cubicBezTo>
                    <a:pt x="7269" y="20073"/>
                    <a:pt x="10592" y="21055"/>
                    <a:pt x="13915" y="21055"/>
                  </a:cubicBezTo>
                  <a:cubicBezTo>
                    <a:pt x="15577" y="21055"/>
                    <a:pt x="15577" y="20073"/>
                    <a:pt x="15577" y="19091"/>
                  </a:cubicBezTo>
                  <a:lnTo>
                    <a:pt x="12253" y="16146"/>
                  </a:lnTo>
                  <a:cubicBezTo>
                    <a:pt x="13915" y="17128"/>
                    <a:pt x="15577" y="18110"/>
                    <a:pt x="17238" y="19091"/>
                  </a:cubicBezTo>
                  <a:cubicBezTo>
                    <a:pt x="18899" y="19091"/>
                    <a:pt x="20561" y="19091"/>
                    <a:pt x="20561" y="19091"/>
                  </a:cubicBezTo>
                  <a:cubicBezTo>
                    <a:pt x="20561" y="16146"/>
                    <a:pt x="20561" y="13201"/>
                    <a:pt x="18899" y="1025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39" name="Shape">
              <a:extLst>
                <a:ext uri="{FF2B5EF4-FFF2-40B4-BE49-F238E27FC236}">
                  <a16:creationId xmlns:a16="http://schemas.microsoft.com/office/drawing/2014/main" id="{43D121C0-907E-4D2D-8856-98DCE0A12EF4}"/>
                </a:ext>
              </a:extLst>
            </p:cNvPr>
            <p:cNvSpPr/>
            <p:nvPr/>
          </p:nvSpPr>
          <p:spPr>
            <a:xfrm>
              <a:off x="1800304" y="3566734"/>
              <a:ext cx="63632" cy="101821"/>
            </a:xfrm>
            <a:custGeom>
              <a:avLst/>
              <a:gdLst/>
              <a:ahLst/>
              <a:cxnLst>
                <a:cxn ang="0">
                  <a:pos x="wd2" y="hd2"/>
                </a:cxn>
                <a:cxn ang="5400000">
                  <a:pos x="wd2" y="hd2"/>
                </a:cxn>
                <a:cxn ang="10800000">
                  <a:pos x="wd2" y="hd2"/>
                </a:cxn>
                <a:cxn ang="16200000">
                  <a:pos x="wd2" y="hd2"/>
                </a:cxn>
              </a:cxnLst>
              <a:rect l="0" t="0" r="r" b="b"/>
              <a:pathLst>
                <a:path w="21600" h="21600" extrusionOk="0">
                  <a:moveTo>
                    <a:pt x="21600" y="12150"/>
                  </a:moveTo>
                  <a:cubicBezTo>
                    <a:pt x="21600" y="9450"/>
                    <a:pt x="19440" y="8100"/>
                    <a:pt x="19440" y="5400"/>
                  </a:cubicBezTo>
                  <a:cubicBezTo>
                    <a:pt x="19440" y="4050"/>
                    <a:pt x="19440" y="1350"/>
                    <a:pt x="21600" y="0"/>
                  </a:cubicBezTo>
                  <a:cubicBezTo>
                    <a:pt x="21600" y="0"/>
                    <a:pt x="21600" y="0"/>
                    <a:pt x="21600" y="0"/>
                  </a:cubicBezTo>
                  <a:cubicBezTo>
                    <a:pt x="19440" y="0"/>
                    <a:pt x="15120" y="0"/>
                    <a:pt x="12960" y="0"/>
                  </a:cubicBezTo>
                  <a:cubicBezTo>
                    <a:pt x="6480" y="1350"/>
                    <a:pt x="2160" y="5400"/>
                    <a:pt x="0" y="9450"/>
                  </a:cubicBezTo>
                  <a:cubicBezTo>
                    <a:pt x="0" y="12150"/>
                    <a:pt x="0" y="14850"/>
                    <a:pt x="0" y="17550"/>
                  </a:cubicBezTo>
                  <a:cubicBezTo>
                    <a:pt x="2160" y="18900"/>
                    <a:pt x="4320" y="20250"/>
                    <a:pt x="6480" y="21600"/>
                  </a:cubicBezTo>
                  <a:cubicBezTo>
                    <a:pt x="8640" y="21600"/>
                    <a:pt x="8640" y="21600"/>
                    <a:pt x="8640" y="20250"/>
                  </a:cubicBezTo>
                  <a:lnTo>
                    <a:pt x="8640" y="16200"/>
                  </a:lnTo>
                  <a:cubicBezTo>
                    <a:pt x="8640" y="17550"/>
                    <a:pt x="10800" y="18900"/>
                    <a:pt x="10800" y="20250"/>
                  </a:cubicBezTo>
                  <a:cubicBezTo>
                    <a:pt x="10800" y="21600"/>
                    <a:pt x="12960" y="21600"/>
                    <a:pt x="12960" y="20250"/>
                  </a:cubicBezTo>
                  <a:cubicBezTo>
                    <a:pt x="19440" y="17550"/>
                    <a:pt x="21600" y="14850"/>
                    <a:pt x="21600" y="1215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0" name="Shape">
              <a:extLst>
                <a:ext uri="{FF2B5EF4-FFF2-40B4-BE49-F238E27FC236}">
                  <a16:creationId xmlns:a16="http://schemas.microsoft.com/office/drawing/2014/main" id="{95E20C34-324E-49BF-85B0-ECEF7E5D5412}"/>
                </a:ext>
              </a:extLst>
            </p:cNvPr>
            <p:cNvSpPr/>
            <p:nvPr/>
          </p:nvSpPr>
          <p:spPr>
            <a:xfrm>
              <a:off x="1354880" y="3439470"/>
              <a:ext cx="63632" cy="101821"/>
            </a:xfrm>
            <a:custGeom>
              <a:avLst/>
              <a:gdLst/>
              <a:ahLst/>
              <a:cxnLst>
                <a:cxn ang="0">
                  <a:pos x="wd2" y="hd2"/>
                </a:cxn>
                <a:cxn ang="5400000">
                  <a:pos x="wd2" y="hd2"/>
                </a:cxn>
                <a:cxn ang="10800000">
                  <a:pos x="wd2" y="hd2"/>
                </a:cxn>
                <a:cxn ang="16200000">
                  <a:pos x="wd2" y="hd2"/>
                </a:cxn>
              </a:cxnLst>
              <a:rect l="0" t="0" r="r" b="b"/>
              <a:pathLst>
                <a:path w="21600" h="21600" extrusionOk="0">
                  <a:moveTo>
                    <a:pt x="21600" y="12150"/>
                  </a:moveTo>
                  <a:cubicBezTo>
                    <a:pt x="21600" y="9450"/>
                    <a:pt x="19440" y="8100"/>
                    <a:pt x="19440" y="5400"/>
                  </a:cubicBezTo>
                  <a:cubicBezTo>
                    <a:pt x="19440" y="4050"/>
                    <a:pt x="19440" y="1350"/>
                    <a:pt x="21600" y="0"/>
                  </a:cubicBezTo>
                  <a:cubicBezTo>
                    <a:pt x="21600" y="0"/>
                    <a:pt x="21600" y="0"/>
                    <a:pt x="21600" y="0"/>
                  </a:cubicBezTo>
                  <a:cubicBezTo>
                    <a:pt x="19440" y="0"/>
                    <a:pt x="15120" y="0"/>
                    <a:pt x="12960" y="0"/>
                  </a:cubicBezTo>
                  <a:cubicBezTo>
                    <a:pt x="6480" y="1350"/>
                    <a:pt x="2160" y="5400"/>
                    <a:pt x="0" y="9450"/>
                  </a:cubicBezTo>
                  <a:cubicBezTo>
                    <a:pt x="0" y="12150"/>
                    <a:pt x="0" y="14850"/>
                    <a:pt x="0" y="17550"/>
                  </a:cubicBezTo>
                  <a:cubicBezTo>
                    <a:pt x="2160" y="18900"/>
                    <a:pt x="4320" y="20250"/>
                    <a:pt x="6480" y="21600"/>
                  </a:cubicBezTo>
                  <a:cubicBezTo>
                    <a:pt x="8640" y="21600"/>
                    <a:pt x="8640" y="21600"/>
                    <a:pt x="8640" y="20250"/>
                  </a:cubicBezTo>
                  <a:lnTo>
                    <a:pt x="8640" y="16200"/>
                  </a:lnTo>
                  <a:cubicBezTo>
                    <a:pt x="8640" y="17550"/>
                    <a:pt x="10800" y="18900"/>
                    <a:pt x="10800" y="20250"/>
                  </a:cubicBezTo>
                  <a:cubicBezTo>
                    <a:pt x="10800" y="21600"/>
                    <a:pt x="12960" y="21600"/>
                    <a:pt x="12960" y="20250"/>
                  </a:cubicBezTo>
                  <a:cubicBezTo>
                    <a:pt x="19440" y="18900"/>
                    <a:pt x="21600" y="14850"/>
                    <a:pt x="21600" y="1215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1" name="Shape">
              <a:extLst>
                <a:ext uri="{FF2B5EF4-FFF2-40B4-BE49-F238E27FC236}">
                  <a16:creationId xmlns:a16="http://schemas.microsoft.com/office/drawing/2014/main" id="{9E04B2A2-ACEB-4686-A40A-4FA1440B2714}"/>
                </a:ext>
              </a:extLst>
            </p:cNvPr>
            <p:cNvSpPr/>
            <p:nvPr/>
          </p:nvSpPr>
          <p:spPr>
            <a:xfrm>
              <a:off x="1418507" y="3312206"/>
              <a:ext cx="65636" cy="108184"/>
            </a:xfrm>
            <a:custGeom>
              <a:avLst/>
              <a:gdLst/>
              <a:ahLst/>
              <a:cxnLst>
                <a:cxn ang="0">
                  <a:pos x="wd2" y="hd2"/>
                </a:cxn>
                <a:cxn ang="5400000">
                  <a:pos x="wd2" y="hd2"/>
                </a:cxn>
                <a:cxn ang="10800000">
                  <a:pos x="wd2" y="hd2"/>
                </a:cxn>
                <a:cxn ang="16200000">
                  <a:pos x="wd2" y="hd2"/>
                </a:cxn>
              </a:cxnLst>
              <a:rect l="0" t="0" r="r" b="b"/>
              <a:pathLst>
                <a:path w="20252" h="21600" extrusionOk="0">
                  <a:moveTo>
                    <a:pt x="16999" y="10165"/>
                  </a:moveTo>
                  <a:cubicBezTo>
                    <a:pt x="15035" y="8894"/>
                    <a:pt x="13071" y="7624"/>
                    <a:pt x="11108" y="5082"/>
                  </a:cubicBezTo>
                  <a:cubicBezTo>
                    <a:pt x="9144" y="3812"/>
                    <a:pt x="7181" y="1271"/>
                    <a:pt x="9144" y="0"/>
                  </a:cubicBezTo>
                  <a:cubicBezTo>
                    <a:pt x="9144" y="0"/>
                    <a:pt x="9144" y="0"/>
                    <a:pt x="9144" y="0"/>
                  </a:cubicBezTo>
                  <a:cubicBezTo>
                    <a:pt x="7181" y="1271"/>
                    <a:pt x="5217" y="1271"/>
                    <a:pt x="3254" y="2541"/>
                  </a:cubicBezTo>
                  <a:cubicBezTo>
                    <a:pt x="-674" y="5082"/>
                    <a:pt x="-674" y="10165"/>
                    <a:pt x="1290" y="13976"/>
                  </a:cubicBezTo>
                  <a:cubicBezTo>
                    <a:pt x="3254" y="16518"/>
                    <a:pt x="5217" y="19059"/>
                    <a:pt x="7181" y="20329"/>
                  </a:cubicBezTo>
                  <a:cubicBezTo>
                    <a:pt x="9144" y="21600"/>
                    <a:pt x="13071" y="21600"/>
                    <a:pt x="15035" y="21600"/>
                  </a:cubicBezTo>
                  <a:cubicBezTo>
                    <a:pt x="16999" y="21600"/>
                    <a:pt x="16999" y="20329"/>
                    <a:pt x="15035" y="19059"/>
                  </a:cubicBezTo>
                  <a:lnTo>
                    <a:pt x="11108" y="16518"/>
                  </a:lnTo>
                  <a:cubicBezTo>
                    <a:pt x="13071" y="17788"/>
                    <a:pt x="15035" y="19059"/>
                    <a:pt x="16998" y="19059"/>
                  </a:cubicBezTo>
                  <a:cubicBezTo>
                    <a:pt x="18962" y="19059"/>
                    <a:pt x="18962" y="19059"/>
                    <a:pt x="18962" y="17788"/>
                  </a:cubicBezTo>
                  <a:cubicBezTo>
                    <a:pt x="20926" y="15247"/>
                    <a:pt x="20926" y="12706"/>
                    <a:pt x="16999" y="1016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2" name="Shape">
              <a:extLst>
                <a:ext uri="{FF2B5EF4-FFF2-40B4-BE49-F238E27FC236}">
                  <a16:creationId xmlns:a16="http://schemas.microsoft.com/office/drawing/2014/main" id="{630138C9-3997-463B-B327-FC7D5671579F}"/>
                </a:ext>
              </a:extLst>
            </p:cNvPr>
            <p:cNvSpPr/>
            <p:nvPr/>
          </p:nvSpPr>
          <p:spPr>
            <a:xfrm>
              <a:off x="1482144" y="3375843"/>
              <a:ext cx="63632" cy="66132"/>
            </a:xfrm>
            <a:custGeom>
              <a:avLst/>
              <a:gdLst/>
              <a:ahLst/>
              <a:cxnLst>
                <a:cxn ang="0">
                  <a:pos x="wd2" y="hd2"/>
                </a:cxn>
                <a:cxn ang="5400000">
                  <a:pos x="wd2" y="hd2"/>
                </a:cxn>
                <a:cxn ang="10800000">
                  <a:pos x="wd2" y="hd2"/>
                </a:cxn>
                <a:cxn ang="16200000">
                  <a:pos x="wd2" y="hd2"/>
                </a:cxn>
              </a:cxnLst>
              <a:rect l="0" t="0" r="r" b="b"/>
              <a:pathLst>
                <a:path w="21600" h="20407" extrusionOk="0">
                  <a:moveTo>
                    <a:pt x="15120" y="12552"/>
                  </a:moveTo>
                  <a:cubicBezTo>
                    <a:pt x="17280" y="10589"/>
                    <a:pt x="17280" y="8625"/>
                    <a:pt x="17280" y="6661"/>
                  </a:cubicBezTo>
                  <a:cubicBezTo>
                    <a:pt x="17280" y="4698"/>
                    <a:pt x="19440" y="2734"/>
                    <a:pt x="21600" y="2734"/>
                  </a:cubicBezTo>
                  <a:cubicBezTo>
                    <a:pt x="21600" y="2734"/>
                    <a:pt x="21600" y="2734"/>
                    <a:pt x="21600" y="2734"/>
                  </a:cubicBezTo>
                  <a:cubicBezTo>
                    <a:pt x="19440" y="2734"/>
                    <a:pt x="19440" y="771"/>
                    <a:pt x="17280" y="771"/>
                  </a:cubicBezTo>
                  <a:cubicBezTo>
                    <a:pt x="12960" y="-1193"/>
                    <a:pt x="8640" y="771"/>
                    <a:pt x="4320" y="4698"/>
                  </a:cubicBezTo>
                  <a:cubicBezTo>
                    <a:pt x="2160" y="6661"/>
                    <a:pt x="0" y="8625"/>
                    <a:pt x="0" y="12552"/>
                  </a:cubicBezTo>
                  <a:cubicBezTo>
                    <a:pt x="0" y="14516"/>
                    <a:pt x="0" y="16480"/>
                    <a:pt x="2160" y="18443"/>
                  </a:cubicBezTo>
                  <a:cubicBezTo>
                    <a:pt x="2160" y="18443"/>
                    <a:pt x="4320" y="18443"/>
                    <a:pt x="4320" y="18443"/>
                  </a:cubicBezTo>
                  <a:lnTo>
                    <a:pt x="6480" y="14516"/>
                  </a:lnTo>
                  <a:cubicBezTo>
                    <a:pt x="6480" y="16480"/>
                    <a:pt x="6480" y="18443"/>
                    <a:pt x="6480" y="18443"/>
                  </a:cubicBezTo>
                  <a:cubicBezTo>
                    <a:pt x="6480" y="18443"/>
                    <a:pt x="6480" y="20407"/>
                    <a:pt x="8640" y="20407"/>
                  </a:cubicBezTo>
                  <a:cubicBezTo>
                    <a:pt x="10800" y="18443"/>
                    <a:pt x="12960" y="16480"/>
                    <a:pt x="15120" y="1255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3" name="Shape">
              <a:extLst>
                <a:ext uri="{FF2B5EF4-FFF2-40B4-BE49-F238E27FC236}">
                  <a16:creationId xmlns:a16="http://schemas.microsoft.com/office/drawing/2014/main" id="{34DCA5A3-100C-4B00-9D94-E012586912A6}"/>
                </a:ext>
              </a:extLst>
            </p:cNvPr>
            <p:cNvSpPr/>
            <p:nvPr/>
          </p:nvSpPr>
          <p:spPr>
            <a:xfrm>
              <a:off x="1482144" y="3439470"/>
              <a:ext cx="82727" cy="68412"/>
            </a:xfrm>
            <a:custGeom>
              <a:avLst/>
              <a:gdLst/>
              <a:ahLst/>
              <a:cxnLst>
                <a:cxn ang="0">
                  <a:pos x="wd2" y="hd2"/>
                </a:cxn>
                <a:cxn ang="5400000">
                  <a:pos x="wd2" y="hd2"/>
                </a:cxn>
                <a:cxn ang="10800000">
                  <a:pos x="wd2" y="hd2"/>
                </a:cxn>
                <a:cxn ang="16200000">
                  <a:pos x="wd2" y="hd2"/>
                </a:cxn>
              </a:cxnLst>
              <a:rect l="0" t="0" r="r" b="b"/>
              <a:pathLst>
                <a:path w="21600" h="21109" extrusionOk="0">
                  <a:moveTo>
                    <a:pt x="11631" y="15218"/>
                  </a:moveTo>
                  <a:cubicBezTo>
                    <a:pt x="13293" y="13254"/>
                    <a:pt x="14954" y="11291"/>
                    <a:pt x="16616" y="9327"/>
                  </a:cubicBezTo>
                  <a:cubicBezTo>
                    <a:pt x="18277" y="7363"/>
                    <a:pt x="19939" y="5400"/>
                    <a:pt x="21600" y="5400"/>
                  </a:cubicBezTo>
                  <a:cubicBezTo>
                    <a:pt x="21600" y="5400"/>
                    <a:pt x="21600" y="5400"/>
                    <a:pt x="21600" y="5400"/>
                  </a:cubicBezTo>
                  <a:cubicBezTo>
                    <a:pt x="19938" y="3436"/>
                    <a:pt x="19938" y="1473"/>
                    <a:pt x="18277" y="1473"/>
                  </a:cubicBezTo>
                  <a:cubicBezTo>
                    <a:pt x="14953" y="-491"/>
                    <a:pt x="9969" y="-491"/>
                    <a:pt x="4984" y="1473"/>
                  </a:cubicBezTo>
                  <a:cubicBezTo>
                    <a:pt x="3323" y="3436"/>
                    <a:pt x="0" y="5400"/>
                    <a:pt x="0" y="9327"/>
                  </a:cubicBezTo>
                  <a:cubicBezTo>
                    <a:pt x="0" y="11291"/>
                    <a:pt x="0" y="13254"/>
                    <a:pt x="0" y="17182"/>
                  </a:cubicBezTo>
                  <a:cubicBezTo>
                    <a:pt x="0" y="19145"/>
                    <a:pt x="1662" y="19145"/>
                    <a:pt x="1662" y="17182"/>
                  </a:cubicBezTo>
                  <a:lnTo>
                    <a:pt x="4985" y="13254"/>
                  </a:lnTo>
                  <a:cubicBezTo>
                    <a:pt x="3323" y="15218"/>
                    <a:pt x="3323" y="17182"/>
                    <a:pt x="3323" y="19145"/>
                  </a:cubicBezTo>
                  <a:cubicBezTo>
                    <a:pt x="3323" y="21109"/>
                    <a:pt x="3323" y="21109"/>
                    <a:pt x="4985" y="21109"/>
                  </a:cubicBezTo>
                  <a:cubicBezTo>
                    <a:pt x="4984" y="19145"/>
                    <a:pt x="8308" y="19145"/>
                    <a:pt x="11631" y="15218"/>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4" name="Shape">
              <a:extLst>
                <a:ext uri="{FF2B5EF4-FFF2-40B4-BE49-F238E27FC236}">
                  <a16:creationId xmlns:a16="http://schemas.microsoft.com/office/drawing/2014/main" id="{60EF7E1B-2EC8-4A84-8F59-DBFF05DC961B}"/>
                </a:ext>
              </a:extLst>
            </p:cNvPr>
            <p:cNvSpPr/>
            <p:nvPr/>
          </p:nvSpPr>
          <p:spPr>
            <a:xfrm>
              <a:off x="1800304" y="3312211"/>
              <a:ext cx="95448" cy="78859"/>
            </a:xfrm>
            <a:custGeom>
              <a:avLst/>
              <a:gdLst/>
              <a:ahLst/>
              <a:cxnLst>
                <a:cxn ang="0">
                  <a:pos x="wd2" y="hd2"/>
                </a:cxn>
                <a:cxn ang="5400000">
                  <a:pos x="wd2" y="hd2"/>
                </a:cxn>
                <a:cxn ang="10800000">
                  <a:pos x="wd2" y="hd2"/>
                </a:cxn>
                <a:cxn ang="16200000">
                  <a:pos x="wd2" y="hd2"/>
                </a:cxn>
              </a:cxnLst>
              <a:rect l="0" t="0" r="r" b="b"/>
              <a:pathLst>
                <a:path w="21600" h="20590" extrusionOk="0">
                  <a:moveTo>
                    <a:pt x="14400" y="15605"/>
                  </a:moveTo>
                  <a:cubicBezTo>
                    <a:pt x="15840" y="13944"/>
                    <a:pt x="17280" y="10621"/>
                    <a:pt x="17280" y="8959"/>
                  </a:cubicBezTo>
                  <a:cubicBezTo>
                    <a:pt x="18720" y="7298"/>
                    <a:pt x="20160" y="5636"/>
                    <a:pt x="21600" y="3975"/>
                  </a:cubicBezTo>
                  <a:cubicBezTo>
                    <a:pt x="21600" y="3975"/>
                    <a:pt x="21600" y="3975"/>
                    <a:pt x="21600" y="3975"/>
                  </a:cubicBezTo>
                  <a:cubicBezTo>
                    <a:pt x="20160" y="2313"/>
                    <a:pt x="18720" y="652"/>
                    <a:pt x="17280" y="652"/>
                  </a:cubicBezTo>
                  <a:cubicBezTo>
                    <a:pt x="12960" y="-1010"/>
                    <a:pt x="8640" y="652"/>
                    <a:pt x="4320" y="3975"/>
                  </a:cubicBezTo>
                  <a:cubicBezTo>
                    <a:pt x="1440" y="5636"/>
                    <a:pt x="0" y="8959"/>
                    <a:pt x="0" y="12282"/>
                  </a:cubicBezTo>
                  <a:cubicBezTo>
                    <a:pt x="0" y="13944"/>
                    <a:pt x="0" y="17267"/>
                    <a:pt x="1440" y="18928"/>
                  </a:cubicBezTo>
                  <a:cubicBezTo>
                    <a:pt x="1440" y="20590"/>
                    <a:pt x="2880" y="20590"/>
                    <a:pt x="4320" y="18928"/>
                  </a:cubicBezTo>
                  <a:lnTo>
                    <a:pt x="7201" y="13944"/>
                  </a:lnTo>
                  <a:cubicBezTo>
                    <a:pt x="5760" y="15605"/>
                    <a:pt x="5760" y="17267"/>
                    <a:pt x="5760" y="18928"/>
                  </a:cubicBezTo>
                  <a:cubicBezTo>
                    <a:pt x="5760" y="20590"/>
                    <a:pt x="5760" y="20590"/>
                    <a:pt x="7201" y="20590"/>
                  </a:cubicBezTo>
                  <a:cubicBezTo>
                    <a:pt x="8640" y="20590"/>
                    <a:pt x="11520" y="18928"/>
                    <a:pt x="14400" y="1560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5" name="Shape">
              <a:extLst>
                <a:ext uri="{FF2B5EF4-FFF2-40B4-BE49-F238E27FC236}">
                  <a16:creationId xmlns:a16="http://schemas.microsoft.com/office/drawing/2014/main" id="{0B69DF00-A349-4068-866E-11E0652CF32A}"/>
                </a:ext>
              </a:extLst>
            </p:cNvPr>
            <p:cNvSpPr/>
            <p:nvPr/>
          </p:nvSpPr>
          <p:spPr>
            <a:xfrm>
              <a:off x="1800304" y="3057683"/>
              <a:ext cx="95448" cy="78859"/>
            </a:xfrm>
            <a:custGeom>
              <a:avLst/>
              <a:gdLst/>
              <a:ahLst/>
              <a:cxnLst>
                <a:cxn ang="0">
                  <a:pos x="wd2" y="hd2"/>
                </a:cxn>
                <a:cxn ang="5400000">
                  <a:pos x="wd2" y="hd2"/>
                </a:cxn>
                <a:cxn ang="10800000">
                  <a:pos x="wd2" y="hd2"/>
                </a:cxn>
                <a:cxn ang="16200000">
                  <a:pos x="wd2" y="hd2"/>
                </a:cxn>
              </a:cxnLst>
              <a:rect l="0" t="0" r="r" b="b"/>
              <a:pathLst>
                <a:path w="21600" h="20590" extrusionOk="0">
                  <a:moveTo>
                    <a:pt x="14400" y="15605"/>
                  </a:moveTo>
                  <a:cubicBezTo>
                    <a:pt x="15840" y="13944"/>
                    <a:pt x="17280" y="10621"/>
                    <a:pt x="17280" y="8959"/>
                  </a:cubicBezTo>
                  <a:cubicBezTo>
                    <a:pt x="18720" y="7298"/>
                    <a:pt x="20160" y="5636"/>
                    <a:pt x="21600" y="3975"/>
                  </a:cubicBezTo>
                  <a:cubicBezTo>
                    <a:pt x="21600" y="3975"/>
                    <a:pt x="21600" y="3975"/>
                    <a:pt x="21600" y="3975"/>
                  </a:cubicBezTo>
                  <a:cubicBezTo>
                    <a:pt x="20160" y="2313"/>
                    <a:pt x="18720" y="652"/>
                    <a:pt x="17280" y="652"/>
                  </a:cubicBezTo>
                  <a:cubicBezTo>
                    <a:pt x="12960" y="-1010"/>
                    <a:pt x="8640" y="652"/>
                    <a:pt x="4320" y="3975"/>
                  </a:cubicBezTo>
                  <a:cubicBezTo>
                    <a:pt x="1440" y="5636"/>
                    <a:pt x="0" y="8959"/>
                    <a:pt x="0" y="12282"/>
                  </a:cubicBezTo>
                  <a:cubicBezTo>
                    <a:pt x="0" y="13944"/>
                    <a:pt x="0" y="17267"/>
                    <a:pt x="1440" y="18928"/>
                  </a:cubicBezTo>
                  <a:cubicBezTo>
                    <a:pt x="1440" y="20590"/>
                    <a:pt x="2880" y="20590"/>
                    <a:pt x="4320" y="18928"/>
                  </a:cubicBezTo>
                  <a:lnTo>
                    <a:pt x="7201" y="13944"/>
                  </a:lnTo>
                  <a:cubicBezTo>
                    <a:pt x="5760" y="15605"/>
                    <a:pt x="5760" y="17267"/>
                    <a:pt x="5760" y="18928"/>
                  </a:cubicBezTo>
                  <a:cubicBezTo>
                    <a:pt x="5760" y="20590"/>
                    <a:pt x="5760" y="20590"/>
                    <a:pt x="7201" y="20590"/>
                  </a:cubicBezTo>
                  <a:cubicBezTo>
                    <a:pt x="8639" y="18929"/>
                    <a:pt x="12960" y="17267"/>
                    <a:pt x="14400" y="1560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6" name="Shape">
              <a:extLst>
                <a:ext uri="{FF2B5EF4-FFF2-40B4-BE49-F238E27FC236}">
                  <a16:creationId xmlns:a16="http://schemas.microsoft.com/office/drawing/2014/main" id="{7D4AEDB1-2AA0-4B40-B22C-7E9E29699B00}"/>
                </a:ext>
              </a:extLst>
            </p:cNvPr>
            <p:cNvSpPr/>
            <p:nvPr/>
          </p:nvSpPr>
          <p:spPr>
            <a:xfrm>
              <a:off x="1800304" y="2930419"/>
              <a:ext cx="95448" cy="78859"/>
            </a:xfrm>
            <a:custGeom>
              <a:avLst/>
              <a:gdLst/>
              <a:ahLst/>
              <a:cxnLst>
                <a:cxn ang="0">
                  <a:pos x="wd2" y="hd2"/>
                </a:cxn>
                <a:cxn ang="5400000">
                  <a:pos x="wd2" y="hd2"/>
                </a:cxn>
                <a:cxn ang="10800000">
                  <a:pos x="wd2" y="hd2"/>
                </a:cxn>
                <a:cxn ang="16200000">
                  <a:pos x="wd2" y="hd2"/>
                </a:cxn>
              </a:cxnLst>
              <a:rect l="0" t="0" r="r" b="b"/>
              <a:pathLst>
                <a:path w="21600" h="20590" extrusionOk="0">
                  <a:moveTo>
                    <a:pt x="14400" y="15605"/>
                  </a:moveTo>
                  <a:cubicBezTo>
                    <a:pt x="15840" y="13944"/>
                    <a:pt x="17280" y="10621"/>
                    <a:pt x="17280" y="8959"/>
                  </a:cubicBezTo>
                  <a:cubicBezTo>
                    <a:pt x="18720" y="7298"/>
                    <a:pt x="20160" y="5636"/>
                    <a:pt x="21600" y="3975"/>
                  </a:cubicBezTo>
                  <a:cubicBezTo>
                    <a:pt x="21600" y="3975"/>
                    <a:pt x="21600" y="3975"/>
                    <a:pt x="21600" y="3975"/>
                  </a:cubicBezTo>
                  <a:cubicBezTo>
                    <a:pt x="20160" y="2313"/>
                    <a:pt x="18720" y="652"/>
                    <a:pt x="17280" y="652"/>
                  </a:cubicBezTo>
                  <a:cubicBezTo>
                    <a:pt x="12960" y="-1010"/>
                    <a:pt x="8640" y="652"/>
                    <a:pt x="4320" y="3975"/>
                  </a:cubicBezTo>
                  <a:cubicBezTo>
                    <a:pt x="1440" y="5636"/>
                    <a:pt x="0" y="8959"/>
                    <a:pt x="0" y="12282"/>
                  </a:cubicBezTo>
                  <a:cubicBezTo>
                    <a:pt x="0" y="13944"/>
                    <a:pt x="0" y="17267"/>
                    <a:pt x="1440" y="18928"/>
                  </a:cubicBezTo>
                  <a:cubicBezTo>
                    <a:pt x="1440" y="20590"/>
                    <a:pt x="2880" y="20590"/>
                    <a:pt x="4320" y="18928"/>
                  </a:cubicBezTo>
                  <a:lnTo>
                    <a:pt x="7201" y="13944"/>
                  </a:lnTo>
                  <a:cubicBezTo>
                    <a:pt x="5760" y="15605"/>
                    <a:pt x="5760" y="17267"/>
                    <a:pt x="5760" y="18928"/>
                  </a:cubicBezTo>
                  <a:cubicBezTo>
                    <a:pt x="5760" y="20590"/>
                    <a:pt x="5760" y="20590"/>
                    <a:pt x="7201" y="20590"/>
                  </a:cubicBezTo>
                  <a:cubicBezTo>
                    <a:pt x="8640" y="18928"/>
                    <a:pt x="11520" y="17267"/>
                    <a:pt x="14400" y="15605"/>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7" name="Shape">
              <a:extLst>
                <a:ext uri="{FF2B5EF4-FFF2-40B4-BE49-F238E27FC236}">
                  <a16:creationId xmlns:a16="http://schemas.microsoft.com/office/drawing/2014/main" id="{50ECAA09-137D-4720-B3A4-6C2112F51503}"/>
                </a:ext>
              </a:extLst>
            </p:cNvPr>
            <p:cNvSpPr/>
            <p:nvPr/>
          </p:nvSpPr>
          <p:spPr>
            <a:xfrm>
              <a:off x="1927563" y="3312211"/>
              <a:ext cx="146359" cy="96154"/>
            </a:xfrm>
            <a:custGeom>
              <a:avLst/>
              <a:gdLst/>
              <a:ahLst/>
              <a:cxnLst>
                <a:cxn ang="0">
                  <a:pos x="wd2" y="hd2"/>
                </a:cxn>
                <a:cxn ang="5400000">
                  <a:pos x="wd2" y="hd2"/>
                </a:cxn>
                <a:cxn ang="10800000">
                  <a:pos x="wd2" y="hd2"/>
                </a:cxn>
                <a:cxn ang="16200000">
                  <a:pos x="wd2" y="hd2"/>
                </a:cxn>
              </a:cxnLst>
              <a:rect l="0" t="0" r="r" b="b"/>
              <a:pathLst>
                <a:path w="21600" h="20399" extrusionOk="0">
                  <a:moveTo>
                    <a:pt x="9391" y="19387"/>
                  </a:moveTo>
                  <a:cubicBezTo>
                    <a:pt x="11270" y="18037"/>
                    <a:pt x="13148" y="16687"/>
                    <a:pt x="15026" y="15337"/>
                  </a:cubicBezTo>
                  <a:cubicBezTo>
                    <a:pt x="16904" y="13987"/>
                    <a:pt x="18782" y="12637"/>
                    <a:pt x="20661" y="13987"/>
                  </a:cubicBezTo>
                  <a:cubicBezTo>
                    <a:pt x="20661" y="13987"/>
                    <a:pt x="21600" y="13987"/>
                    <a:pt x="21600" y="12637"/>
                  </a:cubicBezTo>
                  <a:cubicBezTo>
                    <a:pt x="20661" y="9937"/>
                    <a:pt x="20661" y="8587"/>
                    <a:pt x="19722" y="5887"/>
                  </a:cubicBezTo>
                  <a:cubicBezTo>
                    <a:pt x="16904" y="487"/>
                    <a:pt x="12209" y="-863"/>
                    <a:pt x="8452" y="487"/>
                  </a:cubicBezTo>
                  <a:cubicBezTo>
                    <a:pt x="5635" y="487"/>
                    <a:pt x="3757" y="1837"/>
                    <a:pt x="1878" y="5887"/>
                  </a:cubicBezTo>
                  <a:cubicBezTo>
                    <a:pt x="939" y="7237"/>
                    <a:pt x="0" y="11287"/>
                    <a:pt x="0" y="13987"/>
                  </a:cubicBezTo>
                  <a:cubicBezTo>
                    <a:pt x="0" y="15337"/>
                    <a:pt x="939" y="16687"/>
                    <a:pt x="1878" y="15337"/>
                  </a:cubicBezTo>
                  <a:lnTo>
                    <a:pt x="5635" y="12637"/>
                  </a:lnTo>
                  <a:cubicBezTo>
                    <a:pt x="4696" y="13987"/>
                    <a:pt x="2818" y="15337"/>
                    <a:pt x="1878" y="16687"/>
                  </a:cubicBezTo>
                  <a:cubicBezTo>
                    <a:pt x="939" y="18037"/>
                    <a:pt x="1878" y="19387"/>
                    <a:pt x="1878" y="19387"/>
                  </a:cubicBezTo>
                  <a:cubicBezTo>
                    <a:pt x="3757" y="20737"/>
                    <a:pt x="6574" y="20737"/>
                    <a:pt x="9391" y="1938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8" name="Shape">
              <a:extLst>
                <a:ext uri="{FF2B5EF4-FFF2-40B4-BE49-F238E27FC236}">
                  <a16:creationId xmlns:a16="http://schemas.microsoft.com/office/drawing/2014/main" id="{3B8E2DD0-A09A-4F78-8249-8F5FE016418D}"/>
                </a:ext>
              </a:extLst>
            </p:cNvPr>
            <p:cNvSpPr/>
            <p:nvPr/>
          </p:nvSpPr>
          <p:spPr>
            <a:xfrm>
              <a:off x="1991195" y="3630366"/>
              <a:ext cx="101821" cy="74775"/>
            </a:xfrm>
            <a:custGeom>
              <a:avLst/>
              <a:gdLst/>
              <a:ahLst/>
              <a:cxnLst>
                <a:cxn ang="0">
                  <a:pos x="wd2" y="hd2"/>
                </a:cxn>
                <a:cxn ang="5400000">
                  <a:pos x="wd2" y="hd2"/>
                </a:cxn>
                <a:cxn ang="10800000">
                  <a:pos x="wd2" y="hd2"/>
                </a:cxn>
                <a:cxn ang="16200000">
                  <a:pos x="wd2" y="hd2"/>
                </a:cxn>
              </a:cxnLst>
              <a:rect l="0" t="0" r="r" b="b"/>
              <a:pathLst>
                <a:path w="21600" h="21150" extrusionOk="0">
                  <a:moveTo>
                    <a:pt x="13500" y="19350"/>
                  </a:moveTo>
                  <a:cubicBezTo>
                    <a:pt x="10800" y="19350"/>
                    <a:pt x="9450" y="19350"/>
                    <a:pt x="6750" y="19350"/>
                  </a:cubicBezTo>
                  <a:cubicBezTo>
                    <a:pt x="5400" y="19350"/>
                    <a:pt x="2700" y="19350"/>
                    <a:pt x="1350" y="21150"/>
                  </a:cubicBezTo>
                  <a:cubicBezTo>
                    <a:pt x="1350" y="21150"/>
                    <a:pt x="1350" y="21150"/>
                    <a:pt x="0" y="21150"/>
                  </a:cubicBezTo>
                  <a:cubicBezTo>
                    <a:pt x="0" y="19350"/>
                    <a:pt x="0" y="15750"/>
                    <a:pt x="0" y="13950"/>
                  </a:cubicBezTo>
                  <a:cubicBezTo>
                    <a:pt x="0" y="8550"/>
                    <a:pt x="4050" y="3150"/>
                    <a:pt x="8100" y="1350"/>
                  </a:cubicBezTo>
                  <a:cubicBezTo>
                    <a:pt x="10800" y="-450"/>
                    <a:pt x="13500" y="-450"/>
                    <a:pt x="16200" y="1350"/>
                  </a:cubicBezTo>
                  <a:cubicBezTo>
                    <a:pt x="17550" y="1350"/>
                    <a:pt x="20250" y="4950"/>
                    <a:pt x="20250" y="6750"/>
                  </a:cubicBezTo>
                  <a:cubicBezTo>
                    <a:pt x="20250" y="8550"/>
                    <a:pt x="20250" y="8550"/>
                    <a:pt x="18900" y="8550"/>
                  </a:cubicBezTo>
                  <a:lnTo>
                    <a:pt x="14850" y="8550"/>
                  </a:lnTo>
                  <a:cubicBezTo>
                    <a:pt x="16200" y="8550"/>
                    <a:pt x="17550" y="8550"/>
                    <a:pt x="20250" y="10350"/>
                  </a:cubicBezTo>
                  <a:cubicBezTo>
                    <a:pt x="21600" y="10350"/>
                    <a:pt x="21600" y="12150"/>
                    <a:pt x="21600" y="13950"/>
                  </a:cubicBezTo>
                  <a:cubicBezTo>
                    <a:pt x="20250" y="15750"/>
                    <a:pt x="17550" y="19350"/>
                    <a:pt x="13500" y="1935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49" name="Shape">
              <a:extLst>
                <a:ext uri="{FF2B5EF4-FFF2-40B4-BE49-F238E27FC236}">
                  <a16:creationId xmlns:a16="http://schemas.microsoft.com/office/drawing/2014/main" id="{B1A7F696-EB74-4BE3-A7A5-219B8CBA77B4}"/>
                </a:ext>
              </a:extLst>
            </p:cNvPr>
            <p:cNvSpPr/>
            <p:nvPr/>
          </p:nvSpPr>
          <p:spPr>
            <a:xfrm>
              <a:off x="2054827" y="3693998"/>
              <a:ext cx="75822" cy="112954"/>
            </a:xfrm>
            <a:custGeom>
              <a:avLst/>
              <a:gdLst/>
              <a:ahLst/>
              <a:cxnLst>
                <a:cxn ang="0">
                  <a:pos x="wd2" y="hd2"/>
                </a:cxn>
                <a:cxn ang="5400000">
                  <a:pos x="wd2" y="hd2"/>
                </a:cxn>
                <a:cxn ang="10800000">
                  <a:pos x="wd2" y="hd2"/>
                </a:cxn>
                <a:cxn ang="16200000">
                  <a:pos x="wd2" y="hd2"/>
                </a:cxn>
              </a:cxnLst>
              <a:rect l="0" t="0" r="r" b="b"/>
              <a:pathLst>
                <a:path w="19796" h="21300" extrusionOk="0">
                  <a:moveTo>
                    <a:pt x="17446" y="12900"/>
                  </a:moveTo>
                  <a:cubicBezTo>
                    <a:pt x="15784" y="14100"/>
                    <a:pt x="12461" y="15300"/>
                    <a:pt x="10800" y="16500"/>
                  </a:cubicBezTo>
                  <a:cubicBezTo>
                    <a:pt x="9138" y="17700"/>
                    <a:pt x="7477" y="18900"/>
                    <a:pt x="7477" y="21300"/>
                  </a:cubicBezTo>
                  <a:cubicBezTo>
                    <a:pt x="7477" y="21300"/>
                    <a:pt x="7477" y="21300"/>
                    <a:pt x="7477" y="21300"/>
                  </a:cubicBezTo>
                  <a:cubicBezTo>
                    <a:pt x="5815" y="20100"/>
                    <a:pt x="4153" y="18900"/>
                    <a:pt x="2492" y="17700"/>
                  </a:cubicBezTo>
                  <a:cubicBezTo>
                    <a:pt x="-831" y="14100"/>
                    <a:pt x="-831" y="9300"/>
                    <a:pt x="2492" y="5700"/>
                  </a:cubicBezTo>
                  <a:cubicBezTo>
                    <a:pt x="4154" y="3300"/>
                    <a:pt x="5815" y="2100"/>
                    <a:pt x="9138" y="900"/>
                  </a:cubicBezTo>
                  <a:cubicBezTo>
                    <a:pt x="10800" y="-300"/>
                    <a:pt x="14123" y="-300"/>
                    <a:pt x="15784" y="900"/>
                  </a:cubicBezTo>
                  <a:cubicBezTo>
                    <a:pt x="17446" y="900"/>
                    <a:pt x="17446" y="2100"/>
                    <a:pt x="15784" y="3300"/>
                  </a:cubicBezTo>
                  <a:lnTo>
                    <a:pt x="12461" y="5700"/>
                  </a:lnTo>
                  <a:cubicBezTo>
                    <a:pt x="14123" y="4500"/>
                    <a:pt x="15784" y="4500"/>
                    <a:pt x="17445" y="3300"/>
                  </a:cubicBezTo>
                  <a:cubicBezTo>
                    <a:pt x="19107" y="3300"/>
                    <a:pt x="19107" y="3300"/>
                    <a:pt x="19107" y="4500"/>
                  </a:cubicBezTo>
                  <a:cubicBezTo>
                    <a:pt x="20769" y="8100"/>
                    <a:pt x="19107" y="10500"/>
                    <a:pt x="17446" y="129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0" name="Shape">
              <a:extLst>
                <a:ext uri="{FF2B5EF4-FFF2-40B4-BE49-F238E27FC236}">
                  <a16:creationId xmlns:a16="http://schemas.microsoft.com/office/drawing/2014/main" id="{D80EF53B-17DC-4AF7-A3B6-4208D426F5AA}"/>
                </a:ext>
              </a:extLst>
            </p:cNvPr>
            <p:cNvSpPr/>
            <p:nvPr/>
          </p:nvSpPr>
          <p:spPr>
            <a:xfrm>
              <a:off x="1545776" y="3121310"/>
              <a:ext cx="85552" cy="62049"/>
            </a:xfrm>
            <a:custGeom>
              <a:avLst/>
              <a:gdLst/>
              <a:ahLst/>
              <a:cxnLst>
                <a:cxn ang="0">
                  <a:pos x="wd2" y="hd2"/>
                </a:cxn>
                <a:cxn ang="5400000">
                  <a:pos x="wd2" y="hd2"/>
                </a:cxn>
                <a:cxn ang="10800000">
                  <a:pos x="wd2" y="hd2"/>
                </a:cxn>
                <a:cxn ang="16200000">
                  <a:pos x="wd2" y="hd2"/>
                </a:cxn>
              </a:cxnLst>
              <a:rect l="0" t="0" r="r" b="b"/>
              <a:pathLst>
                <a:path w="20743" h="21060" extrusionOk="0">
                  <a:moveTo>
                    <a:pt x="10800" y="18900"/>
                  </a:moveTo>
                  <a:cubicBezTo>
                    <a:pt x="9257" y="18900"/>
                    <a:pt x="6171" y="18900"/>
                    <a:pt x="4629" y="18900"/>
                  </a:cubicBezTo>
                  <a:cubicBezTo>
                    <a:pt x="3086" y="18900"/>
                    <a:pt x="1543" y="18900"/>
                    <a:pt x="0" y="21060"/>
                  </a:cubicBezTo>
                  <a:cubicBezTo>
                    <a:pt x="0" y="21060"/>
                    <a:pt x="0" y="21060"/>
                    <a:pt x="0" y="21060"/>
                  </a:cubicBezTo>
                  <a:cubicBezTo>
                    <a:pt x="0" y="18900"/>
                    <a:pt x="0" y="16740"/>
                    <a:pt x="0" y="14580"/>
                  </a:cubicBezTo>
                  <a:cubicBezTo>
                    <a:pt x="0" y="8100"/>
                    <a:pt x="4629" y="3780"/>
                    <a:pt x="7714" y="1620"/>
                  </a:cubicBezTo>
                  <a:cubicBezTo>
                    <a:pt x="10800" y="-540"/>
                    <a:pt x="12343" y="-540"/>
                    <a:pt x="15429" y="1620"/>
                  </a:cubicBezTo>
                  <a:cubicBezTo>
                    <a:pt x="16972" y="1620"/>
                    <a:pt x="18515" y="3780"/>
                    <a:pt x="20057" y="5940"/>
                  </a:cubicBezTo>
                  <a:cubicBezTo>
                    <a:pt x="20057" y="8100"/>
                    <a:pt x="20057" y="8100"/>
                    <a:pt x="18514" y="8100"/>
                  </a:cubicBezTo>
                  <a:lnTo>
                    <a:pt x="15429" y="8100"/>
                  </a:lnTo>
                  <a:cubicBezTo>
                    <a:pt x="16971" y="8100"/>
                    <a:pt x="18514" y="8100"/>
                    <a:pt x="20057" y="10260"/>
                  </a:cubicBezTo>
                  <a:cubicBezTo>
                    <a:pt x="20057" y="10260"/>
                    <a:pt x="21600" y="12420"/>
                    <a:pt x="20057" y="12420"/>
                  </a:cubicBezTo>
                  <a:cubicBezTo>
                    <a:pt x="15429" y="16740"/>
                    <a:pt x="13886" y="18900"/>
                    <a:pt x="10800" y="189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1" name="Shape">
              <a:extLst>
                <a:ext uri="{FF2B5EF4-FFF2-40B4-BE49-F238E27FC236}">
                  <a16:creationId xmlns:a16="http://schemas.microsoft.com/office/drawing/2014/main" id="{F170B040-05F9-4FD7-8D63-E013EF22D60B}"/>
                </a:ext>
              </a:extLst>
            </p:cNvPr>
            <p:cNvSpPr/>
            <p:nvPr/>
          </p:nvSpPr>
          <p:spPr>
            <a:xfrm>
              <a:off x="1418512" y="2994051"/>
              <a:ext cx="82727" cy="72495"/>
            </a:xfrm>
            <a:custGeom>
              <a:avLst/>
              <a:gdLst/>
              <a:ahLst/>
              <a:cxnLst>
                <a:cxn ang="0">
                  <a:pos x="wd2" y="hd2"/>
                </a:cxn>
                <a:cxn ang="5400000">
                  <a:pos x="wd2" y="hd2"/>
                </a:cxn>
                <a:cxn ang="10800000">
                  <a:pos x="wd2" y="hd2"/>
                </a:cxn>
                <a:cxn ang="16200000">
                  <a:pos x="wd2" y="hd2"/>
                </a:cxn>
              </a:cxnLst>
              <a:rect l="0" t="0" r="r" b="b"/>
              <a:pathLst>
                <a:path w="21600" h="20506" extrusionOk="0">
                  <a:moveTo>
                    <a:pt x="8308" y="13306"/>
                  </a:moveTo>
                  <a:cubicBezTo>
                    <a:pt x="6646" y="11506"/>
                    <a:pt x="6646" y="9706"/>
                    <a:pt x="4984" y="7906"/>
                  </a:cubicBezTo>
                  <a:cubicBezTo>
                    <a:pt x="3323" y="6106"/>
                    <a:pt x="3323" y="4306"/>
                    <a:pt x="0" y="4306"/>
                  </a:cubicBezTo>
                  <a:cubicBezTo>
                    <a:pt x="0" y="4306"/>
                    <a:pt x="0" y="4306"/>
                    <a:pt x="0" y="4306"/>
                  </a:cubicBezTo>
                  <a:cubicBezTo>
                    <a:pt x="1662" y="2506"/>
                    <a:pt x="3323" y="2506"/>
                    <a:pt x="4984" y="706"/>
                  </a:cubicBezTo>
                  <a:cubicBezTo>
                    <a:pt x="8308" y="-1094"/>
                    <a:pt x="13292" y="706"/>
                    <a:pt x="16616" y="4306"/>
                  </a:cubicBezTo>
                  <a:cubicBezTo>
                    <a:pt x="18277" y="6106"/>
                    <a:pt x="19939" y="7906"/>
                    <a:pt x="21600" y="11506"/>
                  </a:cubicBezTo>
                  <a:cubicBezTo>
                    <a:pt x="21600" y="13306"/>
                    <a:pt x="21600" y="15106"/>
                    <a:pt x="19938" y="16906"/>
                  </a:cubicBezTo>
                  <a:cubicBezTo>
                    <a:pt x="19938" y="16906"/>
                    <a:pt x="18277" y="16906"/>
                    <a:pt x="18277" y="16906"/>
                  </a:cubicBezTo>
                  <a:lnTo>
                    <a:pt x="16615" y="13306"/>
                  </a:lnTo>
                  <a:cubicBezTo>
                    <a:pt x="16615" y="15106"/>
                    <a:pt x="18277" y="16906"/>
                    <a:pt x="18277" y="18706"/>
                  </a:cubicBezTo>
                  <a:cubicBezTo>
                    <a:pt x="18277" y="20506"/>
                    <a:pt x="18277" y="20506"/>
                    <a:pt x="16615" y="20506"/>
                  </a:cubicBezTo>
                  <a:cubicBezTo>
                    <a:pt x="13293" y="18706"/>
                    <a:pt x="9969" y="16906"/>
                    <a:pt x="8308" y="1330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2" name="Shape">
              <a:extLst>
                <a:ext uri="{FF2B5EF4-FFF2-40B4-BE49-F238E27FC236}">
                  <a16:creationId xmlns:a16="http://schemas.microsoft.com/office/drawing/2014/main" id="{675DE196-966A-4F8C-A6ED-FEBA29D7298E}"/>
                </a:ext>
              </a:extLst>
            </p:cNvPr>
            <p:cNvSpPr/>
            <p:nvPr/>
          </p:nvSpPr>
          <p:spPr>
            <a:xfrm>
              <a:off x="2118458" y="3757635"/>
              <a:ext cx="50911" cy="85552"/>
            </a:xfrm>
            <a:custGeom>
              <a:avLst/>
              <a:gdLst/>
              <a:ahLst/>
              <a:cxnLst>
                <a:cxn ang="0">
                  <a:pos x="wd2" y="hd2"/>
                </a:cxn>
                <a:cxn ang="5400000">
                  <a:pos x="wd2" y="hd2"/>
                </a:cxn>
                <a:cxn ang="10800000">
                  <a:pos x="wd2" y="hd2"/>
                </a:cxn>
                <a:cxn ang="16200000">
                  <a:pos x="wd2" y="hd2"/>
                </a:cxn>
              </a:cxnLst>
              <a:rect l="0" t="0" r="r" b="b"/>
              <a:pathLst>
                <a:path w="21600" h="20743" extrusionOk="0">
                  <a:moveTo>
                    <a:pt x="21600" y="9943"/>
                  </a:moveTo>
                  <a:cubicBezTo>
                    <a:pt x="21600" y="11486"/>
                    <a:pt x="18900" y="14572"/>
                    <a:pt x="18900" y="16114"/>
                  </a:cubicBezTo>
                  <a:cubicBezTo>
                    <a:pt x="18900" y="17657"/>
                    <a:pt x="18900" y="19200"/>
                    <a:pt x="21600" y="20743"/>
                  </a:cubicBezTo>
                  <a:cubicBezTo>
                    <a:pt x="21600" y="20743"/>
                    <a:pt x="21600" y="20743"/>
                    <a:pt x="21600" y="20743"/>
                  </a:cubicBezTo>
                  <a:cubicBezTo>
                    <a:pt x="18900" y="20743"/>
                    <a:pt x="16200" y="20743"/>
                    <a:pt x="13500" y="20743"/>
                  </a:cubicBezTo>
                  <a:cubicBezTo>
                    <a:pt x="5400" y="19200"/>
                    <a:pt x="2700" y="16114"/>
                    <a:pt x="0" y="11486"/>
                  </a:cubicBezTo>
                  <a:cubicBezTo>
                    <a:pt x="0" y="8400"/>
                    <a:pt x="0" y="6857"/>
                    <a:pt x="0" y="3772"/>
                  </a:cubicBezTo>
                  <a:cubicBezTo>
                    <a:pt x="2700" y="2229"/>
                    <a:pt x="2700" y="686"/>
                    <a:pt x="8100" y="686"/>
                  </a:cubicBezTo>
                  <a:cubicBezTo>
                    <a:pt x="10800" y="686"/>
                    <a:pt x="10800" y="686"/>
                    <a:pt x="10800" y="2229"/>
                  </a:cubicBezTo>
                  <a:lnTo>
                    <a:pt x="10800" y="5314"/>
                  </a:lnTo>
                  <a:cubicBezTo>
                    <a:pt x="10800" y="3772"/>
                    <a:pt x="13500" y="2229"/>
                    <a:pt x="13500" y="686"/>
                  </a:cubicBezTo>
                  <a:cubicBezTo>
                    <a:pt x="13500" y="686"/>
                    <a:pt x="16200" y="-857"/>
                    <a:pt x="16200" y="686"/>
                  </a:cubicBezTo>
                  <a:cubicBezTo>
                    <a:pt x="18900" y="3772"/>
                    <a:pt x="21600" y="6857"/>
                    <a:pt x="21600" y="994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3" name="Shape">
              <a:extLst>
                <a:ext uri="{FF2B5EF4-FFF2-40B4-BE49-F238E27FC236}">
                  <a16:creationId xmlns:a16="http://schemas.microsoft.com/office/drawing/2014/main" id="{CAB8885C-8C87-46F5-9677-B34448B14E78}"/>
                </a:ext>
              </a:extLst>
            </p:cNvPr>
            <p:cNvSpPr/>
            <p:nvPr/>
          </p:nvSpPr>
          <p:spPr>
            <a:xfrm>
              <a:off x="1609403" y="3694003"/>
              <a:ext cx="50911" cy="85552"/>
            </a:xfrm>
            <a:custGeom>
              <a:avLst/>
              <a:gdLst/>
              <a:ahLst/>
              <a:cxnLst>
                <a:cxn ang="0">
                  <a:pos x="wd2" y="hd2"/>
                </a:cxn>
                <a:cxn ang="5400000">
                  <a:pos x="wd2" y="hd2"/>
                </a:cxn>
                <a:cxn ang="10800000">
                  <a:pos x="wd2" y="hd2"/>
                </a:cxn>
                <a:cxn ang="16200000">
                  <a:pos x="wd2" y="hd2"/>
                </a:cxn>
              </a:cxnLst>
              <a:rect l="0" t="0" r="r" b="b"/>
              <a:pathLst>
                <a:path w="21600" h="20743" extrusionOk="0">
                  <a:moveTo>
                    <a:pt x="21600" y="9943"/>
                  </a:moveTo>
                  <a:cubicBezTo>
                    <a:pt x="21600" y="11486"/>
                    <a:pt x="18900" y="14572"/>
                    <a:pt x="18900" y="16114"/>
                  </a:cubicBezTo>
                  <a:cubicBezTo>
                    <a:pt x="18900" y="17657"/>
                    <a:pt x="18900" y="19200"/>
                    <a:pt x="21600" y="20743"/>
                  </a:cubicBezTo>
                  <a:cubicBezTo>
                    <a:pt x="21600" y="20743"/>
                    <a:pt x="21600" y="20743"/>
                    <a:pt x="21600" y="20743"/>
                  </a:cubicBezTo>
                  <a:cubicBezTo>
                    <a:pt x="18900" y="20743"/>
                    <a:pt x="16200" y="20743"/>
                    <a:pt x="13500" y="20743"/>
                  </a:cubicBezTo>
                  <a:cubicBezTo>
                    <a:pt x="5400" y="19200"/>
                    <a:pt x="2700" y="16114"/>
                    <a:pt x="0" y="11486"/>
                  </a:cubicBezTo>
                  <a:cubicBezTo>
                    <a:pt x="0" y="8400"/>
                    <a:pt x="0" y="6857"/>
                    <a:pt x="0" y="3772"/>
                  </a:cubicBezTo>
                  <a:cubicBezTo>
                    <a:pt x="2700" y="2229"/>
                    <a:pt x="2700" y="686"/>
                    <a:pt x="8100" y="686"/>
                  </a:cubicBezTo>
                  <a:cubicBezTo>
                    <a:pt x="10800" y="686"/>
                    <a:pt x="10800" y="686"/>
                    <a:pt x="10800" y="2229"/>
                  </a:cubicBezTo>
                  <a:lnTo>
                    <a:pt x="10800" y="5314"/>
                  </a:lnTo>
                  <a:cubicBezTo>
                    <a:pt x="10800" y="3772"/>
                    <a:pt x="13500" y="2229"/>
                    <a:pt x="13500" y="686"/>
                  </a:cubicBezTo>
                  <a:cubicBezTo>
                    <a:pt x="13500" y="686"/>
                    <a:pt x="16200" y="-857"/>
                    <a:pt x="16200" y="686"/>
                  </a:cubicBezTo>
                  <a:cubicBezTo>
                    <a:pt x="18900" y="5314"/>
                    <a:pt x="21600" y="6857"/>
                    <a:pt x="21600" y="994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4" name="Shape">
              <a:extLst>
                <a:ext uri="{FF2B5EF4-FFF2-40B4-BE49-F238E27FC236}">
                  <a16:creationId xmlns:a16="http://schemas.microsoft.com/office/drawing/2014/main" id="{D48BB308-A894-422F-A572-A7988BA8282F}"/>
                </a:ext>
              </a:extLst>
            </p:cNvPr>
            <p:cNvSpPr/>
            <p:nvPr/>
          </p:nvSpPr>
          <p:spPr>
            <a:xfrm>
              <a:off x="1418512" y="3757635"/>
              <a:ext cx="59864" cy="82727"/>
            </a:xfrm>
            <a:custGeom>
              <a:avLst/>
              <a:gdLst/>
              <a:ahLst/>
              <a:cxnLst>
                <a:cxn ang="0">
                  <a:pos x="wd2" y="hd2"/>
                </a:cxn>
                <a:cxn ang="5400000">
                  <a:pos x="wd2" y="hd2"/>
                </a:cxn>
                <a:cxn ang="10800000">
                  <a:pos x="wd2" y="hd2"/>
                </a:cxn>
                <a:cxn ang="16200000">
                  <a:pos x="wd2" y="hd2"/>
                </a:cxn>
              </a:cxnLst>
              <a:rect l="0" t="0" r="r" b="b"/>
              <a:pathLst>
                <a:path w="20319" h="21600" extrusionOk="0">
                  <a:moveTo>
                    <a:pt x="16740" y="13292"/>
                  </a:moveTo>
                  <a:cubicBezTo>
                    <a:pt x="14580" y="14954"/>
                    <a:pt x="12420" y="16615"/>
                    <a:pt x="10260" y="16615"/>
                  </a:cubicBezTo>
                  <a:cubicBezTo>
                    <a:pt x="8100" y="18277"/>
                    <a:pt x="5940" y="19938"/>
                    <a:pt x="5940" y="21600"/>
                  </a:cubicBezTo>
                  <a:cubicBezTo>
                    <a:pt x="5940" y="21600"/>
                    <a:pt x="5940" y="21600"/>
                    <a:pt x="5940" y="21600"/>
                  </a:cubicBezTo>
                  <a:cubicBezTo>
                    <a:pt x="3780" y="19938"/>
                    <a:pt x="1620" y="19938"/>
                    <a:pt x="1620" y="18277"/>
                  </a:cubicBezTo>
                  <a:cubicBezTo>
                    <a:pt x="-540" y="14954"/>
                    <a:pt x="-540" y="9969"/>
                    <a:pt x="1620" y="4985"/>
                  </a:cubicBezTo>
                  <a:cubicBezTo>
                    <a:pt x="3780" y="3323"/>
                    <a:pt x="5940" y="0"/>
                    <a:pt x="8100" y="0"/>
                  </a:cubicBezTo>
                  <a:cubicBezTo>
                    <a:pt x="10260" y="0"/>
                    <a:pt x="12420" y="0"/>
                    <a:pt x="14579" y="0"/>
                  </a:cubicBezTo>
                  <a:cubicBezTo>
                    <a:pt x="16739" y="0"/>
                    <a:pt x="16739" y="1662"/>
                    <a:pt x="14579" y="1662"/>
                  </a:cubicBezTo>
                  <a:lnTo>
                    <a:pt x="10259" y="4985"/>
                  </a:lnTo>
                  <a:cubicBezTo>
                    <a:pt x="12419" y="3323"/>
                    <a:pt x="14579" y="3323"/>
                    <a:pt x="16739" y="3323"/>
                  </a:cubicBezTo>
                  <a:cubicBezTo>
                    <a:pt x="16739" y="3323"/>
                    <a:pt x="18899" y="3323"/>
                    <a:pt x="18899" y="4985"/>
                  </a:cubicBezTo>
                  <a:cubicBezTo>
                    <a:pt x="21060" y="8308"/>
                    <a:pt x="21060" y="11631"/>
                    <a:pt x="16740" y="13292"/>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5" name="Shape">
              <a:extLst>
                <a:ext uri="{FF2B5EF4-FFF2-40B4-BE49-F238E27FC236}">
                  <a16:creationId xmlns:a16="http://schemas.microsoft.com/office/drawing/2014/main" id="{A48F8FB6-6C17-43FB-92D9-309DC020C83B}"/>
                </a:ext>
              </a:extLst>
            </p:cNvPr>
            <p:cNvSpPr/>
            <p:nvPr/>
          </p:nvSpPr>
          <p:spPr>
            <a:xfrm>
              <a:off x="1354875" y="3757635"/>
              <a:ext cx="50911" cy="85552"/>
            </a:xfrm>
            <a:custGeom>
              <a:avLst/>
              <a:gdLst/>
              <a:ahLst/>
              <a:cxnLst>
                <a:cxn ang="0">
                  <a:pos x="wd2" y="hd2"/>
                </a:cxn>
                <a:cxn ang="5400000">
                  <a:pos x="wd2" y="hd2"/>
                </a:cxn>
                <a:cxn ang="10800000">
                  <a:pos x="wd2" y="hd2"/>
                </a:cxn>
                <a:cxn ang="16200000">
                  <a:pos x="wd2" y="hd2"/>
                </a:cxn>
              </a:cxnLst>
              <a:rect l="0" t="0" r="r" b="b"/>
              <a:pathLst>
                <a:path w="21600" h="20743" extrusionOk="0">
                  <a:moveTo>
                    <a:pt x="21600" y="9943"/>
                  </a:moveTo>
                  <a:cubicBezTo>
                    <a:pt x="21600" y="11486"/>
                    <a:pt x="18900" y="14572"/>
                    <a:pt x="18900" y="16114"/>
                  </a:cubicBezTo>
                  <a:cubicBezTo>
                    <a:pt x="18900" y="17657"/>
                    <a:pt x="18900" y="19200"/>
                    <a:pt x="21600" y="20743"/>
                  </a:cubicBezTo>
                  <a:cubicBezTo>
                    <a:pt x="21600" y="20743"/>
                    <a:pt x="21600" y="20743"/>
                    <a:pt x="21600" y="20743"/>
                  </a:cubicBezTo>
                  <a:cubicBezTo>
                    <a:pt x="18900" y="20743"/>
                    <a:pt x="16200" y="20743"/>
                    <a:pt x="13500" y="20743"/>
                  </a:cubicBezTo>
                  <a:cubicBezTo>
                    <a:pt x="5400" y="19200"/>
                    <a:pt x="2700" y="16114"/>
                    <a:pt x="0" y="11486"/>
                  </a:cubicBezTo>
                  <a:cubicBezTo>
                    <a:pt x="0" y="8400"/>
                    <a:pt x="0" y="6857"/>
                    <a:pt x="0" y="3772"/>
                  </a:cubicBezTo>
                  <a:cubicBezTo>
                    <a:pt x="2700" y="2229"/>
                    <a:pt x="2700" y="686"/>
                    <a:pt x="8100" y="686"/>
                  </a:cubicBezTo>
                  <a:cubicBezTo>
                    <a:pt x="10800" y="686"/>
                    <a:pt x="10800" y="686"/>
                    <a:pt x="10800" y="2229"/>
                  </a:cubicBezTo>
                  <a:lnTo>
                    <a:pt x="10800" y="5314"/>
                  </a:lnTo>
                  <a:cubicBezTo>
                    <a:pt x="10800" y="3772"/>
                    <a:pt x="13500" y="2229"/>
                    <a:pt x="13500" y="686"/>
                  </a:cubicBezTo>
                  <a:cubicBezTo>
                    <a:pt x="13500" y="686"/>
                    <a:pt x="16200" y="-857"/>
                    <a:pt x="16200" y="686"/>
                  </a:cubicBezTo>
                  <a:cubicBezTo>
                    <a:pt x="18900" y="3772"/>
                    <a:pt x="21600" y="6857"/>
                    <a:pt x="21600" y="994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6" name="Shape">
              <a:extLst>
                <a:ext uri="{FF2B5EF4-FFF2-40B4-BE49-F238E27FC236}">
                  <a16:creationId xmlns:a16="http://schemas.microsoft.com/office/drawing/2014/main" id="{38194DBA-D813-4F12-A2CA-396C4D5387AE}"/>
                </a:ext>
              </a:extLst>
            </p:cNvPr>
            <p:cNvSpPr/>
            <p:nvPr/>
          </p:nvSpPr>
          <p:spPr>
            <a:xfrm>
              <a:off x="2118463" y="3630371"/>
              <a:ext cx="76363" cy="76363"/>
            </a:xfrm>
            <a:custGeom>
              <a:avLst/>
              <a:gdLst/>
              <a:ahLst/>
              <a:cxnLst>
                <a:cxn ang="0">
                  <a:pos x="wd2" y="hd2"/>
                </a:cxn>
                <a:cxn ang="5400000">
                  <a:pos x="wd2" y="hd2"/>
                </a:cxn>
                <a:cxn ang="10800000">
                  <a:pos x="wd2" y="hd2"/>
                </a:cxn>
                <a:cxn ang="16200000">
                  <a:pos x="wd2" y="hd2"/>
                </a:cxn>
              </a:cxnLst>
              <a:rect l="0" t="0" r="r" b="b"/>
              <a:pathLst>
                <a:path w="21600" h="21600" extrusionOk="0">
                  <a:moveTo>
                    <a:pt x="16200" y="7200"/>
                  </a:moveTo>
                  <a:cubicBezTo>
                    <a:pt x="18000" y="9000"/>
                    <a:pt x="18000" y="12600"/>
                    <a:pt x="18000" y="14400"/>
                  </a:cubicBezTo>
                  <a:cubicBezTo>
                    <a:pt x="18000" y="16200"/>
                    <a:pt x="19800" y="18000"/>
                    <a:pt x="21600" y="19800"/>
                  </a:cubicBezTo>
                  <a:cubicBezTo>
                    <a:pt x="21600" y="19800"/>
                    <a:pt x="21600" y="19800"/>
                    <a:pt x="21600" y="19800"/>
                  </a:cubicBezTo>
                  <a:cubicBezTo>
                    <a:pt x="19800" y="19800"/>
                    <a:pt x="18000" y="21600"/>
                    <a:pt x="16200" y="21600"/>
                  </a:cubicBezTo>
                  <a:cubicBezTo>
                    <a:pt x="10801" y="21600"/>
                    <a:pt x="7200" y="19800"/>
                    <a:pt x="3600" y="16200"/>
                  </a:cubicBezTo>
                  <a:cubicBezTo>
                    <a:pt x="1800" y="14400"/>
                    <a:pt x="0" y="10800"/>
                    <a:pt x="0" y="9000"/>
                  </a:cubicBezTo>
                  <a:cubicBezTo>
                    <a:pt x="0" y="7200"/>
                    <a:pt x="1800" y="5400"/>
                    <a:pt x="1800" y="3600"/>
                  </a:cubicBezTo>
                  <a:cubicBezTo>
                    <a:pt x="1800" y="3600"/>
                    <a:pt x="3600" y="3600"/>
                    <a:pt x="3600" y="3600"/>
                  </a:cubicBezTo>
                  <a:lnTo>
                    <a:pt x="5400" y="7200"/>
                  </a:lnTo>
                  <a:cubicBezTo>
                    <a:pt x="5400" y="5400"/>
                    <a:pt x="5400" y="3600"/>
                    <a:pt x="5400" y="1800"/>
                  </a:cubicBezTo>
                  <a:cubicBezTo>
                    <a:pt x="5400" y="0"/>
                    <a:pt x="7200" y="0"/>
                    <a:pt x="7200" y="0"/>
                  </a:cubicBezTo>
                  <a:cubicBezTo>
                    <a:pt x="12600" y="1800"/>
                    <a:pt x="14400" y="3600"/>
                    <a:pt x="16200" y="72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7" name="Shape">
              <a:extLst>
                <a:ext uri="{FF2B5EF4-FFF2-40B4-BE49-F238E27FC236}">
                  <a16:creationId xmlns:a16="http://schemas.microsoft.com/office/drawing/2014/main" id="{D8251835-052E-4AB8-981A-F4DB657DF955}"/>
                </a:ext>
              </a:extLst>
            </p:cNvPr>
            <p:cNvSpPr/>
            <p:nvPr/>
          </p:nvSpPr>
          <p:spPr>
            <a:xfrm>
              <a:off x="1863936" y="3630366"/>
              <a:ext cx="114538" cy="73808"/>
            </a:xfrm>
            <a:custGeom>
              <a:avLst/>
              <a:gdLst/>
              <a:ahLst/>
              <a:cxnLst>
                <a:cxn ang="0">
                  <a:pos x="wd2" y="hd2"/>
                </a:cxn>
                <a:cxn ang="5400000">
                  <a:pos x="wd2" y="hd2"/>
                </a:cxn>
                <a:cxn ang="10800000">
                  <a:pos x="wd2" y="hd2"/>
                </a:cxn>
                <a:cxn ang="16200000">
                  <a:pos x="wd2" y="hd2"/>
                </a:cxn>
              </a:cxnLst>
              <a:rect l="0" t="0" r="r" b="b"/>
              <a:pathLst>
                <a:path w="21600" h="20877" extrusionOk="0">
                  <a:moveTo>
                    <a:pt x="12000" y="3600"/>
                  </a:moveTo>
                  <a:cubicBezTo>
                    <a:pt x="14400" y="5400"/>
                    <a:pt x="15600" y="7200"/>
                    <a:pt x="16800" y="9000"/>
                  </a:cubicBezTo>
                  <a:cubicBezTo>
                    <a:pt x="18000" y="10800"/>
                    <a:pt x="20400" y="10800"/>
                    <a:pt x="21600" y="10800"/>
                  </a:cubicBezTo>
                  <a:cubicBezTo>
                    <a:pt x="21600" y="10800"/>
                    <a:pt x="21600" y="10800"/>
                    <a:pt x="21600" y="10800"/>
                  </a:cubicBezTo>
                  <a:cubicBezTo>
                    <a:pt x="20400" y="12600"/>
                    <a:pt x="20400" y="14400"/>
                    <a:pt x="19200" y="16200"/>
                  </a:cubicBezTo>
                  <a:cubicBezTo>
                    <a:pt x="16800" y="21600"/>
                    <a:pt x="12000" y="21600"/>
                    <a:pt x="7200" y="19800"/>
                  </a:cubicBezTo>
                  <a:cubicBezTo>
                    <a:pt x="4800" y="18000"/>
                    <a:pt x="2400" y="16200"/>
                    <a:pt x="1200" y="14400"/>
                  </a:cubicBezTo>
                  <a:cubicBezTo>
                    <a:pt x="0" y="12600"/>
                    <a:pt x="0" y="9000"/>
                    <a:pt x="0" y="7200"/>
                  </a:cubicBezTo>
                  <a:cubicBezTo>
                    <a:pt x="0" y="5400"/>
                    <a:pt x="1200" y="5400"/>
                    <a:pt x="2400" y="5400"/>
                  </a:cubicBezTo>
                  <a:lnTo>
                    <a:pt x="6000" y="9000"/>
                  </a:lnTo>
                  <a:cubicBezTo>
                    <a:pt x="4800" y="7200"/>
                    <a:pt x="3600" y="5400"/>
                    <a:pt x="3600" y="3600"/>
                  </a:cubicBezTo>
                  <a:cubicBezTo>
                    <a:pt x="3600" y="1800"/>
                    <a:pt x="3600" y="1800"/>
                    <a:pt x="3600" y="0"/>
                  </a:cubicBezTo>
                  <a:cubicBezTo>
                    <a:pt x="6000" y="1800"/>
                    <a:pt x="9600" y="1800"/>
                    <a:pt x="12000" y="36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8" name="Shape">
              <a:extLst>
                <a:ext uri="{FF2B5EF4-FFF2-40B4-BE49-F238E27FC236}">
                  <a16:creationId xmlns:a16="http://schemas.microsoft.com/office/drawing/2014/main" id="{428A6BA6-5932-4C78-8CEA-83CD63166E59}"/>
                </a:ext>
              </a:extLst>
            </p:cNvPr>
            <p:cNvSpPr/>
            <p:nvPr/>
          </p:nvSpPr>
          <p:spPr>
            <a:xfrm>
              <a:off x="1609408" y="3184942"/>
              <a:ext cx="114538" cy="73808"/>
            </a:xfrm>
            <a:custGeom>
              <a:avLst/>
              <a:gdLst/>
              <a:ahLst/>
              <a:cxnLst>
                <a:cxn ang="0">
                  <a:pos x="wd2" y="hd2"/>
                </a:cxn>
                <a:cxn ang="5400000">
                  <a:pos x="wd2" y="hd2"/>
                </a:cxn>
                <a:cxn ang="10800000">
                  <a:pos x="wd2" y="hd2"/>
                </a:cxn>
                <a:cxn ang="16200000">
                  <a:pos x="wd2" y="hd2"/>
                </a:cxn>
              </a:cxnLst>
              <a:rect l="0" t="0" r="r" b="b"/>
              <a:pathLst>
                <a:path w="21600" h="20877" extrusionOk="0">
                  <a:moveTo>
                    <a:pt x="12000" y="3600"/>
                  </a:moveTo>
                  <a:cubicBezTo>
                    <a:pt x="14400" y="5400"/>
                    <a:pt x="15600" y="7200"/>
                    <a:pt x="16800" y="9000"/>
                  </a:cubicBezTo>
                  <a:cubicBezTo>
                    <a:pt x="18000" y="10800"/>
                    <a:pt x="20400" y="10800"/>
                    <a:pt x="21600" y="10800"/>
                  </a:cubicBezTo>
                  <a:cubicBezTo>
                    <a:pt x="21600" y="10800"/>
                    <a:pt x="21600" y="10800"/>
                    <a:pt x="21600" y="10800"/>
                  </a:cubicBezTo>
                  <a:cubicBezTo>
                    <a:pt x="20400" y="12600"/>
                    <a:pt x="20400" y="14400"/>
                    <a:pt x="19200" y="16200"/>
                  </a:cubicBezTo>
                  <a:cubicBezTo>
                    <a:pt x="16800" y="21600"/>
                    <a:pt x="12000" y="21600"/>
                    <a:pt x="7200" y="19800"/>
                  </a:cubicBezTo>
                  <a:cubicBezTo>
                    <a:pt x="4800" y="18000"/>
                    <a:pt x="2400" y="16200"/>
                    <a:pt x="1200" y="14400"/>
                  </a:cubicBezTo>
                  <a:cubicBezTo>
                    <a:pt x="0" y="12600"/>
                    <a:pt x="0" y="9000"/>
                    <a:pt x="0" y="7200"/>
                  </a:cubicBezTo>
                  <a:cubicBezTo>
                    <a:pt x="0" y="5400"/>
                    <a:pt x="1200" y="5400"/>
                    <a:pt x="2400" y="5400"/>
                  </a:cubicBezTo>
                  <a:lnTo>
                    <a:pt x="6000" y="9000"/>
                  </a:lnTo>
                  <a:cubicBezTo>
                    <a:pt x="4800" y="7200"/>
                    <a:pt x="3600" y="5400"/>
                    <a:pt x="3600" y="3600"/>
                  </a:cubicBezTo>
                  <a:cubicBezTo>
                    <a:pt x="3600" y="1800"/>
                    <a:pt x="3600" y="1800"/>
                    <a:pt x="3600" y="0"/>
                  </a:cubicBezTo>
                  <a:cubicBezTo>
                    <a:pt x="6000" y="1800"/>
                    <a:pt x="9600" y="1800"/>
                    <a:pt x="12000" y="36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59" name="Shape">
              <a:extLst>
                <a:ext uri="{FF2B5EF4-FFF2-40B4-BE49-F238E27FC236}">
                  <a16:creationId xmlns:a16="http://schemas.microsoft.com/office/drawing/2014/main" id="{AC130EF2-F6D8-435E-86FF-3C292D8F3A5D}"/>
                </a:ext>
              </a:extLst>
            </p:cNvPr>
            <p:cNvSpPr/>
            <p:nvPr/>
          </p:nvSpPr>
          <p:spPr>
            <a:xfrm>
              <a:off x="1673040" y="2994046"/>
              <a:ext cx="114538" cy="78363"/>
            </a:xfrm>
            <a:custGeom>
              <a:avLst/>
              <a:gdLst/>
              <a:ahLst/>
              <a:cxnLst>
                <a:cxn ang="0">
                  <a:pos x="wd2" y="hd2"/>
                </a:cxn>
                <a:cxn ang="5400000">
                  <a:pos x="wd2" y="hd2"/>
                </a:cxn>
                <a:cxn ang="10800000">
                  <a:pos x="wd2" y="hd2"/>
                </a:cxn>
                <a:cxn ang="16200000">
                  <a:pos x="wd2" y="hd2"/>
                </a:cxn>
              </a:cxnLst>
              <a:rect l="0" t="0" r="r" b="b"/>
              <a:pathLst>
                <a:path w="21600" h="20460" extrusionOk="0">
                  <a:moveTo>
                    <a:pt x="9600" y="17707"/>
                  </a:moveTo>
                  <a:cubicBezTo>
                    <a:pt x="8400" y="16045"/>
                    <a:pt x="7200" y="14384"/>
                    <a:pt x="4800" y="11061"/>
                  </a:cubicBezTo>
                  <a:cubicBezTo>
                    <a:pt x="3600" y="9399"/>
                    <a:pt x="1200" y="7738"/>
                    <a:pt x="0" y="7738"/>
                  </a:cubicBezTo>
                  <a:cubicBezTo>
                    <a:pt x="0" y="7738"/>
                    <a:pt x="0" y="7738"/>
                    <a:pt x="0" y="7738"/>
                  </a:cubicBezTo>
                  <a:cubicBezTo>
                    <a:pt x="1200" y="6076"/>
                    <a:pt x="1200" y="4415"/>
                    <a:pt x="2400" y="2753"/>
                  </a:cubicBezTo>
                  <a:cubicBezTo>
                    <a:pt x="6000" y="-570"/>
                    <a:pt x="10800" y="-570"/>
                    <a:pt x="14400" y="1092"/>
                  </a:cubicBezTo>
                  <a:cubicBezTo>
                    <a:pt x="16800" y="2753"/>
                    <a:pt x="19200" y="4415"/>
                    <a:pt x="20400" y="7738"/>
                  </a:cubicBezTo>
                  <a:cubicBezTo>
                    <a:pt x="21600" y="9399"/>
                    <a:pt x="21600" y="12722"/>
                    <a:pt x="21600" y="14384"/>
                  </a:cubicBezTo>
                  <a:cubicBezTo>
                    <a:pt x="21600" y="16045"/>
                    <a:pt x="20400" y="16045"/>
                    <a:pt x="19200" y="14384"/>
                  </a:cubicBezTo>
                  <a:lnTo>
                    <a:pt x="16800" y="11061"/>
                  </a:lnTo>
                  <a:cubicBezTo>
                    <a:pt x="18000" y="12722"/>
                    <a:pt x="19200" y="14384"/>
                    <a:pt x="19200" y="16046"/>
                  </a:cubicBezTo>
                  <a:cubicBezTo>
                    <a:pt x="19200" y="17707"/>
                    <a:pt x="19200" y="17707"/>
                    <a:pt x="18000" y="19369"/>
                  </a:cubicBezTo>
                  <a:cubicBezTo>
                    <a:pt x="15600" y="21030"/>
                    <a:pt x="12000" y="21030"/>
                    <a:pt x="9600" y="17707"/>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0" name="Shape">
              <a:extLst>
                <a:ext uri="{FF2B5EF4-FFF2-40B4-BE49-F238E27FC236}">
                  <a16:creationId xmlns:a16="http://schemas.microsoft.com/office/drawing/2014/main" id="{7A5CEEF7-1A32-47DF-A436-0F4BABC57AF4}"/>
                </a:ext>
              </a:extLst>
            </p:cNvPr>
            <p:cNvSpPr/>
            <p:nvPr/>
          </p:nvSpPr>
          <p:spPr>
            <a:xfrm>
              <a:off x="1863936" y="3375838"/>
              <a:ext cx="70000" cy="48731"/>
            </a:xfrm>
            <a:custGeom>
              <a:avLst/>
              <a:gdLst/>
              <a:ahLst/>
              <a:cxnLst>
                <a:cxn ang="0">
                  <a:pos x="wd2" y="hd2"/>
                </a:cxn>
                <a:cxn ang="5400000">
                  <a:pos x="wd2" y="hd2"/>
                </a:cxn>
                <a:cxn ang="10800000">
                  <a:pos x="wd2" y="hd2"/>
                </a:cxn>
                <a:cxn ang="16200000">
                  <a:pos x="wd2" y="hd2"/>
                </a:cxn>
              </a:cxnLst>
              <a:rect l="0" t="0" r="r" b="b"/>
              <a:pathLst>
                <a:path w="21600" h="20674" extrusionOk="0">
                  <a:moveTo>
                    <a:pt x="9819" y="2700"/>
                  </a:moveTo>
                  <a:cubicBezTo>
                    <a:pt x="11782" y="5400"/>
                    <a:pt x="13746" y="5400"/>
                    <a:pt x="15709" y="8100"/>
                  </a:cubicBezTo>
                  <a:cubicBezTo>
                    <a:pt x="17673" y="10800"/>
                    <a:pt x="19637" y="10800"/>
                    <a:pt x="21600" y="10800"/>
                  </a:cubicBezTo>
                  <a:cubicBezTo>
                    <a:pt x="21600" y="10800"/>
                    <a:pt x="21600" y="10800"/>
                    <a:pt x="21600" y="10800"/>
                  </a:cubicBezTo>
                  <a:cubicBezTo>
                    <a:pt x="21600" y="13500"/>
                    <a:pt x="19636" y="16200"/>
                    <a:pt x="19636" y="16200"/>
                  </a:cubicBezTo>
                  <a:cubicBezTo>
                    <a:pt x="15709" y="21600"/>
                    <a:pt x="11782" y="21600"/>
                    <a:pt x="7854" y="18900"/>
                  </a:cubicBezTo>
                  <a:cubicBezTo>
                    <a:pt x="5891" y="18900"/>
                    <a:pt x="1964" y="16200"/>
                    <a:pt x="1964" y="13500"/>
                  </a:cubicBezTo>
                  <a:cubicBezTo>
                    <a:pt x="0" y="10800"/>
                    <a:pt x="0" y="8100"/>
                    <a:pt x="0" y="5400"/>
                  </a:cubicBezTo>
                  <a:cubicBezTo>
                    <a:pt x="0" y="5400"/>
                    <a:pt x="1964" y="2700"/>
                    <a:pt x="1964" y="5400"/>
                  </a:cubicBezTo>
                  <a:lnTo>
                    <a:pt x="5891" y="8100"/>
                  </a:lnTo>
                  <a:cubicBezTo>
                    <a:pt x="3927" y="5400"/>
                    <a:pt x="3927" y="5400"/>
                    <a:pt x="1964" y="2700"/>
                  </a:cubicBezTo>
                  <a:cubicBezTo>
                    <a:pt x="1964" y="2700"/>
                    <a:pt x="1964" y="0"/>
                    <a:pt x="1964" y="0"/>
                  </a:cubicBezTo>
                  <a:cubicBezTo>
                    <a:pt x="3928" y="0"/>
                    <a:pt x="5892" y="2700"/>
                    <a:pt x="9819" y="27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1" name="Shape">
              <a:extLst>
                <a:ext uri="{FF2B5EF4-FFF2-40B4-BE49-F238E27FC236}">
                  <a16:creationId xmlns:a16="http://schemas.microsoft.com/office/drawing/2014/main" id="{435343A7-A690-40D3-B674-3F1AA38326DC}"/>
                </a:ext>
              </a:extLst>
            </p:cNvPr>
            <p:cNvSpPr/>
            <p:nvPr/>
          </p:nvSpPr>
          <p:spPr>
            <a:xfrm>
              <a:off x="1545771" y="3248579"/>
              <a:ext cx="44552" cy="763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600"/>
                    <a:pt x="18514" y="14400"/>
                    <a:pt x="18514" y="16200"/>
                  </a:cubicBezTo>
                  <a:cubicBezTo>
                    <a:pt x="18514" y="18000"/>
                    <a:pt x="18514" y="19800"/>
                    <a:pt x="18514" y="21600"/>
                  </a:cubicBezTo>
                  <a:cubicBezTo>
                    <a:pt x="18514" y="21600"/>
                    <a:pt x="18514" y="21600"/>
                    <a:pt x="18514" y="21600"/>
                  </a:cubicBezTo>
                  <a:cubicBezTo>
                    <a:pt x="15428" y="21600"/>
                    <a:pt x="12342" y="21600"/>
                    <a:pt x="9257" y="19800"/>
                  </a:cubicBezTo>
                  <a:cubicBezTo>
                    <a:pt x="3085" y="18000"/>
                    <a:pt x="0" y="12600"/>
                    <a:pt x="0" y="9000"/>
                  </a:cubicBezTo>
                  <a:cubicBezTo>
                    <a:pt x="0" y="7200"/>
                    <a:pt x="0" y="3600"/>
                    <a:pt x="3086" y="1800"/>
                  </a:cubicBezTo>
                  <a:cubicBezTo>
                    <a:pt x="6172" y="0"/>
                    <a:pt x="9258" y="0"/>
                    <a:pt x="12343" y="0"/>
                  </a:cubicBezTo>
                  <a:cubicBezTo>
                    <a:pt x="12343" y="0"/>
                    <a:pt x="15429" y="0"/>
                    <a:pt x="15429" y="1800"/>
                  </a:cubicBezTo>
                  <a:lnTo>
                    <a:pt x="12343" y="5400"/>
                  </a:lnTo>
                  <a:cubicBezTo>
                    <a:pt x="12343" y="3600"/>
                    <a:pt x="15429" y="3600"/>
                    <a:pt x="15429" y="1800"/>
                  </a:cubicBezTo>
                  <a:cubicBezTo>
                    <a:pt x="15429" y="1800"/>
                    <a:pt x="18515" y="1800"/>
                    <a:pt x="18515" y="1800"/>
                  </a:cubicBezTo>
                  <a:cubicBezTo>
                    <a:pt x="21600" y="5400"/>
                    <a:pt x="21600" y="9000"/>
                    <a:pt x="2160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2" name="Shape">
              <a:extLst>
                <a:ext uri="{FF2B5EF4-FFF2-40B4-BE49-F238E27FC236}">
                  <a16:creationId xmlns:a16="http://schemas.microsoft.com/office/drawing/2014/main" id="{3770F5EE-B407-49CF-ABC0-069A03F1ACE3}"/>
                </a:ext>
              </a:extLst>
            </p:cNvPr>
            <p:cNvSpPr/>
            <p:nvPr/>
          </p:nvSpPr>
          <p:spPr>
            <a:xfrm>
              <a:off x="1291243" y="3566739"/>
              <a:ext cx="44552" cy="763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600"/>
                    <a:pt x="18514" y="14400"/>
                    <a:pt x="18514" y="16200"/>
                  </a:cubicBezTo>
                  <a:cubicBezTo>
                    <a:pt x="18514" y="18000"/>
                    <a:pt x="18514" y="19800"/>
                    <a:pt x="18514" y="21600"/>
                  </a:cubicBezTo>
                  <a:cubicBezTo>
                    <a:pt x="18514" y="21600"/>
                    <a:pt x="18514" y="21600"/>
                    <a:pt x="18514" y="21600"/>
                  </a:cubicBezTo>
                  <a:cubicBezTo>
                    <a:pt x="15428" y="21600"/>
                    <a:pt x="12342" y="21600"/>
                    <a:pt x="9257" y="19800"/>
                  </a:cubicBezTo>
                  <a:cubicBezTo>
                    <a:pt x="3085" y="18000"/>
                    <a:pt x="0" y="12600"/>
                    <a:pt x="0" y="9000"/>
                  </a:cubicBezTo>
                  <a:cubicBezTo>
                    <a:pt x="0" y="7200"/>
                    <a:pt x="0" y="3600"/>
                    <a:pt x="3086" y="1800"/>
                  </a:cubicBezTo>
                  <a:cubicBezTo>
                    <a:pt x="6172" y="0"/>
                    <a:pt x="9258" y="0"/>
                    <a:pt x="12343" y="0"/>
                  </a:cubicBezTo>
                  <a:cubicBezTo>
                    <a:pt x="12343" y="0"/>
                    <a:pt x="15429" y="0"/>
                    <a:pt x="15429" y="1800"/>
                  </a:cubicBezTo>
                  <a:lnTo>
                    <a:pt x="12343" y="5400"/>
                  </a:lnTo>
                  <a:cubicBezTo>
                    <a:pt x="12343" y="3600"/>
                    <a:pt x="15429" y="3600"/>
                    <a:pt x="15429" y="1800"/>
                  </a:cubicBezTo>
                  <a:cubicBezTo>
                    <a:pt x="15429" y="1800"/>
                    <a:pt x="18515" y="1800"/>
                    <a:pt x="18515" y="1800"/>
                  </a:cubicBezTo>
                  <a:cubicBezTo>
                    <a:pt x="21600" y="3600"/>
                    <a:pt x="21600" y="7200"/>
                    <a:pt x="2160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3" name="Shape">
              <a:extLst>
                <a:ext uri="{FF2B5EF4-FFF2-40B4-BE49-F238E27FC236}">
                  <a16:creationId xmlns:a16="http://schemas.microsoft.com/office/drawing/2014/main" id="{CDCF1279-8EE5-4D8A-B911-3DC431B9B1BE}"/>
                </a:ext>
              </a:extLst>
            </p:cNvPr>
            <p:cNvSpPr/>
            <p:nvPr/>
          </p:nvSpPr>
          <p:spPr>
            <a:xfrm>
              <a:off x="1418512" y="3439470"/>
              <a:ext cx="63632" cy="38640"/>
            </a:xfrm>
            <a:custGeom>
              <a:avLst/>
              <a:gdLst/>
              <a:ahLst/>
              <a:cxnLst>
                <a:cxn ang="0">
                  <a:pos x="wd2" y="hd2"/>
                </a:cxn>
                <a:cxn ang="5400000">
                  <a:pos x="wd2" y="hd2"/>
                </a:cxn>
                <a:cxn ang="10800000">
                  <a:pos x="wd2" y="hd2"/>
                </a:cxn>
                <a:cxn ang="16200000">
                  <a:pos x="wd2" y="hd2"/>
                </a:cxn>
              </a:cxnLst>
              <a:rect l="0" t="0" r="r" b="b"/>
              <a:pathLst>
                <a:path w="21600" h="18734" extrusionOk="0">
                  <a:moveTo>
                    <a:pt x="8641" y="16706"/>
                  </a:moveTo>
                  <a:cubicBezTo>
                    <a:pt x="6480" y="16706"/>
                    <a:pt x="6480" y="13620"/>
                    <a:pt x="4320" y="13620"/>
                  </a:cubicBezTo>
                  <a:cubicBezTo>
                    <a:pt x="2160" y="13620"/>
                    <a:pt x="2160" y="10535"/>
                    <a:pt x="0" y="10535"/>
                  </a:cubicBezTo>
                  <a:cubicBezTo>
                    <a:pt x="0" y="10535"/>
                    <a:pt x="0" y="10535"/>
                    <a:pt x="0" y="10535"/>
                  </a:cubicBezTo>
                  <a:cubicBezTo>
                    <a:pt x="0" y="7449"/>
                    <a:pt x="2160" y="7449"/>
                    <a:pt x="2160" y="4363"/>
                  </a:cubicBezTo>
                  <a:cubicBezTo>
                    <a:pt x="4320" y="1278"/>
                    <a:pt x="8640" y="-1808"/>
                    <a:pt x="12960" y="1278"/>
                  </a:cubicBezTo>
                  <a:cubicBezTo>
                    <a:pt x="15120" y="1278"/>
                    <a:pt x="17280" y="4363"/>
                    <a:pt x="19440" y="4363"/>
                  </a:cubicBezTo>
                  <a:cubicBezTo>
                    <a:pt x="19440" y="7449"/>
                    <a:pt x="21600" y="7449"/>
                    <a:pt x="21600" y="10535"/>
                  </a:cubicBezTo>
                  <a:cubicBezTo>
                    <a:pt x="21600" y="10535"/>
                    <a:pt x="21600" y="13620"/>
                    <a:pt x="19440" y="10535"/>
                  </a:cubicBezTo>
                  <a:lnTo>
                    <a:pt x="17280" y="7449"/>
                  </a:lnTo>
                  <a:cubicBezTo>
                    <a:pt x="17280" y="7449"/>
                    <a:pt x="19440" y="10535"/>
                    <a:pt x="19440" y="10535"/>
                  </a:cubicBezTo>
                  <a:cubicBezTo>
                    <a:pt x="19440" y="10535"/>
                    <a:pt x="19440" y="13620"/>
                    <a:pt x="19440" y="13620"/>
                  </a:cubicBezTo>
                  <a:cubicBezTo>
                    <a:pt x="12961" y="19792"/>
                    <a:pt x="10801" y="19792"/>
                    <a:pt x="8641" y="1670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4" name="Shape">
              <a:extLst>
                <a:ext uri="{FF2B5EF4-FFF2-40B4-BE49-F238E27FC236}">
                  <a16:creationId xmlns:a16="http://schemas.microsoft.com/office/drawing/2014/main" id="{5BA472C4-EFB1-42D9-8983-20547281E975}"/>
                </a:ext>
              </a:extLst>
            </p:cNvPr>
            <p:cNvSpPr/>
            <p:nvPr/>
          </p:nvSpPr>
          <p:spPr>
            <a:xfrm>
              <a:off x="1418512" y="3566739"/>
              <a:ext cx="64619" cy="82727"/>
            </a:xfrm>
            <a:custGeom>
              <a:avLst/>
              <a:gdLst/>
              <a:ahLst/>
              <a:cxnLst>
                <a:cxn ang="0">
                  <a:pos x="wd2" y="hd2"/>
                </a:cxn>
                <a:cxn ang="5400000">
                  <a:pos x="wd2" y="hd2"/>
                </a:cxn>
                <a:cxn ang="10800000">
                  <a:pos x="wd2" y="hd2"/>
                </a:cxn>
                <a:cxn ang="16200000">
                  <a:pos x="wd2" y="hd2"/>
                </a:cxn>
              </a:cxnLst>
              <a:rect l="0" t="0" r="r" b="b"/>
              <a:pathLst>
                <a:path w="19939" h="21600" extrusionOk="0">
                  <a:moveTo>
                    <a:pt x="16013" y="11631"/>
                  </a:moveTo>
                  <a:cubicBezTo>
                    <a:pt x="14049" y="13292"/>
                    <a:pt x="12085" y="14954"/>
                    <a:pt x="10122" y="16615"/>
                  </a:cubicBezTo>
                  <a:cubicBezTo>
                    <a:pt x="8158" y="18277"/>
                    <a:pt x="6195" y="19938"/>
                    <a:pt x="6195" y="21600"/>
                  </a:cubicBezTo>
                  <a:cubicBezTo>
                    <a:pt x="6195" y="21600"/>
                    <a:pt x="6195" y="21600"/>
                    <a:pt x="6195" y="21600"/>
                  </a:cubicBezTo>
                  <a:cubicBezTo>
                    <a:pt x="4231" y="19938"/>
                    <a:pt x="2267" y="19938"/>
                    <a:pt x="2267" y="18277"/>
                  </a:cubicBezTo>
                  <a:cubicBezTo>
                    <a:pt x="-1660" y="14954"/>
                    <a:pt x="304" y="9969"/>
                    <a:pt x="2267" y="4985"/>
                  </a:cubicBezTo>
                  <a:cubicBezTo>
                    <a:pt x="4231" y="3323"/>
                    <a:pt x="6195" y="0"/>
                    <a:pt x="8158" y="0"/>
                  </a:cubicBezTo>
                  <a:cubicBezTo>
                    <a:pt x="10122" y="0"/>
                    <a:pt x="12085" y="0"/>
                    <a:pt x="16012" y="0"/>
                  </a:cubicBezTo>
                  <a:cubicBezTo>
                    <a:pt x="17976" y="0"/>
                    <a:pt x="17976" y="1662"/>
                    <a:pt x="16012" y="1662"/>
                  </a:cubicBezTo>
                  <a:lnTo>
                    <a:pt x="12085" y="4985"/>
                  </a:lnTo>
                  <a:cubicBezTo>
                    <a:pt x="14048" y="3323"/>
                    <a:pt x="16012" y="3323"/>
                    <a:pt x="17975" y="3323"/>
                  </a:cubicBezTo>
                  <a:cubicBezTo>
                    <a:pt x="19939" y="3323"/>
                    <a:pt x="19939" y="3323"/>
                    <a:pt x="19939" y="4985"/>
                  </a:cubicBezTo>
                  <a:cubicBezTo>
                    <a:pt x="19940" y="6646"/>
                    <a:pt x="17976" y="9969"/>
                    <a:pt x="16013" y="11631"/>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5" name="Shape">
              <a:extLst>
                <a:ext uri="{FF2B5EF4-FFF2-40B4-BE49-F238E27FC236}">
                  <a16:creationId xmlns:a16="http://schemas.microsoft.com/office/drawing/2014/main" id="{0A567275-BD66-4522-843D-B9041BF71B13}"/>
                </a:ext>
              </a:extLst>
            </p:cNvPr>
            <p:cNvSpPr/>
            <p:nvPr/>
          </p:nvSpPr>
          <p:spPr>
            <a:xfrm>
              <a:off x="1673035" y="3121315"/>
              <a:ext cx="44552" cy="763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600"/>
                    <a:pt x="18514" y="14400"/>
                    <a:pt x="18514" y="16200"/>
                  </a:cubicBezTo>
                  <a:cubicBezTo>
                    <a:pt x="18514" y="18000"/>
                    <a:pt x="18514" y="19800"/>
                    <a:pt x="18514" y="21600"/>
                  </a:cubicBezTo>
                  <a:cubicBezTo>
                    <a:pt x="18514" y="21600"/>
                    <a:pt x="18514" y="21600"/>
                    <a:pt x="18514" y="21600"/>
                  </a:cubicBezTo>
                  <a:cubicBezTo>
                    <a:pt x="15428" y="21600"/>
                    <a:pt x="12342" y="21600"/>
                    <a:pt x="9257" y="19800"/>
                  </a:cubicBezTo>
                  <a:cubicBezTo>
                    <a:pt x="3085" y="18000"/>
                    <a:pt x="0" y="12600"/>
                    <a:pt x="0" y="9000"/>
                  </a:cubicBezTo>
                  <a:cubicBezTo>
                    <a:pt x="0" y="7200"/>
                    <a:pt x="0" y="3600"/>
                    <a:pt x="3086" y="1800"/>
                  </a:cubicBezTo>
                  <a:cubicBezTo>
                    <a:pt x="6172" y="0"/>
                    <a:pt x="9258" y="0"/>
                    <a:pt x="12343" y="0"/>
                  </a:cubicBezTo>
                  <a:cubicBezTo>
                    <a:pt x="12343" y="0"/>
                    <a:pt x="15429" y="0"/>
                    <a:pt x="15429" y="1800"/>
                  </a:cubicBezTo>
                  <a:lnTo>
                    <a:pt x="12343" y="5400"/>
                  </a:lnTo>
                  <a:cubicBezTo>
                    <a:pt x="12343" y="3600"/>
                    <a:pt x="15429" y="3600"/>
                    <a:pt x="15429" y="1800"/>
                  </a:cubicBezTo>
                  <a:cubicBezTo>
                    <a:pt x="15429" y="1800"/>
                    <a:pt x="18515" y="1800"/>
                    <a:pt x="18515" y="1800"/>
                  </a:cubicBezTo>
                  <a:cubicBezTo>
                    <a:pt x="21600" y="5400"/>
                    <a:pt x="21600" y="7200"/>
                    <a:pt x="21600" y="108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6" name="Shape">
              <a:extLst>
                <a:ext uri="{FF2B5EF4-FFF2-40B4-BE49-F238E27FC236}">
                  <a16:creationId xmlns:a16="http://schemas.microsoft.com/office/drawing/2014/main" id="{0FA0C7EC-E4BA-4E15-8978-371B582B373F}"/>
                </a:ext>
              </a:extLst>
            </p:cNvPr>
            <p:cNvSpPr/>
            <p:nvPr/>
          </p:nvSpPr>
          <p:spPr>
            <a:xfrm>
              <a:off x="1227616" y="3757635"/>
              <a:ext cx="82727" cy="47183"/>
            </a:xfrm>
            <a:custGeom>
              <a:avLst/>
              <a:gdLst/>
              <a:ahLst/>
              <a:cxnLst>
                <a:cxn ang="0">
                  <a:pos x="wd2" y="hd2"/>
                </a:cxn>
                <a:cxn ang="5400000">
                  <a:pos x="wd2" y="hd2"/>
                </a:cxn>
                <a:cxn ang="10800000">
                  <a:pos x="wd2" y="hd2"/>
                </a:cxn>
                <a:cxn ang="16200000">
                  <a:pos x="wd2" y="hd2"/>
                </a:cxn>
              </a:cxnLst>
              <a:rect l="0" t="0" r="r" b="b"/>
              <a:pathLst>
                <a:path w="21600" h="20018" extrusionOk="0">
                  <a:moveTo>
                    <a:pt x="9969" y="18900"/>
                  </a:moveTo>
                  <a:cubicBezTo>
                    <a:pt x="8307" y="18900"/>
                    <a:pt x="6645" y="16200"/>
                    <a:pt x="4984" y="16200"/>
                  </a:cubicBezTo>
                  <a:cubicBezTo>
                    <a:pt x="3323" y="16200"/>
                    <a:pt x="1661" y="16200"/>
                    <a:pt x="0" y="16200"/>
                  </a:cubicBezTo>
                  <a:cubicBezTo>
                    <a:pt x="0" y="16200"/>
                    <a:pt x="0" y="16200"/>
                    <a:pt x="0" y="16200"/>
                  </a:cubicBezTo>
                  <a:cubicBezTo>
                    <a:pt x="0" y="13500"/>
                    <a:pt x="0" y="10800"/>
                    <a:pt x="1662" y="8100"/>
                  </a:cubicBezTo>
                  <a:cubicBezTo>
                    <a:pt x="3323" y="2700"/>
                    <a:pt x="6646" y="0"/>
                    <a:pt x="11631" y="0"/>
                  </a:cubicBezTo>
                  <a:cubicBezTo>
                    <a:pt x="13292" y="0"/>
                    <a:pt x="16615" y="0"/>
                    <a:pt x="18277" y="2700"/>
                  </a:cubicBezTo>
                  <a:cubicBezTo>
                    <a:pt x="19938" y="5400"/>
                    <a:pt x="19938" y="8100"/>
                    <a:pt x="21600" y="10800"/>
                  </a:cubicBezTo>
                  <a:cubicBezTo>
                    <a:pt x="21600" y="10800"/>
                    <a:pt x="21600" y="13500"/>
                    <a:pt x="19938" y="13500"/>
                  </a:cubicBezTo>
                  <a:lnTo>
                    <a:pt x="16615" y="10800"/>
                  </a:lnTo>
                  <a:cubicBezTo>
                    <a:pt x="18277" y="10800"/>
                    <a:pt x="18277" y="13500"/>
                    <a:pt x="19938" y="13500"/>
                  </a:cubicBezTo>
                  <a:cubicBezTo>
                    <a:pt x="19938" y="13500"/>
                    <a:pt x="19938" y="16200"/>
                    <a:pt x="19938" y="16200"/>
                  </a:cubicBezTo>
                  <a:cubicBezTo>
                    <a:pt x="14954" y="18900"/>
                    <a:pt x="11630" y="21600"/>
                    <a:pt x="9969" y="189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7" name="Shape">
              <a:extLst>
                <a:ext uri="{FF2B5EF4-FFF2-40B4-BE49-F238E27FC236}">
                  <a16:creationId xmlns:a16="http://schemas.microsoft.com/office/drawing/2014/main" id="{D85D4E95-9F8B-4B42-9184-72800722A643}"/>
                </a:ext>
              </a:extLst>
            </p:cNvPr>
            <p:cNvSpPr/>
            <p:nvPr/>
          </p:nvSpPr>
          <p:spPr>
            <a:xfrm>
              <a:off x="1863936" y="3121310"/>
              <a:ext cx="70000" cy="48731"/>
            </a:xfrm>
            <a:custGeom>
              <a:avLst/>
              <a:gdLst/>
              <a:ahLst/>
              <a:cxnLst>
                <a:cxn ang="0">
                  <a:pos x="wd2" y="hd2"/>
                </a:cxn>
                <a:cxn ang="5400000">
                  <a:pos x="wd2" y="hd2"/>
                </a:cxn>
                <a:cxn ang="10800000">
                  <a:pos x="wd2" y="hd2"/>
                </a:cxn>
                <a:cxn ang="16200000">
                  <a:pos x="wd2" y="hd2"/>
                </a:cxn>
              </a:cxnLst>
              <a:rect l="0" t="0" r="r" b="b"/>
              <a:pathLst>
                <a:path w="21600" h="20674" extrusionOk="0">
                  <a:moveTo>
                    <a:pt x="9819" y="2700"/>
                  </a:moveTo>
                  <a:cubicBezTo>
                    <a:pt x="11782" y="5400"/>
                    <a:pt x="13746" y="5400"/>
                    <a:pt x="15709" y="8100"/>
                  </a:cubicBezTo>
                  <a:cubicBezTo>
                    <a:pt x="17673" y="10800"/>
                    <a:pt x="19637" y="10800"/>
                    <a:pt x="21600" y="10800"/>
                  </a:cubicBezTo>
                  <a:cubicBezTo>
                    <a:pt x="21600" y="10800"/>
                    <a:pt x="21600" y="10800"/>
                    <a:pt x="21600" y="10800"/>
                  </a:cubicBezTo>
                  <a:cubicBezTo>
                    <a:pt x="21600" y="13500"/>
                    <a:pt x="19636" y="16200"/>
                    <a:pt x="19636" y="16200"/>
                  </a:cubicBezTo>
                  <a:cubicBezTo>
                    <a:pt x="15709" y="21600"/>
                    <a:pt x="11782" y="21600"/>
                    <a:pt x="7854" y="18900"/>
                  </a:cubicBezTo>
                  <a:cubicBezTo>
                    <a:pt x="5891" y="18900"/>
                    <a:pt x="1964" y="16200"/>
                    <a:pt x="1964" y="13500"/>
                  </a:cubicBezTo>
                  <a:cubicBezTo>
                    <a:pt x="0" y="10800"/>
                    <a:pt x="0" y="8100"/>
                    <a:pt x="0" y="5400"/>
                  </a:cubicBezTo>
                  <a:cubicBezTo>
                    <a:pt x="0" y="5400"/>
                    <a:pt x="1964" y="2700"/>
                    <a:pt x="1964" y="5400"/>
                  </a:cubicBezTo>
                  <a:lnTo>
                    <a:pt x="5891" y="8100"/>
                  </a:lnTo>
                  <a:cubicBezTo>
                    <a:pt x="3927" y="5400"/>
                    <a:pt x="3927" y="5400"/>
                    <a:pt x="1964" y="2700"/>
                  </a:cubicBezTo>
                  <a:cubicBezTo>
                    <a:pt x="1964" y="2700"/>
                    <a:pt x="1964" y="0"/>
                    <a:pt x="1964" y="0"/>
                  </a:cubicBezTo>
                  <a:cubicBezTo>
                    <a:pt x="3928" y="0"/>
                    <a:pt x="5892" y="0"/>
                    <a:pt x="9819" y="27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8" name="Shape">
              <a:extLst>
                <a:ext uri="{FF2B5EF4-FFF2-40B4-BE49-F238E27FC236}">
                  <a16:creationId xmlns:a16="http://schemas.microsoft.com/office/drawing/2014/main" id="{D962C70D-CB3B-4B08-B976-179BBD3A0099}"/>
                </a:ext>
              </a:extLst>
            </p:cNvPr>
            <p:cNvSpPr/>
            <p:nvPr/>
          </p:nvSpPr>
          <p:spPr>
            <a:xfrm>
              <a:off x="2245727" y="3630371"/>
              <a:ext cx="76363" cy="76363"/>
            </a:xfrm>
            <a:custGeom>
              <a:avLst/>
              <a:gdLst/>
              <a:ahLst/>
              <a:cxnLst>
                <a:cxn ang="0">
                  <a:pos x="wd2" y="hd2"/>
                </a:cxn>
                <a:cxn ang="5400000">
                  <a:pos x="wd2" y="hd2"/>
                </a:cxn>
                <a:cxn ang="10800000">
                  <a:pos x="wd2" y="hd2"/>
                </a:cxn>
                <a:cxn ang="16200000">
                  <a:pos x="wd2" y="hd2"/>
                </a:cxn>
              </a:cxnLst>
              <a:rect l="0" t="0" r="r" b="b"/>
              <a:pathLst>
                <a:path w="21600" h="21600" extrusionOk="0">
                  <a:moveTo>
                    <a:pt x="16200" y="7200"/>
                  </a:moveTo>
                  <a:cubicBezTo>
                    <a:pt x="18000" y="9000"/>
                    <a:pt x="18000" y="12600"/>
                    <a:pt x="18000" y="14400"/>
                  </a:cubicBezTo>
                  <a:cubicBezTo>
                    <a:pt x="18000" y="16200"/>
                    <a:pt x="19800" y="18000"/>
                    <a:pt x="21600" y="19800"/>
                  </a:cubicBezTo>
                  <a:cubicBezTo>
                    <a:pt x="21600" y="19800"/>
                    <a:pt x="21600" y="19800"/>
                    <a:pt x="21600" y="19800"/>
                  </a:cubicBezTo>
                  <a:cubicBezTo>
                    <a:pt x="19800" y="19800"/>
                    <a:pt x="18000" y="21600"/>
                    <a:pt x="16200" y="21600"/>
                  </a:cubicBezTo>
                  <a:cubicBezTo>
                    <a:pt x="10801" y="21600"/>
                    <a:pt x="7200" y="19800"/>
                    <a:pt x="3600" y="16200"/>
                  </a:cubicBezTo>
                  <a:cubicBezTo>
                    <a:pt x="1800" y="14400"/>
                    <a:pt x="0" y="10800"/>
                    <a:pt x="0" y="9000"/>
                  </a:cubicBezTo>
                  <a:cubicBezTo>
                    <a:pt x="0" y="7200"/>
                    <a:pt x="1800" y="5400"/>
                    <a:pt x="1800" y="3600"/>
                  </a:cubicBezTo>
                  <a:cubicBezTo>
                    <a:pt x="1800" y="3600"/>
                    <a:pt x="3600" y="3600"/>
                    <a:pt x="3600" y="3600"/>
                  </a:cubicBezTo>
                  <a:lnTo>
                    <a:pt x="5400" y="7200"/>
                  </a:lnTo>
                  <a:cubicBezTo>
                    <a:pt x="5400" y="5400"/>
                    <a:pt x="5400" y="3600"/>
                    <a:pt x="5400" y="1800"/>
                  </a:cubicBezTo>
                  <a:cubicBezTo>
                    <a:pt x="5400" y="0"/>
                    <a:pt x="7200" y="0"/>
                    <a:pt x="7200" y="0"/>
                  </a:cubicBezTo>
                  <a:cubicBezTo>
                    <a:pt x="10800" y="1800"/>
                    <a:pt x="14400" y="3600"/>
                    <a:pt x="16200" y="7200"/>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69" name="Shape">
              <a:extLst>
                <a:ext uri="{FF2B5EF4-FFF2-40B4-BE49-F238E27FC236}">
                  <a16:creationId xmlns:a16="http://schemas.microsoft.com/office/drawing/2014/main" id="{9B12BD5C-404C-44CF-9423-96758728722E}"/>
                </a:ext>
              </a:extLst>
            </p:cNvPr>
            <p:cNvSpPr/>
            <p:nvPr/>
          </p:nvSpPr>
          <p:spPr>
            <a:xfrm>
              <a:off x="2182095" y="3757635"/>
              <a:ext cx="114538" cy="66022"/>
            </a:xfrm>
            <a:custGeom>
              <a:avLst/>
              <a:gdLst/>
              <a:ahLst/>
              <a:cxnLst>
                <a:cxn ang="0">
                  <a:pos x="wd2" y="hd2"/>
                </a:cxn>
                <a:cxn ang="5400000">
                  <a:pos x="wd2" y="hd2"/>
                </a:cxn>
                <a:cxn ang="10800000">
                  <a:pos x="wd2" y="hd2"/>
                </a:cxn>
                <a:cxn ang="16200000">
                  <a:pos x="wd2" y="hd2"/>
                </a:cxn>
              </a:cxnLst>
              <a:rect l="0" t="0" r="r" b="b"/>
              <a:pathLst>
                <a:path w="21600" h="20373" extrusionOk="0">
                  <a:moveTo>
                    <a:pt x="12000" y="20373"/>
                  </a:moveTo>
                  <a:cubicBezTo>
                    <a:pt x="14400" y="18409"/>
                    <a:pt x="15600" y="16446"/>
                    <a:pt x="16800" y="16446"/>
                  </a:cubicBezTo>
                  <a:cubicBezTo>
                    <a:pt x="18000" y="14482"/>
                    <a:pt x="20400" y="14482"/>
                    <a:pt x="21600" y="14482"/>
                  </a:cubicBezTo>
                  <a:cubicBezTo>
                    <a:pt x="21600" y="14482"/>
                    <a:pt x="21600" y="14482"/>
                    <a:pt x="21600" y="14482"/>
                  </a:cubicBezTo>
                  <a:cubicBezTo>
                    <a:pt x="21600" y="12519"/>
                    <a:pt x="20400" y="8591"/>
                    <a:pt x="19200" y="6628"/>
                  </a:cubicBezTo>
                  <a:cubicBezTo>
                    <a:pt x="16800" y="737"/>
                    <a:pt x="12000" y="-1227"/>
                    <a:pt x="8400" y="737"/>
                  </a:cubicBezTo>
                  <a:cubicBezTo>
                    <a:pt x="6000" y="737"/>
                    <a:pt x="3600" y="2700"/>
                    <a:pt x="2400" y="4664"/>
                  </a:cubicBezTo>
                  <a:cubicBezTo>
                    <a:pt x="1200" y="6627"/>
                    <a:pt x="0" y="10555"/>
                    <a:pt x="0" y="12518"/>
                  </a:cubicBezTo>
                  <a:cubicBezTo>
                    <a:pt x="0" y="14482"/>
                    <a:pt x="1200" y="14482"/>
                    <a:pt x="1200" y="14482"/>
                  </a:cubicBezTo>
                  <a:lnTo>
                    <a:pt x="4800" y="12518"/>
                  </a:lnTo>
                  <a:cubicBezTo>
                    <a:pt x="3600" y="14482"/>
                    <a:pt x="2400" y="14482"/>
                    <a:pt x="1200" y="16446"/>
                  </a:cubicBezTo>
                  <a:cubicBezTo>
                    <a:pt x="1200" y="16446"/>
                    <a:pt x="1200" y="18409"/>
                    <a:pt x="1200" y="20373"/>
                  </a:cubicBezTo>
                  <a:cubicBezTo>
                    <a:pt x="6000" y="20373"/>
                    <a:pt x="9600" y="20373"/>
                    <a:pt x="12000" y="20373"/>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70" name="Shape">
              <a:extLst>
                <a:ext uri="{FF2B5EF4-FFF2-40B4-BE49-F238E27FC236}">
                  <a16:creationId xmlns:a16="http://schemas.microsoft.com/office/drawing/2014/main" id="{2F965EB7-558A-4E99-AC62-9E562692FB12}"/>
                </a:ext>
              </a:extLst>
            </p:cNvPr>
            <p:cNvSpPr/>
            <p:nvPr/>
          </p:nvSpPr>
          <p:spPr>
            <a:xfrm>
              <a:off x="2245727" y="3821262"/>
              <a:ext cx="139995" cy="91730"/>
            </a:xfrm>
            <a:custGeom>
              <a:avLst/>
              <a:gdLst/>
              <a:ahLst/>
              <a:cxnLst>
                <a:cxn ang="0">
                  <a:pos x="wd2" y="hd2"/>
                </a:cxn>
                <a:cxn ang="5400000">
                  <a:pos x="wd2" y="hd2"/>
                </a:cxn>
                <a:cxn ang="10800000">
                  <a:pos x="wd2" y="hd2"/>
                </a:cxn>
                <a:cxn ang="16200000">
                  <a:pos x="wd2" y="hd2"/>
                </a:cxn>
              </a:cxnLst>
              <a:rect l="0" t="0" r="r" b="b"/>
              <a:pathLst>
                <a:path w="21600" h="20756" extrusionOk="0">
                  <a:moveTo>
                    <a:pt x="7854" y="16436"/>
                  </a:moveTo>
                  <a:cubicBezTo>
                    <a:pt x="9818" y="17876"/>
                    <a:pt x="12763" y="16436"/>
                    <a:pt x="14727" y="17876"/>
                  </a:cubicBezTo>
                  <a:cubicBezTo>
                    <a:pt x="16691" y="17876"/>
                    <a:pt x="18654" y="19316"/>
                    <a:pt x="20618" y="20756"/>
                  </a:cubicBezTo>
                  <a:cubicBezTo>
                    <a:pt x="20618" y="20756"/>
                    <a:pt x="21600" y="20756"/>
                    <a:pt x="21600" y="20756"/>
                  </a:cubicBezTo>
                  <a:cubicBezTo>
                    <a:pt x="21600" y="19316"/>
                    <a:pt x="21600" y="16436"/>
                    <a:pt x="21600" y="14996"/>
                  </a:cubicBezTo>
                  <a:cubicBezTo>
                    <a:pt x="20618" y="9236"/>
                    <a:pt x="15709" y="4916"/>
                    <a:pt x="11782" y="2036"/>
                  </a:cubicBezTo>
                  <a:cubicBezTo>
                    <a:pt x="8836" y="596"/>
                    <a:pt x="5891" y="-844"/>
                    <a:pt x="3927" y="596"/>
                  </a:cubicBezTo>
                  <a:cubicBezTo>
                    <a:pt x="1963" y="596"/>
                    <a:pt x="982" y="2036"/>
                    <a:pt x="0" y="4916"/>
                  </a:cubicBezTo>
                  <a:cubicBezTo>
                    <a:pt x="0" y="6356"/>
                    <a:pt x="982" y="7796"/>
                    <a:pt x="1964" y="7796"/>
                  </a:cubicBezTo>
                  <a:lnTo>
                    <a:pt x="5891" y="9236"/>
                  </a:lnTo>
                  <a:cubicBezTo>
                    <a:pt x="3927" y="9236"/>
                    <a:pt x="2946" y="9236"/>
                    <a:pt x="982" y="9236"/>
                  </a:cubicBezTo>
                  <a:cubicBezTo>
                    <a:pt x="0" y="9236"/>
                    <a:pt x="0" y="10676"/>
                    <a:pt x="982" y="12116"/>
                  </a:cubicBezTo>
                  <a:cubicBezTo>
                    <a:pt x="981" y="12116"/>
                    <a:pt x="3927" y="14996"/>
                    <a:pt x="7854" y="16436"/>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sp>
          <p:nvSpPr>
            <p:cNvPr id="271" name="Shape">
              <a:extLst>
                <a:ext uri="{FF2B5EF4-FFF2-40B4-BE49-F238E27FC236}">
                  <a16:creationId xmlns:a16="http://schemas.microsoft.com/office/drawing/2014/main" id="{3258880C-AE05-4E6B-8B35-ECADA1DA9A33}"/>
                </a:ext>
              </a:extLst>
            </p:cNvPr>
            <p:cNvSpPr/>
            <p:nvPr/>
          </p:nvSpPr>
          <p:spPr>
            <a:xfrm>
              <a:off x="2182090" y="3566739"/>
              <a:ext cx="153964" cy="108435"/>
            </a:xfrm>
            <a:custGeom>
              <a:avLst/>
              <a:gdLst/>
              <a:ahLst/>
              <a:cxnLst>
                <a:cxn ang="0">
                  <a:pos x="wd2" y="hd2"/>
                </a:cxn>
                <a:cxn ang="5400000">
                  <a:pos x="wd2" y="hd2"/>
                </a:cxn>
                <a:cxn ang="10800000">
                  <a:pos x="wd2" y="hd2"/>
                </a:cxn>
                <a:cxn ang="16200000">
                  <a:pos x="wd2" y="hd2"/>
                </a:cxn>
              </a:cxnLst>
              <a:rect l="0" t="0" r="r" b="b"/>
              <a:pathLst>
                <a:path w="20904" h="20449" extrusionOk="0">
                  <a:moveTo>
                    <a:pt x="12744" y="15649"/>
                  </a:moveTo>
                  <a:cubicBezTo>
                    <a:pt x="14472" y="13249"/>
                    <a:pt x="15336" y="10849"/>
                    <a:pt x="16200" y="9649"/>
                  </a:cubicBezTo>
                  <a:cubicBezTo>
                    <a:pt x="17064" y="8449"/>
                    <a:pt x="18792" y="6049"/>
                    <a:pt x="20520" y="6049"/>
                  </a:cubicBezTo>
                  <a:cubicBezTo>
                    <a:pt x="20520" y="6049"/>
                    <a:pt x="21384" y="6049"/>
                    <a:pt x="20520" y="4849"/>
                  </a:cubicBezTo>
                  <a:cubicBezTo>
                    <a:pt x="19656" y="3649"/>
                    <a:pt x="18792" y="2449"/>
                    <a:pt x="17064" y="1249"/>
                  </a:cubicBezTo>
                  <a:cubicBezTo>
                    <a:pt x="13608" y="-1151"/>
                    <a:pt x="9288" y="49"/>
                    <a:pt x="5832" y="3649"/>
                  </a:cubicBezTo>
                  <a:cubicBezTo>
                    <a:pt x="4104" y="4849"/>
                    <a:pt x="1512" y="7249"/>
                    <a:pt x="648" y="10849"/>
                  </a:cubicBezTo>
                  <a:cubicBezTo>
                    <a:pt x="-216" y="13249"/>
                    <a:pt x="-216" y="15649"/>
                    <a:pt x="648" y="16849"/>
                  </a:cubicBezTo>
                  <a:cubicBezTo>
                    <a:pt x="648" y="18049"/>
                    <a:pt x="2376" y="18049"/>
                    <a:pt x="2376" y="16849"/>
                  </a:cubicBezTo>
                  <a:lnTo>
                    <a:pt x="4968" y="13249"/>
                  </a:lnTo>
                  <a:cubicBezTo>
                    <a:pt x="4104" y="14449"/>
                    <a:pt x="3240" y="16849"/>
                    <a:pt x="3240" y="18049"/>
                  </a:cubicBezTo>
                  <a:cubicBezTo>
                    <a:pt x="3240" y="19249"/>
                    <a:pt x="3240" y="20449"/>
                    <a:pt x="4104" y="20449"/>
                  </a:cubicBezTo>
                  <a:cubicBezTo>
                    <a:pt x="7560" y="19249"/>
                    <a:pt x="11016" y="18049"/>
                    <a:pt x="12744" y="15649"/>
                  </a:cubicBezTo>
                  <a:close/>
                </a:path>
              </a:pathLst>
            </a:custGeom>
            <a:solidFill>
              <a:srgbClr val="A2B969"/>
            </a:solidFill>
            <a:ln w="12700">
              <a:miter lim="400000"/>
            </a:ln>
          </p:spPr>
          <p:txBody>
            <a:bodyPr lIns="28575" tIns="28575" rIns="28575" bIns="28575" anchor="ctr"/>
            <a:lstStyle/>
            <a:p>
              <a:pPr>
                <a:defRPr sz="3000">
                  <a:solidFill>
                    <a:srgbClr val="FFFFFF"/>
                  </a:solidFill>
                </a:defRPr>
              </a:pPr>
              <a:endParaRPr sz="2250"/>
            </a:p>
          </p:txBody>
        </p:sp>
      </p:grpSp>
      <p:grpSp>
        <p:nvGrpSpPr>
          <p:cNvPr id="223" name="Group 222">
            <a:extLst>
              <a:ext uri="{FF2B5EF4-FFF2-40B4-BE49-F238E27FC236}">
                <a16:creationId xmlns:a16="http://schemas.microsoft.com/office/drawing/2014/main" id="{554FBC85-D804-4393-A714-B69C25F85795}"/>
              </a:ext>
            </a:extLst>
          </p:cNvPr>
          <p:cNvGrpSpPr/>
          <p:nvPr/>
        </p:nvGrpSpPr>
        <p:grpSpPr>
          <a:xfrm>
            <a:off x="1762643" y="4304273"/>
            <a:ext cx="2243525" cy="1798288"/>
            <a:chOff x="-129466" y="2315457"/>
            <a:chExt cx="4359750" cy="2397721"/>
          </a:xfrm>
        </p:grpSpPr>
        <p:sp>
          <p:nvSpPr>
            <p:cNvPr id="229" name="TextBox 228">
              <a:extLst>
                <a:ext uri="{FF2B5EF4-FFF2-40B4-BE49-F238E27FC236}">
                  <a16:creationId xmlns:a16="http://schemas.microsoft.com/office/drawing/2014/main" id="{1C5F29FE-0EA7-46D9-A4C5-BFA356C2ED93}"/>
                </a:ext>
              </a:extLst>
            </p:cNvPr>
            <p:cNvSpPr txBox="1"/>
            <p:nvPr/>
          </p:nvSpPr>
          <p:spPr>
            <a:xfrm>
              <a:off x="-129466" y="2315457"/>
              <a:ext cx="3399491" cy="553998"/>
            </a:xfrm>
            <a:prstGeom prst="rect">
              <a:avLst/>
            </a:prstGeom>
            <a:noFill/>
          </p:spPr>
          <p:txBody>
            <a:bodyPr wrap="square" lIns="0" rIns="0" rtlCol="0" anchor="b">
              <a:spAutoFit/>
            </a:bodyPr>
            <a:lstStyle/>
            <a:p>
              <a:pPr algn="ctr"/>
              <a:r>
                <a:rPr lang="en-US" sz="2100" b="1" dirty="0" smtClean="0"/>
                <a:t>Aug 15</a:t>
              </a:r>
              <a:r>
                <a:rPr lang="en-US" sz="2100" b="1" baseline="30000" dirty="0" smtClean="0"/>
                <a:t>th</a:t>
              </a:r>
              <a:r>
                <a:rPr lang="en-US" sz="2100" b="1" dirty="0" smtClean="0"/>
                <a:t>-20</a:t>
              </a:r>
              <a:r>
                <a:rPr lang="en-US" sz="2100" b="1" baseline="30000" dirty="0" smtClean="0"/>
                <a:t>th</a:t>
              </a:r>
              <a:r>
                <a:rPr lang="en-US" sz="2100" b="1" dirty="0" smtClean="0"/>
                <a:t> </a:t>
              </a:r>
              <a:endParaRPr lang="en-US" sz="2100" b="1" dirty="0"/>
            </a:p>
          </p:txBody>
        </p:sp>
        <p:sp>
          <p:nvSpPr>
            <p:cNvPr id="272" name="TextBox 271">
              <a:extLst>
                <a:ext uri="{FF2B5EF4-FFF2-40B4-BE49-F238E27FC236}">
                  <a16:creationId xmlns:a16="http://schemas.microsoft.com/office/drawing/2014/main" id="{D22ACDD5-B441-4922-A485-227366A95300}"/>
                </a:ext>
              </a:extLst>
            </p:cNvPr>
            <p:cNvSpPr txBox="1"/>
            <p:nvPr/>
          </p:nvSpPr>
          <p:spPr>
            <a:xfrm>
              <a:off x="-70766" y="2948590"/>
              <a:ext cx="4301050" cy="1764588"/>
            </a:xfrm>
            <a:prstGeom prst="rect">
              <a:avLst/>
            </a:prstGeom>
            <a:noFill/>
          </p:spPr>
          <p:txBody>
            <a:bodyPr wrap="square" lIns="0" rIns="0" rtlCol="0" anchor="t">
              <a:spAutoFit/>
            </a:bodyPr>
            <a:lstStyle/>
            <a:p>
              <a:pPr algn="just"/>
              <a:r>
                <a:rPr lang="en-US" sz="1600" dirty="0" smtClean="0">
                  <a:solidFill>
                    <a:schemeClr val="tx1">
                      <a:lumMod val="65000"/>
                      <a:lumOff val="35000"/>
                    </a:schemeClr>
                  </a:solidFill>
                </a:rPr>
                <a:t>Market Analysis</a:t>
              </a:r>
            </a:p>
            <a:p>
              <a:pPr algn="just"/>
              <a:r>
                <a:rPr lang="en-US" sz="1600" dirty="0" smtClean="0">
                  <a:solidFill>
                    <a:schemeClr val="tx1">
                      <a:lumMod val="65000"/>
                      <a:lumOff val="35000"/>
                    </a:schemeClr>
                  </a:solidFill>
                </a:rPr>
                <a:t>Content Strategy</a:t>
              </a:r>
            </a:p>
            <a:p>
              <a:pPr algn="just"/>
              <a:r>
                <a:rPr lang="en-US" sz="1600" dirty="0" smtClean="0">
                  <a:solidFill>
                    <a:schemeClr val="tx1">
                      <a:lumMod val="65000"/>
                      <a:lumOff val="35000"/>
                    </a:schemeClr>
                  </a:solidFill>
                </a:rPr>
                <a:t>Research Competitors</a:t>
              </a:r>
            </a:p>
            <a:p>
              <a:pPr algn="just"/>
              <a:r>
                <a:rPr lang="en-US" sz="1600" dirty="0" smtClean="0">
                  <a:solidFill>
                    <a:schemeClr val="tx1">
                      <a:lumMod val="65000"/>
                      <a:lumOff val="35000"/>
                    </a:schemeClr>
                  </a:solidFill>
                </a:rPr>
                <a:t>Legal Aspects</a:t>
              </a:r>
            </a:p>
            <a:p>
              <a:pPr algn="just"/>
              <a:endParaRPr lang="en-US" sz="1600" dirty="0">
                <a:solidFill>
                  <a:schemeClr val="tx1">
                    <a:lumMod val="65000"/>
                    <a:lumOff val="35000"/>
                  </a:schemeClr>
                </a:solidFill>
              </a:endParaRPr>
            </a:p>
          </p:txBody>
        </p:sp>
      </p:grpSp>
      <p:grpSp>
        <p:nvGrpSpPr>
          <p:cNvPr id="273" name="Group 272">
            <a:extLst>
              <a:ext uri="{FF2B5EF4-FFF2-40B4-BE49-F238E27FC236}">
                <a16:creationId xmlns:a16="http://schemas.microsoft.com/office/drawing/2014/main" id="{6318B3B7-3CE8-40FB-983B-CB231B13C48C}"/>
              </a:ext>
            </a:extLst>
          </p:cNvPr>
          <p:cNvGrpSpPr/>
          <p:nvPr/>
        </p:nvGrpSpPr>
        <p:grpSpPr>
          <a:xfrm>
            <a:off x="4121102" y="4312140"/>
            <a:ext cx="1814618" cy="1547045"/>
            <a:chOff x="332936" y="2315459"/>
            <a:chExt cx="3526272" cy="2062729"/>
          </a:xfrm>
        </p:grpSpPr>
        <p:sp>
          <p:nvSpPr>
            <p:cNvPr id="274" name="TextBox 273">
              <a:extLst>
                <a:ext uri="{FF2B5EF4-FFF2-40B4-BE49-F238E27FC236}">
                  <a16:creationId xmlns:a16="http://schemas.microsoft.com/office/drawing/2014/main" id="{A614C73A-D6B0-4AA8-97F6-65B4156778EF}"/>
                </a:ext>
              </a:extLst>
            </p:cNvPr>
            <p:cNvSpPr txBox="1"/>
            <p:nvPr/>
          </p:nvSpPr>
          <p:spPr>
            <a:xfrm>
              <a:off x="332936" y="2315459"/>
              <a:ext cx="2937088" cy="553996"/>
            </a:xfrm>
            <a:prstGeom prst="rect">
              <a:avLst/>
            </a:prstGeom>
            <a:noFill/>
          </p:spPr>
          <p:txBody>
            <a:bodyPr wrap="square" lIns="0" rIns="0" rtlCol="0" anchor="b">
              <a:spAutoFit/>
            </a:bodyPr>
            <a:lstStyle/>
            <a:p>
              <a:pPr algn="ctr"/>
              <a:r>
                <a:rPr lang="en-US" sz="2100" b="1" dirty="0" smtClean="0"/>
                <a:t>21</a:t>
              </a:r>
              <a:r>
                <a:rPr lang="en-US" sz="2100" b="1" baseline="30000" dirty="0" smtClean="0"/>
                <a:t>st</a:t>
              </a:r>
              <a:r>
                <a:rPr lang="en-US" sz="2100" b="1" dirty="0" smtClean="0"/>
                <a:t>- 31</a:t>
              </a:r>
              <a:r>
                <a:rPr lang="en-US" sz="2100" b="1" baseline="30000" dirty="0" smtClean="0"/>
                <a:t>st</a:t>
              </a:r>
              <a:r>
                <a:rPr lang="en-US" sz="2100" b="1" dirty="0" smtClean="0"/>
                <a:t> </a:t>
              </a:r>
              <a:endParaRPr lang="en-US" sz="2100" b="1" dirty="0"/>
            </a:p>
          </p:txBody>
        </p:sp>
        <p:sp>
          <p:nvSpPr>
            <p:cNvPr id="275" name="TextBox 274">
              <a:extLst>
                <a:ext uri="{FF2B5EF4-FFF2-40B4-BE49-F238E27FC236}">
                  <a16:creationId xmlns:a16="http://schemas.microsoft.com/office/drawing/2014/main" id="{E59ACEF4-EC7F-4D3B-8C6D-8ABE0B6AB241}"/>
                </a:ext>
              </a:extLst>
            </p:cNvPr>
            <p:cNvSpPr txBox="1"/>
            <p:nvPr/>
          </p:nvSpPr>
          <p:spPr>
            <a:xfrm>
              <a:off x="611306" y="2941896"/>
              <a:ext cx="3247902" cy="1436292"/>
            </a:xfrm>
            <a:prstGeom prst="rect">
              <a:avLst/>
            </a:prstGeom>
            <a:noFill/>
          </p:spPr>
          <p:txBody>
            <a:bodyPr wrap="square" lIns="0" rIns="0" rtlCol="0" anchor="t">
              <a:spAutoFit/>
            </a:bodyPr>
            <a:lstStyle/>
            <a:p>
              <a:pPr algn="just"/>
              <a:r>
                <a:rPr lang="en-US" sz="1600" dirty="0" smtClean="0">
                  <a:solidFill>
                    <a:schemeClr val="tx1">
                      <a:lumMod val="65000"/>
                      <a:lumOff val="35000"/>
                    </a:schemeClr>
                  </a:solidFill>
                </a:rPr>
                <a:t>Frontend UI</a:t>
              </a:r>
            </a:p>
            <a:p>
              <a:pPr algn="just"/>
              <a:r>
                <a:rPr lang="en-US" sz="1600" dirty="0" smtClean="0">
                  <a:solidFill>
                    <a:schemeClr val="tx1">
                      <a:lumMod val="65000"/>
                      <a:lumOff val="35000"/>
                    </a:schemeClr>
                  </a:solidFill>
                </a:rPr>
                <a:t>Branding</a:t>
              </a:r>
            </a:p>
            <a:p>
              <a:pPr algn="just"/>
              <a:r>
                <a:rPr lang="en-US" sz="1600" dirty="0" smtClean="0">
                  <a:solidFill>
                    <a:schemeClr val="tx1">
                      <a:lumMod val="65000"/>
                      <a:lumOff val="35000"/>
                    </a:schemeClr>
                  </a:solidFill>
                </a:rPr>
                <a:t>Styling &amp; Design</a:t>
              </a:r>
            </a:p>
            <a:p>
              <a:pPr algn="just"/>
              <a:r>
                <a:rPr lang="en-US" sz="1600" dirty="0" smtClean="0">
                  <a:solidFill>
                    <a:schemeClr val="tx1">
                      <a:lumMod val="65000"/>
                      <a:lumOff val="35000"/>
                    </a:schemeClr>
                  </a:solidFill>
                </a:rPr>
                <a:t>Content Review</a:t>
              </a:r>
            </a:p>
          </p:txBody>
        </p:sp>
      </p:grpSp>
      <p:grpSp>
        <p:nvGrpSpPr>
          <p:cNvPr id="276" name="Group 275">
            <a:extLst>
              <a:ext uri="{FF2B5EF4-FFF2-40B4-BE49-F238E27FC236}">
                <a16:creationId xmlns:a16="http://schemas.microsoft.com/office/drawing/2014/main" id="{B0C45024-0B6A-433A-8C00-7A6869BB9101}"/>
              </a:ext>
            </a:extLst>
          </p:cNvPr>
          <p:cNvGrpSpPr/>
          <p:nvPr/>
        </p:nvGrpSpPr>
        <p:grpSpPr>
          <a:xfrm>
            <a:off x="6148892" y="4312145"/>
            <a:ext cx="2111506" cy="1797499"/>
            <a:chOff x="254342" y="2317482"/>
            <a:chExt cx="3478636" cy="2396668"/>
          </a:xfrm>
        </p:grpSpPr>
        <p:sp>
          <p:nvSpPr>
            <p:cNvPr id="277" name="TextBox 276">
              <a:extLst>
                <a:ext uri="{FF2B5EF4-FFF2-40B4-BE49-F238E27FC236}">
                  <a16:creationId xmlns:a16="http://schemas.microsoft.com/office/drawing/2014/main" id="{921B4F69-2829-4396-A728-571DEDAB131E}"/>
                </a:ext>
              </a:extLst>
            </p:cNvPr>
            <p:cNvSpPr txBox="1"/>
            <p:nvPr/>
          </p:nvSpPr>
          <p:spPr>
            <a:xfrm>
              <a:off x="254342" y="2317482"/>
              <a:ext cx="2937087" cy="553997"/>
            </a:xfrm>
            <a:prstGeom prst="rect">
              <a:avLst/>
            </a:prstGeom>
            <a:noFill/>
          </p:spPr>
          <p:txBody>
            <a:bodyPr wrap="square" lIns="0" rIns="0" rtlCol="0" anchor="b">
              <a:spAutoFit/>
            </a:bodyPr>
            <a:lstStyle/>
            <a:p>
              <a:pPr algn="ctr"/>
              <a:r>
                <a:rPr lang="en-US" sz="2100" b="1" dirty="0" smtClean="0"/>
                <a:t>Sept 1</a:t>
              </a:r>
              <a:r>
                <a:rPr lang="en-US" sz="2100" b="1" baseline="30000" dirty="0" smtClean="0"/>
                <a:t>st</a:t>
              </a:r>
              <a:r>
                <a:rPr lang="en-US" sz="2100" b="1" dirty="0" smtClean="0"/>
                <a:t>-13</a:t>
              </a:r>
              <a:r>
                <a:rPr lang="en-US" sz="2100" b="1" baseline="30000" dirty="0" smtClean="0"/>
                <a:t>th</a:t>
              </a:r>
              <a:endParaRPr lang="en-US" sz="2100" b="1" dirty="0"/>
            </a:p>
          </p:txBody>
        </p:sp>
        <p:sp>
          <p:nvSpPr>
            <p:cNvPr id="278" name="TextBox 277">
              <a:extLst>
                <a:ext uri="{FF2B5EF4-FFF2-40B4-BE49-F238E27FC236}">
                  <a16:creationId xmlns:a16="http://schemas.microsoft.com/office/drawing/2014/main" id="{45C850DA-5D55-438B-A5BA-299AFF3B18FA}"/>
                </a:ext>
              </a:extLst>
            </p:cNvPr>
            <p:cNvSpPr txBox="1"/>
            <p:nvPr/>
          </p:nvSpPr>
          <p:spPr>
            <a:xfrm>
              <a:off x="433077" y="2949563"/>
              <a:ext cx="3299901" cy="1764587"/>
            </a:xfrm>
            <a:prstGeom prst="rect">
              <a:avLst/>
            </a:prstGeom>
            <a:noFill/>
          </p:spPr>
          <p:txBody>
            <a:bodyPr wrap="square" lIns="0" rIns="0" rtlCol="0" anchor="t">
              <a:spAutoFit/>
            </a:bodyPr>
            <a:lstStyle/>
            <a:p>
              <a:pPr algn="just"/>
              <a:r>
                <a:rPr lang="en-US" sz="1600" dirty="0" smtClean="0">
                  <a:solidFill>
                    <a:schemeClr val="tx1">
                      <a:lumMod val="65000"/>
                      <a:lumOff val="35000"/>
                    </a:schemeClr>
                  </a:solidFill>
                </a:rPr>
                <a:t>Build Prototype</a:t>
              </a:r>
            </a:p>
            <a:p>
              <a:pPr algn="just"/>
              <a:r>
                <a:rPr lang="en-US" sz="1600" dirty="0" smtClean="0">
                  <a:solidFill>
                    <a:schemeClr val="tx1">
                      <a:lumMod val="65000"/>
                      <a:lumOff val="35000"/>
                    </a:schemeClr>
                  </a:solidFill>
                </a:rPr>
                <a:t>Online Transactions</a:t>
              </a:r>
            </a:p>
            <a:p>
              <a:pPr algn="just"/>
              <a:r>
                <a:rPr lang="en-US" sz="1600" dirty="0" smtClean="0">
                  <a:solidFill>
                    <a:schemeClr val="tx1">
                      <a:lumMod val="65000"/>
                      <a:lumOff val="35000"/>
                    </a:schemeClr>
                  </a:solidFill>
                </a:rPr>
                <a:t>Database Management</a:t>
              </a:r>
            </a:p>
            <a:p>
              <a:pPr algn="just"/>
              <a:r>
                <a:rPr lang="en-US" sz="1600" dirty="0" smtClean="0">
                  <a:solidFill>
                    <a:schemeClr val="tx1">
                      <a:lumMod val="65000"/>
                      <a:lumOff val="35000"/>
                    </a:schemeClr>
                  </a:solidFill>
                </a:rPr>
                <a:t>Business Logic</a:t>
              </a:r>
            </a:p>
          </p:txBody>
        </p:sp>
      </p:grpSp>
      <p:grpSp>
        <p:nvGrpSpPr>
          <p:cNvPr id="279" name="Group 278">
            <a:extLst>
              <a:ext uri="{FF2B5EF4-FFF2-40B4-BE49-F238E27FC236}">
                <a16:creationId xmlns:a16="http://schemas.microsoft.com/office/drawing/2014/main" id="{2FF79B09-FFF1-43F2-85CB-52E72D855860}"/>
              </a:ext>
            </a:extLst>
          </p:cNvPr>
          <p:cNvGrpSpPr/>
          <p:nvPr/>
        </p:nvGrpSpPr>
        <p:grpSpPr>
          <a:xfrm>
            <a:off x="8421446" y="4311498"/>
            <a:ext cx="1778999" cy="1808253"/>
            <a:chOff x="529710" y="2303143"/>
            <a:chExt cx="3457056" cy="2411006"/>
          </a:xfrm>
        </p:grpSpPr>
        <p:sp>
          <p:nvSpPr>
            <p:cNvPr id="280" name="TextBox 279">
              <a:extLst>
                <a:ext uri="{FF2B5EF4-FFF2-40B4-BE49-F238E27FC236}">
                  <a16:creationId xmlns:a16="http://schemas.microsoft.com/office/drawing/2014/main" id="{97AE521A-9C67-4A89-862B-95FE3A4EAF6C}"/>
                </a:ext>
              </a:extLst>
            </p:cNvPr>
            <p:cNvSpPr txBox="1"/>
            <p:nvPr/>
          </p:nvSpPr>
          <p:spPr>
            <a:xfrm>
              <a:off x="529710" y="2303143"/>
              <a:ext cx="2937088" cy="553996"/>
            </a:xfrm>
            <a:prstGeom prst="rect">
              <a:avLst/>
            </a:prstGeom>
            <a:noFill/>
          </p:spPr>
          <p:txBody>
            <a:bodyPr wrap="square" lIns="0" rIns="0" rtlCol="0" anchor="b">
              <a:spAutoFit/>
            </a:bodyPr>
            <a:lstStyle/>
            <a:p>
              <a:pPr algn="ctr"/>
              <a:r>
                <a:rPr lang="en-US" sz="2100" b="1" dirty="0" smtClean="0"/>
                <a:t>14</a:t>
              </a:r>
              <a:r>
                <a:rPr lang="en-US" sz="2100" b="1" baseline="30000" dirty="0" smtClean="0"/>
                <a:t>th</a:t>
              </a:r>
              <a:r>
                <a:rPr lang="en-US" sz="2100" b="1" dirty="0" smtClean="0"/>
                <a:t>-15</a:t>
              </a:r>
              <a:r>
                <a:rPr lang="en-US" sz="2100" b="1" baseline="30000" dirty="0" smtClean="0"/>
                <a:t>th</a:t>
              </a:r>
              <a:endParaRPr lang="en-US" sz="2100" b="1" dirty="0"/>
            </a:p>
          </p:txBody>
        </p:sp>
        <p:sp>
          <p:nvSpPr>
            <p:cNvPr id="281" name="TextBox 280">
              <a:extLst>
                <a:ext uri="{FF2B5EF4-FFF2-40B4-BE49-F238E27FC236}">
                  <a16:creationId xmlns:a16="http://schemas.microsoft.com/office/drawing/2014/main" id="{DB6EED30-3FF1-44C6-87BE-D9A1C7FD87AB}"/>
                </a:ext>
              </a:extLst>
            </p:cNvPr>
            <p:cNvSpPr txBox="1"/>
            <p:nvPr/>
          </p:nvSpPr>
          <p:spPr>
            <a:xfrm>
              <a:off x="1057472" y="2949562"/>
              <a:ext cx="2929294" cy="1764587"/>
            </a:xfrm>
            <a:prstGeom prst="rect">
              <a:avLst/>
            </a:prstGeom>
            <a:noFill/>
          </p:spPr>
          <p:txBody>
            <a:bodyPr wrap="square" lIns="0" rIns="0" rtlCol="0" anchor="t">
              <a:spAutoFit/>
            </a:bodyPr>
            <a:lstStyle/>
            <a:p>
              <a:pPr algn="just"/>
              <a:r>
                <a:rPr lang="en-US" sz="1600" dirty="0" smtClean="0">
                  <a:solidFill>
                    <a:schemeClr val="tx1">
                      <a:lumMod val="65000"/>
                      <a:lumOff val="35000"/>
                    </a:schemeClr>
                  </a:solidFill>
                </a:rPr>
                <a:t>Hack Time!</a:t>
              </a:r>
            </a:p>
            <a:p>
              <a:pPr algn="just"/>
              <a:r>
                <a:rPr lang="en-US" sz="1600" dirty="0" smtClean="0">
                  <a:solidFill>
                    <a:schemeClr val="tx1">
                      <a:lumMod val="65000"/>
                      <a:lumOff val="35000"/>
                    </a:schemeClr>
                  </a:solidFill>
                </a:rPr>
                <a:t>Build</a:t>
              </a:r>
              <a:endParaRPr lang="en-US" sz="1600" dirty="0">
                <a:solidFill>
                  <a:schemeClr val="tx1">
                    <a:lumMod val="65000"/>
                    <a:lumOff val="35000"/>
                  </a:schemeClr>
                </a:solidFill>
              </a:endParaRPr>
            </a:p>
            <a:p>
              <a:pPr algn="just"/>
              <a:r>
                <a:rPr lang="en-US" sz="1600" dirty="0" smtClean="0">
                  <a:solidFill>
                    <a:schemeClr val="tx1">
                      <a:lumMod val="65000"/>
                      <a:lumOff val="35000"/>
                    </a:schemeClr>
                  </a:solidFill>
                </a:rPr>
                <a:t>Amend</a:t>
              </a:r>
            </a:p>
            <a:p>
              <a:pPr algn="just"/>
              <a:r>
                <a:rPr lang="en-US" sz="1600" dirty="0" smtClean="0">
                  <a:solidFill>
                    <a:schemeClr val="tx1">
                      <a:lumMod val="65000"/>
                      <a:lumOff val="35000"/>
                    </a:schemeClr>
                  </a:solidFill>
                </a:rPr>
                <a:t>Deploy</a:t>
              </a:r>
            </a:p>
            <a:p>
              <a:pPr algn="just"/>
              <a:r>
                <a:rPr lang="en-US" sz="1600" dirty="0" smtClean="0">
                  <a:solidFill>
                    <a:schemeClr val="tx1">
                      <a:lumMod val="65000"/>
                      <a:lumOff val="35000"/>
                    </a:schemeClr>
                  </a:solidFill>
                </a:rPr>
                <a:t>Present</a:t>
              </a:r>
            </a:p>
          </p:txBody>
        </p:sp>
      </p:grpSp>
    </p:spTree>
    <p:extLst>
      <p:ext uri="{BB962C8B-B14F-4D97-AF65-F5344CB8AC3E}">
        <p14:creationId xmlns:p14="http://schemas.microsoft.com/office/powerpoint/2010/main" val="2234064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1066800" y="2014194"/>
            <a:ext cx="9471891" cy="4401205"/>
          </a:xfrm>
          <a:prstGeom prst="rect">
            <a:avLst/>
          </a:prstGeom>
        </p:spPr>
        <p:txBody>
          <a:bodyPr wrap="square">
            <a:spAutoFit/>
          </a:bodyPr>
          <a:lstStyle/>
          <a:p>
            <a:pPr fontAlgn="base"/>
            <a:r>
              <a:rPr lang="en-US" sz="2000" dirty="0">
                <a:solidFill>
                  <a:schemeClr val="tx1">
                    <a:lumMod val="95000"/>
                    <a:lumOff val="5000"/>
                  </a:schemeClr>
                </a:solidFill>
              </a:rPr>
              <a:t>Carbon-emission credits are now one of the world’s best-performing investments</a:t>
            </a:r>
            <a:r>
              <a:rPr lang="en-US" sz="2000" dirty="0" smtClean="0">
                <a:solidFill>
                  <a:schemeClr val="tx1">
                    <a:lumMod val="95000"/>
                    <a:lumOff val="5000"/>
                  </a:schemeClr>
                </a:solidFill>
              </a:rPr>
              <a:t>.</a:t>
            </a:r>
          </a:p>
          <a:p>
            <a:pPr fontAlgn="base"/>
            <a:endParaRPr lang="en-US" sz="2000" dirty="0">
              <a:solidFill>
                <a:schemeClr val="tx1">
                  <a:lumMod val="95000"/>
                  <a:lumOff val="5000"/>
                </a:schemeClr>
              </a:solidFill>
            </a:endParaRPr>
          </a:p>
          <a:p>
            <a:pPr fontAlgn="base"/>
            <a:r>
              <a:rPr lang="en-US" sz="2000" dirty="0">
                <a:solidFill>
                  <a:schemeClr val="tx1">
                    <a:lumMod val="95000"/>
                    <a:lumOff val="5000"/>
                  </a:schemeClr>
                </a:solidFill>
              </a:rPr>
              <a:t>The price of the credits, doled out by governments to polluting power plants </a:t>
            </a:r>
            <a:r>
              <a:rPr lang="en-US" sz="2000" dirty="0" smtClean="0">
                <a:solidFill>
                  <a:schemeClr val="tx1">
                    <a:lumMod val="95000"/>
                    <a:lumOff val="5000"/>
                  </a:schemeClr>
                </a:solidFill>
              </a:rPr>
              <a:t>and </a:t>
            </a:r>
            <a:r>
              <a:rPr lang="en-US" sz="2000" dirty="0">
                <a:solidFill>
                  <a:schemeClr val="tx1">
                    <a:lumMod val="95000"/>
                    <a:lumOff val="5000"/>
                  </a:schemeClr>
                </a:solidFill>
              </a:rPr>
              <a:t>mills to curtail the production of greenhouse gases, has soared more than fivefold over the past two years</a:t>
            </a:r>
            <a:r>
              <a:rPr lang="en-US" sz="2000" dirty="0" smtClean="0">
                <a:solidFill>
                  <a:schemeClr val="tx1">
                    <a:lumMod val="95000"/>
                    <a:lumOff val="5000"/>
                  </a:schemeClr>
                </a:solidFill>
              </a:rPr>
              <a:t>.</a:t>
            </a:r>
          </a:p>
          <a:p>
            <a:pPr fontAlgn="base"/>
            <a:endParaRPr lang="en-US" sz="2000" dirty="0">
              <a:solidFill>
                <a:schemeClr val="tx1">
                  <a:lumMod val="95000"/>
                  <a:lumOff val="5000"/>
                </a:schemeClr>
              </a:solidFill>
            </a:endParaRPr>
          </a:p>
          <a:p>
            <a:r>
              <a:rPr lang="en-US" sz="2000" dirty="0" smtClean="0">
                <a:solidFill>
                  <a:schemeClr val="tx1">
                    <a:lumMod val="95000"/>
                    <a:lumOff val="5000"/>
                  </a:schemeClr>
                </a:solidFill>
              </a:rPr>
              <a:t>Thus </a:t>
            </a:r>
            <a:r>
              <a:rPr lang="en-US" sz="2000" dirty="0">
                <a:solidFill>
                  <a:schemeClr val="tx1">
                    <a:lumMod val="95000"/>
                    <a:lumOff val="5000"/>
                  </a:schemeClr>
                </a:solidFill>
              </a:rPr>
              <a:t>we see that Carbon Trading is definitely the “Greenest” pastures for business trading for the small and large scale private and governmental sectors in India with opportunities for everyone</a:t>
            </a:r>
            <a:r>
              <a:rPr lang="en-US" sz="2000" dirty="0" smtClean="0">
                <a:solidFill>
                  <a:schemeClr val="tx1">
                    <a:lumMod val="95000"/>
                    <a:lumOff val="5000"/>
                  </a:schemeClr>
                </a:solidFill>
              </a:rPr>
              <a:t>.</a:t>
            </a:r>
          </a:p>
          <a:p>
            <a:endParaRPr lang="en-US" sz="2000" dirty="0">
              <a:solidFill>
                <a:schemeClr val="tx1">
                  <a:lumMod val="95000"/>
                  <a:lumOff val="5000"/>
                </a:schemeClr>
              </a:solidFill>
            </a:endParaRPr>
          </a:p>
          <a:p>
            <a:r>
              <a:rPr lang="en-US" sz="2000" dirty="0" smtClean="0">
                <a:solidFill>
                  <a:schemeClr val="tx1">
                    <a:lumMod val="95000"/>
                    <a:lumOff val="5000"/>
                  </a:schemeClr>
                </a:solidFill>
              </a:rPr>
              <a:t>We intend to </a:t>
            </a:r>
            <a:r>
              <a:rPr lang="en-US" sz="2000" dirty="0">
                <a:solidFill>
                  <a:schemeClr val="tx1">
                    <a:lumMod val="95000"/>
                    <a:lumOff val="5000"/>
                  </a:schemeClr>
                </a:solidFill>
              </a:rPr>
              <a:t>put forward the technologies and market standards that we can set so that the concept of carbon trading can have its roots in India too. </a:t>
            </a:r>
          </a:p>
        </p:txBody>
      </p:sp>
    </p:spTree>
    <p:extLst>
      <p:ext uri="{BB962C8B-B14F-4D97-AF65-F5344CB8AC3E}">
        <p14:creationId xmlns:p14="http://schemas.microsoft.com/office/powerpoint/2010/main" val="3256051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government college of engineering aurangaba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419" y="187715"/>
            <a:ext cx="3620654" cy="16410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1273" y="766618"/>
            <a:ext cx="4064000" cy="646331"/>
          </a:xfrm>
          <a:prstGeom prst="rect">
            <a:avLst/>
          </a:prstGeom>
          <a:noFill/>
        </p:spPr>
        <p:txBody>
          <a:bodyPr wrap="square" rtlCol="0">
            <a:spAutoFit/>
          </a:bodyPr>
          <a:lstStyle/>
          <a:p>
            <a:r>
              <a:rPr lang="en-US" sz="3600" dirty="0" smtClean="0"/>
              <a:t>Our Team</a:t>
            </a:r>
            <a:endParaRPr lang="en-US" sz="3600" dirty="0"/>
          </a:p>
        </p:txBody>
      </p:sp>
      <p:sp>
        <p:nvSpPr>
          <p:cNvPr id="5" name="TextBox 4"/>
          <p:cNvSpPr txBox="1"/>
          <p:nvPr/>
        </p:nvSpPr>
        <p:spPr>
          <a:xfrm>
            <a:off x="831273" y="4821290"/>
            <a:ext cx="2576945" cy="923330"/>
          </a:xfrm>
          <a:prstGeom prst="rect">
            <a:avLst/>
          </a:prstGeom>
          <a:noFill/>
        </p:spPr>
        <p:txBody>
          <a:bodyPr wrap="square" rtlCol="0">
            <a:spAutoFit/>
          </a:bodyPr>
          <a:lstStyle/>
          <a:p>
            <a:r>
              <a:rPr lang="en-US" dirty="0" err="1" smtClean="0"/>
              <a:t>Sanidhya</a:t>
            </a:r>
            <a:r>
              <a:rPr lang="en-US" dirty="0" smtClean="0"/>
              <a:t> </a:t>
            </a:r>
            <a:r>
              <a:rPr lang="en-US" dirty="0" err="1" smtClean="0"/>
              <a:t>Meshram</a:t>
            </a:r>
            <a:endParaRPr lang="en-US" dirty="0" smtClean="0"/>
          </a:p>
          <a:p>
            <a:r>
              <a:rPr lang="en-US" dirty="0" smtClean="0"/>
              <a:t>Third Year IT,</a:t>
            </a:r>
          </a:p>
          <a:p>
            <a:r>
              <a:rPr lang="en-US" dirty="0" smtClean="0"/>
              <a:t>GECA</a:t>
            </a:r>
            <a:endParaRPr lang="en-US" dirty="0"/>
          </a:p>
        </p:txBody>
      </p:sp>
      <p:sp>
        <p:nvSpPr>
          <p:cNvPr id="7" name="TextBox 6"/>
          <p:cNvSpPr txBox="1"/>
          <p:nvPr/>
        </p:nvSpPr>
        <p:spPr>
          <a:xfrm>
            <a:off x="3751118" y="4821290"/>
            <a:ext cx="2576945" cy="923330"/>
          </a:xfrm>
          <a:prstGeom prst="rect">
            <a:avLst/>
          </a:prstGeom>
          <a:noFill/>
        </p:spPr>
        <p:txBody>
          <a:bodyPr wrap="square" rtlCol="0">
            <a:spAutoFit/>
          </a:bodyPr>
          <a:lstStyle/>
          <a:p>
            <a:r>
              <a:rPr lang="en-US" dirty="0" err="1" smtClean="0"/>
              <a:t>Falguni</a:t>
            </a:r>
            <a:r>
              <a:rPr lang="en-US" dirty="0" smtClean="0"/>
              <a:t> </a:t>
            </a:r>
            <a:r>
              <a:rPr lang="en-US" dirty="0" err="1" smtClean="0"/>
              <a:t>Ajmera</a:t>
            </a:r>
            <a:endParaRPr lang="en-US" dirty="0" smtClean="0"/>
          </a:p>
          <a:p>
            <a:r>
              <a:rPr lang="en-US" dirty="0" smtClean="0"/>
              <a:t>Third Year IT,</a:t>
            </a:r>
          </a:p>
          <a:p>
            <a:r>
              <a:rPr lang="en-US" dirty="0" smtClean="0"/>
              <a:t>GECA</a:t>
            </a:r>
            <a:endParaRPr lang="en-US" dirty="0"/>
          </a:p>
        </p:txBody>
      </p:sp>
      <p:sp>
        <p:nvSpPr>
          <p:cNvPr id="8" name="TextBox 7"/>
          <p:cNvSpPr txBox="1"/>
          <p:nvPr/>
        </p:nvSpPr>
        <p:spPr>
          <a:xfrm>
            <a:off x="6670963" y="4821290"/>
            <a:ext cx="2576945" cy="923330"/>
          </a:xfrm>
          <a:prstGeom prst="rect">
            <a:avLst/>
          </a:prstGeom>
          <a:noFill/>
        </p:spPr>
        <p:txBody>
          <a:bodyPr wrap="square" rtlCol="0">
            <a:spAutoFit/>
          </a:bodyPr>
          <a:lstStyle/>
          <a:p>
            <a:r>
              <a:rPr lang="en-US" dirty="0" err="1" smtClean="0"/>
              <a:t>Tanay</a:t>
            </a:r>
            <a:r>
              <a:rPr lang="en-US" dirty="0" smtClean="0"/>
              <a:t> Bhatt</a:t>
            </a:r>
          </a:p>
          <a:p>
            <a:r>
              <a:rPr lang="en-US" dirty="0" smtClean="0"/>
              <a:t>Third Year ENTC,</a:t>
            </a:r>
          </a:p>
          <a:p>
            <a:r>
              <a:rPr lang="en-US" dirty="0" smtClean="0"/>
              <a:t>GECA</a:t>
            </a:r>
            <a:endParaRPr lang="en-US" dirty="0"/>
          </a:p>
        </p:txBody>
      </p:sp>
      <p:sp>
        <p:nvSpPr>
          <p:cNvPr id="9" name="TextBox 8"/>
          <p:cNvSpPr txBox="1"/>
          <p:nvPr/>
        </p:nvSpPr>
        <p:spPr>
          <a:xfrm>
            <a:off x="9590808" y="4821290"/>
            <a:ext cx="2576945" cy="923330"/>
          </a:xfrm>
          <a:prstGeom prst="rect">
            <a:avLst/>
          </a:prstGeom>
          <a:noFill/>
        </p:spPr>
        <p:txBody>
          <a:bodyPr wrap="square" rtlCol="0">
            <a:spAutoFit/>
          </a:bodyPr>
          <a:lstStyle/>
          <a:p>
            <a:r>
              <a:rPr lang="en-US" dirty="0" err="1" smtClean="0"/>
              <a:t>Shreyas</a:t>
            </a:r>
            <a:r>
              <a:rPr lang="en-US" dirty="0" smtClean="0"/>
              <a:t> </a:t>
            </a:r>
            <a:r>
              <a:rPr lang="en-US" dirty="0" err="1" smtClean="0"/>
              <a:t>Chele</a:t>
            </a:r>
            <a:endParaRPr lang="en-US" dirty="0" smtClean="0"/>
          </a:p>
          <a:p>
            <a:r>
              <a:rPr lang="en-US" dirty="0" smtClean="0"/>
              <a:t>Third Year IT,</a:t>
            </a:r>
          </a:p>
          <a:p>
            <a:r>
              <a:rPr lang="en-US" dirty="0" smtClean="0"/>
              <a:t>GECA</a:t>
            </a:r>
            <a:endParaRPr lang="en-US" dirty="0"/>
          </a:p>
        </p:txBody>
      </p:sp>
    </p:spTree>
    <p:extLst>
      <p:ext uri="{BB962C8B-B14F-4D97-AF65-F5344CB8AC3E}">
        <p14:creationId xmlns:p14="http://schemas.microsoft.com/office/powerpoint/2010/main" val="4269534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6171" y="2810317"/>
            <a:ext cx="3647152"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043731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318" y="2464647"/>
            <a:ext cx="1442639" cy="1229591"/>
          </a:xfrm>
          <a:prstGeom prst="rect">
            <a:avLst/>
          </a:prstGeom>
        </p:spPr>
      </p:pic>
      <p:sp>
        <p:nvSpPr>
          <p:cNvPr id="6" name="Rectangle 5"/>
          <p:cNvSpPr/>
          <p:nvPr/>
        </p:nvSpPr>
        <p:spPr>
          <a:xfrm>
            <a:off x="4616612" y="2463185"/>
            <a:ext cx="4382931" cy="1015663"/>
          </a:xfrm>
          <a:prstGeom prst="rect">
            <a:avLst/>
          </a:prstGeom>
          <a:noFill/>
        </p:spPr>
        <p:txBody>
          <a:bodyPr wrap="none" lIns="91440" tIns="45720" rIns="91440" bIns="45720">
            <a:spAutoFit/>
          </a:bodyPr>
          <a:lstStyle/>
          <a:p>
            <a:pPr algn="ctr"/>
            <a:r>
              <a:rPr lang="en-US" sz="6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Green</a:t>
            </a:r>
            <a:r>
              <a:rPr lang="en-US" sz="6000" b="1" cap="none" spc="0" dirty="0" smtClean="0">
                <a:ln w="9525">
                  <a:solidFill>
                    <a:schemeClr val="bg1"/>
                  </a:solidFill>
                  <a:prstDash val="solid"/>
                </a:ln>
                <a:solidFill>
                  <a:schemeClr val="tx2">
                    <a:lumMod val="75000"/>
                  </a:schemeClr>
                </a:solidFill>
                <a:effectLst>
                  <a:outerShdw blurRad="12700" dist="38100" dir="2700000" algn="tl" rotWithShape="0">
                    <a:schemeClr val="accent5">
                      <a:lumMod val="60000"/>
                      <a:lumOff val="40000"/>
                    </a:schemeClr>
                  </a:outerShdw>
                </a:effectLst>
              </a:rPr>
              <a:t>Ex</a:t>
            </a:r>
            <a:r>
              <a:rPr lang="en-US" sz="3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3500582" y="3342605"/>
            <a:ext cx="5966691" cy="430887"/>
          </a:xfrm>
          <a:prstGeom prst="rect">
            <a:avLst/>
          </a:prstGeom>
          <a:noFill/>
        </p:spPr>
        <p:txBody>
          <a:bodyPr wrap="square" lIns="91440" tIns="45720" rIns="91440" bIns="45720">
            <a:spAutoFit/>
          </a:bodyPr>
          <a:lstStyle/>
          <a:p>
            <a:pPr algn="ctr"/>
            <a:r>
              <a:rPr lang="en-US" sz="22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Reduce Carbon Footprint</a:t>
            </a:r>
            <a:endParaRPr lang="en-US" sz="2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599456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35292"/>
            <a:ext cx="10058400" cy="1371600"/>
          </a:xfrm>
        </p:spPr>
        <p:txBody>
          <a:bodyPr/>
          <a:lstStyle/>
          <a:p>
            <a:r>
              <a:rPr lang="en-US" dirty="0" smtClean="0"/>
              <a:t>Problem Statement</a:t>
            </a:r>
            <a:endParaRPr lang="en-US" dirty="0"/>
          </a:p>
        </p:txBody>
      </p:sp>
      <p:sp>
        <p:nvSpPr>
          <p:cNvPr id="3" name="Content Placeholder 2"/>
          <p:cNvSpPr>
            <a:spLocks noGrp="1"/>
          </p:cNvSpPr>
          <p:nvPr>
            <p:ph idx="1"/>
          </p:nvPr>
        </p:nvSpPr>
        <p:spPr>
          <a:xfrm>
            <a:off x="1066800" y="2678547"/>
            <a:ext cx="8481291" cy="3428368"/>
          </a:xfrm>
        </p:spPr>
        <p:txBody>
          <a:bodyPr>
            <a:normAutofit/>
          </a:bodyPr>
          <a:lstStyle/>
          <a:p>
            <a:pPr marL="0" indent="0">
              <a:buNone/>
            </a:pPr>
            <a:r>
              <a:rPr lang="en-US" sz="2000" dirty="0"/>
              <a:t>Rising awareness of climate change brings the attention of governments to solve this issue in the immediate. So, developed countries need a way to leverage their resources in order to reduce the carbon footprint on earth. Developing countries opening up to the idea of </a:t>
            </a:r>
            <a:r>
              <a:rPr lang="en-US" sz="2000" dirty="0" smtClean="0"/>
              <a:t>industrialization </a:t>
            </a:r>
            <a:r>
              <a:rPr lang="en-US" sz="2000" dirty="0"/>
              <a:t>can adopt green sustainable measures in order to earn CER’s from the </a:t>
            </a:r>
            <a:r>
              <a:rPr lang="en-US" sz="2000" dirty="0" smtClean="0"/>
              <a:t>authorities</a:t>
            </a:r>
            <a:r>
              <a:rPr lang="en-US" sz="2000" dirty="0"/>
              <a:t>.</a:t>
            </a:r>
          </a:p>
        </p:txBody>
      </p:sp>
      <p:sp>
        <p:nvSpPr>
          <p:cNvPr id="6" name="Minus 5"/>
          <p:cNvSpPr/>
          <p:nvPr/>
        </p:nvSpPr>
        <p:spPr>
          <a:xfrm>
            <a:off x="-637309" y="1671782"/>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761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327" y="735292"/>
            <a:ext cx="10058400" cy="1371600"/>
          </a:xfrm>
        </p:spPr>
        <p:txBody>
          <a:bodyPr/>
          <a:lstStyle/>
          <a:p>
            <a:r>
              <a:rPr lang="en-US" dirty="0" smtClean="0"/>
              <a:t>Introduction</a:t>
            </a:r>
            <a:endParaRPr lang="en-US" dirty="0"/>
          </a:p>
        </p:txBody>
      </p:sp>
      <p:sp>
        <p:nvSpPr>
          <p:cNvPr id="3" name="Content Placeholder 2"/>
          <p:cNvSpPr>
            <a:spLocks noGrp="1"/>
          </p:cNvSpPr>
          <p:nvPr>
            <p:ph idx="1"/>
          </p:nvPr>
        </p:nvSpPr>
        <p:spPr>
          <a:xfrm>
            <a:off x="1048327" y="2454101"/>
            <a:ext cx="10058400" cy="3931920"/>
          </a:xfrm>
        </p:spPr>
        <p:txBody>
          <a:bodyPr>
            <a:normAutofit/>
          </a:bodyPr>
          <a:lstStyle/>
          <a:p>
            <a:pPr marL="0" indent="0">
              <a:buNone/>
            </a:pPr>
            <a:r>
              <a:rPr lang="en-US" sz="2000" dirty="0"/>
              <a:t>Carbon Dioxide (CO</a:t>
            </a:r>
            <a:r>
              <a:rPr lang="en-US" sz="1400" dirty="0"/>
              <a:t>2</a:t>
            </a:r>
            <a:r>
              <a:rPr lang="en-US" sz="2000" dirty="0"/>
              <a:t>) the most important greenhouse gas produced by combustion of fuels has become a cause of global panic as its concentration in the earth’s atmosphere has been rising </a:t>
            </a:r>
            <a:r>
              <a:rPr lang="en-US" sz="2000" dirty="0" smtClean="0"/>
              <a:t>alarmingly.</a:t>
            </a:r>
          </a:p>
          <a:p>
            <a:pPr marL="0" indent="0">
              <a:buNone/>
            </a:pPr>
            <a:endParaRPr lang="en-US" sz="2000" dirty="0" smtClean="0"/>
          </a:p>
          <a:p>
            <a:pPr marL="0" indent="0">
              <a:buNone/>
            </a:pPr>
            <a:r>
              <a:rPr lang="en-US" sz="2000" dirty="0" smtClean="0"/>
              <a:t>This </a:t>
            </a:r>
            <a:r>
              <a:rPr lang="en-US" sz="2000" dirty="0"/>
              <a:t>devil however, is now turning in to a product that helps people, countries, consultants, traders, corporations and even farmers earn billion of rupees. This was an unimaginable trading </a:t>
            </a:r>
            <a:r>
              <a:rPr lang="en-US" sz="2000" dirty="0" smtClean="0"/>
              <a:t>opportunity </a:t>
            </a:r>
            <a:r>
              <a:rPr lang="en-US" sz="2000" dirty="0"/>
              <a:t>not more </a:t>
            </a:r>
            <a:r>
              <a:rPr lang="en-US" sz="2000" dirty="0" smtClean="0"/>
              <a:t>than a </a:t>
            </a:r>
            <a:r>
              <a:rPr lang="en-US" sz="2000" dirty="0"/>
              <a:t>decade ago. </a:t>
            </a:r>
            <a:endParaRPr lang="en-US" sz="2000" dirty="0" smtClean="0"/>
          </a:p>
        </p:txBody>
      </p:sp>
      <p:sp>
        <p:nvSpPr>
          <p:cNvPr id="4" name="Minus 3"/>
          <p:cNvSpPr/>
          <p:nvPr/>
        </p:nvSpPr>
        <p:spPr>
          <a:xfrm>
            <a:off x="-637309" y="1671782"/>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69335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830"/>
            <a:ext cx="10058400" cy="1371600"/>
          </a:xfrm>
        </p:spPr>
        <p:txBody>
          <a:bodyPr>
            <a:normAutofit/>
          </a:bodyPr>
          <a:lstStyle/>
          <a:p>
            <a:r>
              <a:rPr lang="en-US" sz="3600" dirty="0" smtClean="0"/>
              <a:t>What is Carbon Trading?</a:t>
            </a:r>
            <a:endParaRPr lang="en-US" sz="3600" dirty="0"/>
          </a:p>
        </p:txBody>
      </p:sp>
      <p:sp>
        <p:nvSpPr>
          <p:cNvPr id="3" name="Content Placeholder 2"/>
          <p:cNvSpPr>
            <a:spLocks noGrp="1"/>
          </p:cNvSpPr>
          <p:nvPr>
            <p:ph idx="1"/>
          </p:nvPr>
        </p:nvSpPr>
        <p:spPr>
          <a:xfrm>
            <a:off x="838200" y="2093480"/>
            <a:ext cx="10515600" cy="4556702"/>
          </a:xfrm>
        </p:spPr>
        <p:txBody>
          <a:bodyPr>
            <a:normAutofit/>
          </a:bodyPr>
          <a:lstStyle/>
          <a:p>
            <a:pPr marL="0" indent="0">
              <a:buNone/>
            </a:pPr>
            <a:r>
              <a:rPr lang="en-US" sz="2000" dirty="0" smtClean="0"/>
              <a:t>Carbon trading is a advances format, where firms or countries buy and sell carbon permits as part of a program to trim out carbon emission. It is a widespread method countries utilize in order to meet their obligations specified by international Kyoto Protocol (1997) of United Nations Framework Convention on Climate Change; namely the reduction of carbon emissions in order to mitigate future climate changes. It specifically targets carbon dioxide calculated in terms of CO</a:t>
            </a:r>
            <a:r>
              <a:rPr lang="en-US" sz="1400" dirty="0" smtClean="0"/>
              <a:t>2</a:t>
            </a:r>
            <a:r>
              <a:rPr lang="en-US" sz="2000" dirty="0" smtClean="0"/>
              <a:t> equivalent or CO</a:t>
            </a:r>
            <a:r>
              <a:rPr lang="en-US" sz="1400" dirty="0" smtClean="0"/>
              <a:t>2</a:t>
            </a:r>
            <a:r>
              <a:rPr lang="en-US" sz="2000" dirty="0" smtClean="0"/>
              <a:t>. </a:t>
            </a:r>
          </a:p>
          <a:p>
            <a:pPr marL="0" indent="0">
              <a:buNone/>
            </a:pPr>
            <a:endParaRPr lang="en-US" sz="2000" dirty="0" smtClean="0"/>
          </a:p>
          <a:p>
            <a:pPr marL="0" indent="0">
              <a:buNone/>
            </a:pPr>
            <a:r>
              <a:rPr lang="en-US" sz="2000" dirty="0" smtClean="0"/>
              <a:t>The need for carbon trading was felt when it was realized that the industries have been the biggest polluter of green house gases which has resulted in global warming. It was realized that the only way to get the attention of the world towards these problems was by attaching some financial incentive to it. As a result the concept of Carbon trading was introduced.</a:t>
            </a:r>
            <a:endParaRPr lang="en-US" sz="2000" dirty="0"/>
          </a:p>
        </p:txBody>
      </p:sp>
      <p:sp>
        <p:nvSpPr>
          <p:cNvPr id="4" name="Minus 3"/>
          <p:cNvSpPr/>
          <p:nvPr/>
        </p:nvSpPr>
        <p:spPr>
          <a:xfrm>
            <a:off x="-847437" y="1461208"/>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2301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358"/>
            <a:ext cx="10058400" cy="1371600"/>
          </a:xfrm>
        </p:spPr>
        <p:txBody>
          <a:bodyPr>
            <a:normAutofit/>
          </a:bodyPr>
          <a:lstStyle/>
          <a:p>
            <a:r>
              <a:rPr lang="en-US" sz="3200" dirty="0" smtClean="0"/>
              <a:t>What is Clean Development Mechanism (CDM)?</a:t>
            </a:r>
            <a:endParaRPr lang="en-US" sz="3200" dirty="0"/>
          </a:p>
        </p:txBody>
      </p:sp>
      <p:sp>
        <p:nvSpPr>
          <p:cNvPr id="3" name="Content Placeholder 2"/>
          <p:cNvSpPr>
            <a:spLocks noGrp="1"/>
          </p:cNvSpPr>
          <p:nvPr>
            <p:ph idx="1"/>
          </p:nvPr>
        </p:nvSpPr>
        <p:spPr>
          <a:xfrm>
            <a:off x="838200" y="1825625"/>
            <a:ext cx="4574309" cy="4351338"/>
          </a:xfrm>
        </p:spPr>
        <p:txBody>
          <a:bodyPr>
            <a:normAutofit/>
          </a:bodyPr>
          <a:lstStyle/>
          <a:p>
            <a:pPr marL="0" indent="0">
              <a:buNone/>
            </a:pPr>
            <a:r>
              <a:rPr lang="en-US" sz="2000" dirty="0" smtClean="0"/>
              <a:t>Under the CDM one can cut the deal for carbon credit. Under the UNFCCC, charter any company from the developed world can tie up with a company in the developing country that is a signatory to the Kyoto Protocol.</a:t>
            </a:r>
          </a:p>
          <a:p>
            <a:pPr marL="0" indent="0">
              <a:buNone/>
            </a:pPr>
            <a:endParaRPr lang="en-US" sz="2000" dirty="0" smtClean="0"/>
          </a:p>
          <a:p>
            <a:pPr marL="0" indent="0">
              <a:buNone/>
            </a:pPr>
            <a:r>
              <a:rPr lang="en-US" sz="2000" dirty="0" smtClean="0"/>
              <a:t>These companies in developing countries must adopt newer technologies, emitting lesser gases, and save energy.</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346" y="2002105"/>
            <a:ext cx="5496692" cy="3258005"/>
          </a:xfrm>
          <a:prstGeom prst="rect">
            <a:avLst/>
          </a:prstGeom>
        </p:spPr>
      </p:pic>
      <p:sp>
        <p:nvSpPr>
          <p:cNvPr id="5" name="Minus 4"/>
          <p:cNvSpPr/>
          <p:nvPr/>
        </p:nvSpPr>
        <p:spPr>
          <a:xfrm>
            <a:off x="-847437" y="951949"/>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48875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361"/>
            <a:ext cx="10058400" cy="1099794"/>
          </a:xfrm>
        </p:spPr>
        <p:txBody>
          <a:bodyPr>
            <a:normAutofit/>
          </a:bodyPr>
          <a:lstStyle/>
          <a:p>
            <a:r>
              <a:rPr lang="en-US" sz="3600" dirty="0" smtClean="0"/>
              <a:t>Process of Carbon </a:t>
            </a:r>
            <a:r>
              <a:rPr lang="en-US" sz="3600" dirty="0"/>
              <a:t>T</a:t>
            </a:r>
            <a:r>
              <a:rPr lang="en-US" sz="3600" dirty="0" smtClean="0"/>
              <a:t>rade</a:t>
            </a:r>
            <a:endParaRPr lang="en-US" sz="3600" dirty="0"/>
          </a:p>
        </p:txBody>
      </p:sp>
      <p:sp>
        <p:nvSpPr>
          <p:cNvPr id="3" name="Content Placeholder 2"/>
          <p:cNvSpPr>
            <a:spLocks noGrp="1"/>
          </p:cNvSpPr>
          <p:nvPr>
            <p:ph idx="1"/>
          </p:nvPr>
        </p:nvSpPr>
        <p:spPr>
          <a:xfrm>
            <a:off x="838200" y="1477818"/>
            <a:ext cx="10515600" cy="5043055"/>
          </a:xfrm>
        </p:spPr>
        <p:txBody>
          <a:bodyPr>
            <a:normAutofit lnSpcReduction="10000"/>
          </a:bodyPr>
          <a:lstStyle/>
          <a:p>
            <a:pPr marL="0" indent="0">
              <a:buNone/>
            </a:pPr>
            <a:r>
              <a:rPr lang="en-US" dirty="0"/>
              <a:t>The process or mechanism of Carbon credit was formalized in the Kyoto Protocol, an international agreement between more than 170 countries. The stages of this mechanism </a:t>
            </a:r>
            <a:r>
              <a:rPr lang="en-US" dirty="0" smtClean="0"/>
              <a:t>includes -</a:t>
            </a:r>
            <a:endParaRPr lang="en-US" dirty="0"/>
          </a:p>
          <a:p>
            <a:r>
              <a:rPr lang="en-US" b="1" dirty="0" smtClean="0"/>
              <a:t>Assigned Amounts (AA):</a:t>
            </a:r>
            <a:r>
              <a:rPr lang="en-US" dirty="0"/>
              <a:t> </a:t>
            </a:r>
            <a:endParaRPr lang="en-US" dirty="0" smtClean="0"/>
          </a:p>
          <a:p>
            <a:pPr marL="457200" lvl="1" indent="0">
              <a:buNone/>
            </a:pPr>
            <a:r>
              <a:rPr lang="en-US" dirty="0" smtClean="0"/>
              <a:t>Under </a:t>
            </a:r>
            <a:r>
              <a:rPr lang="en-US" dirty="0"/>
              <a:t>the Kyoto Protocol, the 'caps' or quotas for Greenhouse gases for the developed Annex 1 countries are known as </a:t>
            </a:r>
            <a:r>
              <a:rPr lang="en-US" b="1" dirty="0"/>
              <a:t>Assigned Amounts </a:t>
            </a:r>
            <a:r>
              <a:rPr lang="en-US" dirty="0"/>
              <a:t>and are listed in Annex B. </a:t>
            </a:r>
          </a:p>
          <a:p>
            <a:r>
              <a:rPr lang="en-US" b="1" dirty="0"/>
              <a:t>Assigned Amount Units (AAUS): </a:t>
            </a:r>
            <a:endParaRPr lang="en-US" dirty="0"/>
          </a:p>
          <a:p>
            <a:pPr marL="457200" lvl="1" indent="0">
              <a:buNone/>
            </a:pPr>
            <a:r>
              <a:rPr lang="en-US" dirty="0"/>
              <a:t>The quantity of the initial assigned amount is denominated in individual units, called Assigned amount units (AAUs), each of which represents an allowance to emit one metric </a:t>
            </a:r>
            <a:r>
              <a:rPr lang="en-US" dirty="0" err="1"/>
              <a:t>tonne</a:t>
            </a:r>
            <a:r>
              <a:rPr lang="en-US" dirty="0"/>
              <a:t> of carbon dioxide equivalent, and these are entered into the country's national registry. </a:t>
            </a:r>
          </a:p>
          <a:p>
            <a:r>
              <a:rPr lang="en-US" b="1" dirty="0"/>
              <a:t>Operators: </a:t>
            </a:r>
            <a:endParaRPr lang="en-US" dirty="0"/>
          </a:p>
          <a:p>
            <a:pPr marL="457200" lvl="1" indent="0">
              <a:buNone/>
            </a:pPr>
            <a:r>
              <a:rPr lang="en-US" dirty="0"/>
              <a:t>In turn, these countries set quotas on the emissions of installations run by local business and other organizations, generically termed 'operators'. </a:t>
            </a:r>
          </a:p>
          <a:p>
            <a:r>
              <a:rPr lang="en-US" b="1" dirty="0"/>
              <a:t>Clearing House (Trade): </a:t>
            </a:r>
            <a:endParaRPr lang="en-US" dirty="0"/>
          </a:p>
          <a:p>
            <a:pPr marL="457200" lvl="1" indent="0">
              <a:buNone/>
            </a:pPr>
            <a:r>
              <a:rPr lang="en-US" dirty="0"/>
              <a:t>Each operator has an allowance of credits, where each unit gives the owner the right to emit one metric </a:t>
            </a:r>
            <a:r>
              <a:rPr lang="en-US" dirty="0" err="1"/>
              <a:t>tonne</a:t>
            </a:r>
            <a:r>
              <a:rPr lang="en-US" dirty="0"/>
              <a:t> of carbon dioxide or other equivalent greenhouse gas. Operators that have not used up their quotas can sell their unused allowances as carbon credits, while businesses that are about to exceed their quotas can buy the extra allowances as credits, privately or on the open market. </a:t>
            </a:r>
          </a:p>
        </p:txBody>
      </p:sp>
      <p:sp>
        <p:nvSpPr>
          <p:cNvPr id="4" name="Minus 3"/>
          <p:cNvSpPr/>
          <p:nvPr/>
        </p:nvSpPr>
        <p:spPr>
          <a:xfrm>
            <a:off x="-847437" y="900045"/>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9410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63903"/>
            <a:ext cx="10058400" cy="1371600"/>
          </a:xfrm>
        </p:spPr>
        <p:txBody>
          <a:bodyPr>
            <a:normAutofit/>
          </a:bodyPr>
          <a:lstStyle/>
          <a:p>
            <a:r>
              <a:rPr lang="en-US" sz="3600" dirty="0" smtClean="0"/>
              <a:t>Indian Scenario</a:t>
            </a:r>
            <a:endParaRPr lang="en-US" sz="3600" dirty="0"/>
          </a:p>
        </p:txBody>
      </p:sp>
      <p:sp>
        <p:nvSpPr>
          <p:cNvPr id="3" name="Content Placeholder 2"/>
          <p:cNvSpPr>
            <a:spLocks noGrp="1"/>
          </p:cNvSpPr>
          <p:nvPr>
            <p:ph idx="1"/>
          </p:nvPr>
        </p:nvSpPr>
        <p:spPr>
          <a:xfrm>
            <a:off x="838200" y="1825625"/>
            <a:ext cx="10515600" cy="4584412"/>
          </a:xfrm>
        </p:spPr>
        <p:txBody>
          <a:bodyPr>
            <a:normAutofit/>
          </a:bodyPr>
          <a:lstStyle/>
          <a:p>
            <a:r>
              <a:rPr lang="en-US" sz="2000" dirty="0" smtClean="0"/>
              <a:t>India signed and ratified the Protocol in August, 2002 and has emerged as a world leader in reduction of greenhouse gases by adopting CDMs </a:t>
            </a:r>
            <a:r>
              <a:rPr lang="en-US" sz="2000" dirty="0"/>
              <a:t>i</a:t>
            </a:r>
            <a:r>
              <a:rPr lang="en-US" sz="2000" dirty="0" smtClean="0"/>
              <a:t>n the past few years.</a:t>
            </a:r>
          </a:p>
          <a:p>
            <a:r>
              <a:rPr lang="en-US" sz="2000" dirty="0" smtClean="0"/>
              <a:t>India stands with the second largest portfolio of carbon contracts with a market share of 16 percent, behind China having a 62 percent market share. </a:t>
            </a:r>
          </a:p>
          <a:p>
            <a:r>
              <a:rPr lang="en-US" sz="2000" dirty="0" smtClean="0"/>
              <a:t>Carbon, like any other commodity, is being traded on India's Multi Commodity Exchange.</a:t>
            </a:r>
          </a:p>
          <a:p>
            <a:r>
              <a:rPr lang="en-US" sz="2000" dirty="0" smtClean="0"/>
              <a:t>Global </a:t>
            </a:r>
            <a:r>
              <a:rPr lang="en-US" sz="2000" dirty="0"/>
              <a:t>trading in </a:t>
            </a:r>
            <a:r>
              <a:rPr lang="en-US" sz="2000" dirty="0" smtClean="0"/>
              <a:t>carbon credits </a:t>
            </a:r>
            <a:r>
              <a:rPr lang="en-US" sz="2000" dirty="0"/>
              <a:t>trading was estimated at $5 billion in 2011, with India contributing around $1 billion (Birla et. </a:t>
            </a:r>
            <a:r>
              <a:rPr lang="en-US" sz="2000" dirty="0" smtClean="0"/>
              <a:t>al, 2012).</a:t>
            </a:r>
          </a:p>
          <a:p>
            <a:r>
              <a:rPr lang="en-US" sz="2000" dirty="0" smtClean="0"/>
              <a:t>The </a:t>
            </a:r>
            <a:r>
              <a:rPr lang="en-US" sz="2000" dirty="0"/>
              <a:t>registered CDM projects and NCDMA approved projects </a:t>
            </a:r>
            <a:r>
              <a:rPr lang="en-US" sz="2000" dirty="0" smtClean="0"/>
              <a:t>from India </a:t>
            </a:r>
            <a:r>
              <a:rPr lang="en-US" sz="2000" dirty="0"/>
              <a:t>exhibit an investment of more than INR 1.6 trillion and INR 5.5 trillion respectively (GIZ, 2014</a:t>
            </a:r>
            <a:r>
              <a:rPr lang="en-US" sz="2000" dirty="0" smtClean="0"/>
              <a:t>).</a:t>
            </a:r>
          </a:p>
          <a:p>
            <a:r>
              <a:rPr lang="en-US" sz="2000" dirty="0" smtClean="0"/>
              <a:t>India and China are likely to emerge as the biggest sellers of carbon credits.</a:t>
            </a:r>
            <a:endParaRPr lang="en-US" sz="2000" dirty="0"/>
          </a:p>
        </p:txBody>
      </p:sp>
      <p:sp>
        <p:nvSpPr>
          <p:cNvPr id="4" name="Minus 3"/>
          <p:cNvSpPr/>
          <p:nvPr/>
        </p:nvSpPr>
        <p:spPr>
          <a:xfrm>
            <a:off x="-720437" y="1077899"/>
            <a:ext cx="13429673" cy="435110"/>
          </a:xfrm>
          <a:prstGeom prst="mathMinus">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99214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TotalTime>
  <Words>1240</Words>
  <Application>Microsoft Office PowerPoint</Application>
  <PresentationFormat>Widescreen</PresentationFormat>
  <Paragraphs>127</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Bahnschrift Light</vt:lpstr>
      <vt:lpstr>Calibri</vt:lpstr>
      <vt:lpstr>Century Gothic</vt:lpstr>
      <vt:lpstr>Garamond</vt:lpstr>
      <vt:lpstr>Savon</vt:lpstr>
      <vt:lpstr>PowerPoint Presentation</vt:lpstr>
      <vt:lpstr>PowerPoint Presentation</vt:lpstr>
      <vt:lpstr>PowerPoint Presentation</vt:lpstr>
      <vt:lpstr>Problem Statement</vt:lpstr>
      <vt:lpstr>Introduction</vt:lpstr>
      <vt:lpstr>What is Carbon Trading?</vt:lpstr>
      <vt:lpstr>What is Clean Development Mechanism (CDM)?</vt:lpstr>
      <vt:lpstr>Process of Carbon Trade</vt:lpstr>
      <vt:lpstr>Indian Scenario</vt:lpstr>
      <vt:lpstr>Market Trends – Carbon Credit Prices (2005-2019)</vt:lpstr>
      <vt:lpstr>What does the green spike in the graph signify?</vt:lpstr>
      <vt:lpstr>Market Trends - Total supply and demand of carbon offsets</vt:lpstr>
      <vt:lpstr>Market Trends – Major buyers of carbon credits</vt:lpstr>
      <vt:lpstr>Market Trends – Performance Projections</vt:lpstr>
      <vt:lpstr>Our Solution</vt:lpstr>
      <vt:lpstr>Business Model</vt:lpstr>
      <vt:lpstr>Business Projections</vt:lpstr>
      <vt:lpstr>Roadmap until hackathon…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128</cp:revision>
  <dcterms:created xsi:type="dcterms:W3CDTF">2019-08-14T09:14:04Z</dcterms:created>
  <dcterms:modified xsi:type="dcterms:W3CDTF">2019-08-15T10:45:58Z</dcterms:modified>
</cp:coreProperties>
</file>