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8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B}" styleName="Medium Style 2 - Accent 1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FFFFFF"/>
              </a:solidFill>
            </a:ln>
          </a:left>
          <a:right>
            <a:ln w="12700" cmpd="sng">
              <a:solidFill>
                <a:srgbClr val="FFFFFF"/>
              </a:solidFill>
            </a:ln>
          </a:right>
          <a:top>
            <a:ln w="12700" cmpd="sng">
              <a:solidFill>
                <a:srgbClr val="FFFFFF"/>
              </a:solidFill>
            </a:ln>
          </a:top>
          <a:bottom>
            <a:ln w="12700" cmpd="sng">
              <a:solidFill>
                <a:srgbClr val="FFFFFF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5B9BD5">
              <a:tint val="20000"/>
            </a:srgbClr>
          </a:solidFill>
        </a:fill>
      </a:tcStyle>
    </a:wholeTbl>
    <a:band1H>
      <a:tcStyle>
        <a:fill>
          <a:solidFill>
            <a:srgbClr val="5B9BD5">
              <a:tint val="40000"/>
            </a:srgbClr>
          </a:solidFill>
        </a:fill>
      </a:tcStyle>
    </a:band1H>
    <a:band2H>
      <a:tcStyle>
        <a:tcBdr/>
      </a:tcStyle>
    </a:band2H>
    <a:band1V>
      <a:tcStyle>
        <a:fill>
          <a:solidFill>
            <a:srgbClr val="5B9BD5">
              <a:tint val="40000"/>
            </a:srgb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rgbClr val="000000"/>
      </a:tcTxStyle>
      <a:tcStyle>
        <a:fill>
          <a:solidFill>
            <a:srgbClr val="5B9BD5"/>
          </a:solidFill>
        </a:fill>
      </a:tcStyle>
    </a:lastCol>
    <a:firstCol>
      <a:tcTxStyle b="on">
        <a:fontRef idx="minor">
          <a:srgbClr val="000000"/>
        </a:fontRef>
        <a:srgbClr val="000000"/>
      </a:tcTxStyle>
      <a:tcStyle>
        <a:fill>
          <a:solidFill>
            <a:srgbClr val="5B9BD5"/>
          </a:solidFill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5B9BD5"/>
          </a:solidFill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3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5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58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type="title"/>
          </p:nvPr>
        </p:nvSpPr>
        <p:spPr>
          <a:xfrm>
            <a:off x="751806" y="940750"/>
            <a:ext cx="2338094" cy="2467717"/>
          </a:xfrm>
        </p:spPr>
        <p:txBody>
          <a:bodyPr/>
          <a:p>
            <a:r>
              <a:rPr b="0" sz="4400" i="1" lang="en-US" u="none">
                <a:solidFill>
                  <a:srgbClr val="000000"/>
                </a:solidFill>
              </a:rPr>
              <a:t>Pict</a:t>
            </a:r>
            <a:r>
              <a:rPr b="0" sz="4400" i="1" lang="en-US" u="none">
                <a:solidFill>
                  <a:srgbClr val="000000"/>
                </a:solidFill>
              </a:rPr>
              <a:t>ure</a:t>
            </a:r>
            <a:endParaRPr b="0" sz="4400" i="1" lang="en-US" u="none">
              <a:solidFill>
                <a:srgbClr val="000000"/>
              </a:solidFill>
            </a:endParaRPr>
          </a:p>
        </p:txBody>
      </p:sp>
      <p:sp>
        <p:nvSpPr>
          <p:cNvPr id="1048596" name=""/>
          <p:cNvSpPr>
            <a:spLocks noGrp="1"/>
          </p:cNvSpPr>
          <p:nvPr>
            <p:ph type="pic" idx="1"/>
          </p:nvPr>
        </p:nvSpPr>
        <p:spPr>
          <a:xfrm rot="54710">
            <a:off x="4039204" y="1691376"/>
            <a:ext cx="4863111" cy="5468657"/>
          </a:xfrm>
        </p:spPr>
        <p:txBody>
          <a:bodyPr/>
          <a:p>
            <a:endParaRPr lang="en-US"/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>
          <a:off x="3458811" y="2227313"/>
          <a:ext cx="5467451" cy="4630686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{5C22544A-7EE6-4342-B048-85BDC9FD1C3B}</a:tableStyleId>
              </a:tblPr>
              <a:tblGrid>
                <a:gridCol w="1366862"/>
                <a:gridCol w="1366862"/>
                <a:gridCol w="1366862"/>
                <a:gridCol w="1366862"/>
              </a:tblGrid>
              <a:tr h="1126382">
                <a:tc>
                  <a:txBody>
                    <a:bodyPr/>
                    <a:p>
                      <a:r>
                        <a:rPr altLang="en-US" lang="en-US"/>
                        <a:t>Subje</a:t>
                      </a:r>
                      <a:r>
                        <a:rPr altLang="en-US" lang="en-US"/>
                        <a:t>cts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Max</a:t>
                      </a:r>
                      <a:r>
                        <a:rPr altLang="en-US" lang="en-US"/>
                        <a:t>imum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marks</a:t>
                      </a:r>
                      <a:endParaRPr altLang="en-US" lang="en-US"/>
                    </a:p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Marks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obta</a:t>
                      </a:r>
                      <a:r>
                        <a:rPr altLang="en-US" lang="en-US"/>
                        <a:t>ined</a:t>
                      </a:r>
                      <a:endParaRPr altLang="en-US" lang="en-US"/>
                    </a:p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Remark</a:t>
                      </a:r>
                      <a:r>
                        <a:rPr altLang="en-US" lang="en-US"/>
                        <a:t>s</a:t>
                      </a:r>
                      <a:endParaRPr altLang="en-US" lang="en-US"/>
                    </a:p>
                  </a:txBody>
                </a:tc>
              </a:tr>
              <a:tr h="452479">
                <a:tc>
                  <a:txBody>
                    <a:bodyPr/>
                    <a:p>
                      <a:r>
                        <a:rPr altLang="en-US" lang="en-US"/>
                        <a:t>Eng</a:t>
                      </a:r>
                      <a:r>
                        <a:rPr altLang="en-US" lang="en-US"/>
                        <a:t>lish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</a:tr>
              <a:tr h="452479">
                <a:tc>
                  <a:txBody>
                    <a:bodyPr/>
                    <a:p>
                      <a:r>
                        <a:rPr altLang="en-US" lang="en-US"/>
                        <a:t>Math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</a:tr>
              <a:tr h="452479">
                <a:tc>
                  <a:txBody>
                    <a:bodyPr/>
                    <a:p>
                      <a:r>
                        <a:rPr altLang="en-US" lang="en-US"/>
                        <a:t>Urdu</a:t>
                      </a:r>
                      <a:r>
                        <a:rPr altLang="en-US" lang="en-US"/>
                        <a:t> 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</a:tr>
              <a:tr h="452479">
                <a:tc>
                  <a:txBody>
                    <a:bodyPr/>
                    <a:p>
                      <a:r>
                        <a:rPr altLang="en-US" lang="en-US"/>
                        <a:t>G</a:t>
                      </a:r>
                      <a:r>
                        <a:rPr altLang="en-US" lang="en-US"/>
                        <a:t>.</a:t>
                      </a:r>
                      <a:r>
                        <a:rPr altLang="en-US" lang="en-US"/>
                        <a:t>k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</a:tr>
              <a:tr h="452479">
                <a:tc>
                  <a:txBody>
                    <a:bodyPr/>
                    <a:p>
                      <a:r>
                        <a:rPr altLang="en-US" lang="en-US"/>
                        <a:t>Islamiat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</a:tr>
              <a:tr h="452479">
                <a:tc>
                  <a:txBody>
                    <a:bodyPr/>
                    <a:p>
                      <a:r>
                        <a:rPr altLang="en-US" lang="en-US"/>
                        <a:t>Draw</a:t>
                      </a:r>
                      <a:r>
                        <a:rPr altLang="en-US" lang="en-US"/>
                        <a:t>ing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</a:tr>
              <a:tr h="789430">
                <a:tc>
                  <a:txBody>
                    <a:bodyPr/>
                    <a:p>
                      <a:r>
                        <a:rPr altLang="en-US" lang="en-US"/>
                        <a:t>Total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mark</a:t>
                      </a:r>
                      <a:r>
                        <a:rPr altLang="en-US" lang="en-US"/>
                        <a:t>s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endParaRPr altLang="en-US" lang="en-US"/>
                    </a:p>
                  </a:txBody>
                </a:tc>
              </a:tr>
            </a:tbl>
          </a:graphicData>
        </a:graphic>
      </p:graphicFrame>
      <p:sp>
        <p:nvSpPr>
          <p:cNvPr id="1048597" name="Title 1"/>
          <p:cNvSpPr>
            <a:spLocks noGrp="1"/>
          </p:cNvSpPr>
          <p:nvPr/>
        </p:nvSpPr>
        <p:spPr>
          <a:xfrm>
            <a:off x="10875" y="-16028"/>
            <a:ext cx="9098138" cy="1047305"/>
          </a:xfrm>
          <a:prstGeom prst="rect"/>
          <a:solidFill>
            <a:srgbClr val="808080"/>
          </a:solidFill>
          <a:ln w="63500">
            <a:solidFill>
              <a:srgbClr val="000000"/>
            </a:solidFill>
            <a:prstDash val="dash"/>
          </a:ln>
        </p:spPr>
        <p:txBody>
          <a:bodyPr anchor="b" bIns="45720" lIns="91440" rIns="91440" rtlCol="0" tIns="45720" vert="horz">
            <a:normAutofit fontScale="85185" lnSpcReduction="20000"/>
          </a:bodyPr>
          <a:lstStyle>
            <a:lvl1pPr algn="l" defTabSz="914400" eaLnBrk="1" hangingPunct="1" latinLnBrk="0" rtl="0">
              <a:lnSpc>
                <a:spcPct val="90000"/>
              </a:lnSpc>
              <a:buNone/>
              <a:defRPr sz="3200"/>
            </a:lvl1pPr>
          </a:lstStyle>
          <a:p>
            <a:r>
              <a:rPr altLang="zh-CN" b="1" sz="5400" i="1" lang="en-US" u="none">
                <a:solidFill>
                  <a:srgbClr val="FFFFFF"/>
                </a:solidFill>
              </a:rPr>
              <a:t>Al</a:t>
            </a:r>
            <a:r>
              <a:rPr altLang="zh-CN" b="1" sz="5400" i="1" lang="en-US" u="none">
                <a:solidFill>
                  <a:srgbClr val="FFFFFF"/>
                </a:solidFill>
              </a:rPr>
              <a:t> </a:t>
            </a:r>
            <a:r>
              <a:rPr altLang="zh-CN" b="1" sz="5400" i="1" lang="en-US" u="none">
                <a:solidFill>
                  <a:srgbClr val="FFFFFF"/>
                </a:solidFill>
              </a:rPr>
              <a:t>Miraj</a:t>
            </a:r>
            <a:r>
              <a:rPr altLang="zh-CN" b="1" sz="5400" i="1" lang="en-US" u="none">
                <a:solidFill>
                  <a:srgbClr val="FFFFFF"/>
                </a:solidFill>
              </a:rPr>
              <a:t> </a:t>
            </a:r>
            <a:r>
              <a:rPr altLang="zh-CN" b="1" sz="5400" i="1" lang="en-US" u="none">
                <a:solidFill>
                  <a:srgbClr val="FFFFFF"/>
                </a:solidFill>
              </a:rPr>
              <a:t>Fello</a:t>
            </a:r>
            <a:r>
              <a:rPr altLang="zh-CN" b="1" sz="5400" i="1" lang="en-US" u="none">
                <a:solidFill>
                  <a:srgbClr val="FFFFFF"/>
                </a:solidFill>
              </a:rPr>
              <a:t>wship</a:t>
            </a:r>
            <a:r>
              <a:rPr altLang="zh-CN" b="1" sz="5400" i="1" lang="en-US" u="none">
                <a:solidFill>
                  <a:srgbClr val="FFFFFF"/>
                </a:solidFill>
              </a:rPr>
              <a:t> </a:t>
            </a:r>
            <a:r>
              <a:rPr altLang="zh-CN" b="1" sz="5400" i="1" lang="en-US" u="none">
                <a:solidFill>
                  <a:srgbClr val="FFFFFF"/>
                </a:solidFill>
              </a:rPr>
              <a:t>School</a:t>
            </a:r>
            <a:r>
              <a:rPr altLang="zh-CN" b="1" sz="5400" i="1" lang="en-US" u="none">
                <a:solidFill>
                  <a:srgbClr val="FFFFFF"/>
                </a:solidFill>
              </a:rPr>
              <a:t> </a:t>
            </a:r>
            <a:r>
              <a:rPr altLang="zh-CN" b="1" sz="5400" i="1" lang="en-US" u="none">
                <a:solidFill>
                  <a:srgbClr val="FFFFFF"/>
                </a:solidFill>
              </a:rPr>
              <a:t> </a:t>
            </a:r>
            <a:r>
              <a:rPr altLang="zh-CN" b="1" sz="5400" i="1" lang="en-US" u="none">
                <a:solidFill>
                  <a:srgbClr val="FFFFFF"/>
                </a:solidFill>
              </a:rPr>
              <a:t>(</a:t>
            </a:r>
            <a:r>
              <a:rPr altLang="zh-CN" b="1" sz="5400" i="1" lang="en-US" u="none">
                <a:solidFill>
                  <a:srgbClr val="FFFFFF"/>
                </a:solidFill>
              </a:rPr>
              <a:t>Ex124</a:t>
            </a:r>
            <a:r>
              <a:rPr altLang="zh-CN" b="1" sz="5400" i="1" lang="en-US" u="none">
                <a:solidFill>
                  <a:srgbClr val="FFFFFF"/>
                </a:solidFill>
              </a:rPr>
              <a:t>)</a:t>
            </a:r>
            <a:endParaRPr altLang="zh-CN" b="1" sz="5400" i="1" lang="en-US" u="none">
              <a:solidFill>
                <a:srgbClr val="FFFFFF"/>
              </a:solidFill>
            </a:endParaRPr>
          </a:p>
        </p:txBody>
      </p:sp>
      <p:sp>
        <p:nvSpPr>
          <p:cNvPr id="1048598" name=""/>
          <p:cNvSpPr>
            <a:spLocks noGrp="1"/>
          </p:cNvSpPr>
          <p:nvPr>
            <p:ph type="body" sz="half" idx="2"/>
          </p:nvPr>
        </p:nvSpPr>
        <p:spPr>
          <a:xfrm>
            <a:off x="751806" y="1140263"/>
            <a:ext cx="2338094" cy="2361343"/>
          </a:xfrm>
          <a:solidFill>
            <a:srgbClr val="99CCFF"/>
          </a:solidFill>
          <a:ln w="25400">
            <a:solidFill>
              <a:srgbClr val="3399FF"/>
            </a:solidFill>
            <a:prstDash val="solid"/>
          </a:ln>
        </p:spPr>
        <p:txBody>
          <a:bodyPr anchor="ctr"/>
          <a:p>
            <a:pPr algn="ctr"/>
            <a:r>
              <a:rPr lang="en-US">
                <a:solidFill>
                  <a:srgbClr val="FFFFFF"/>
                </a:solidFill>
              </a:rPr>
              <a:t>Pict</a:t>
            </a:r>
            <a:r>
              <a:rPr lang="en-US">
                <a:solidFill>
                  <a:srgbClr val="FFFFFF"/>
                </a:solidFill>
              </a:rPr>
              <a:t>ure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48599" name=""/>
          <p:cNvSpPr>
            <a:spLocks noGrp="1"/>
          </p:cNvSpPr>
          <p:nvPr/>
        </p:nvSpPr>
        <p:spPr>
          <a:xfrm>
            <a:off x="751805" y="3501606"/>
            <a:ext cx="2326467" cy="2811459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indent="0" marL="0">
              <a:lnSpc>
                <a:spcPct val="90000"/>
              </a:lnSpc>
              <a:buFont typeface="Arial" panose="020B0604020202020204" pitchFamily="34" charset="0"/>
              <a:buNone/>
              <a:defRPr sz="1600"/>
            </a:lvl1pPr>
            <a:lvl2pPr algn="l" defTabSz="914400" indent="0" marL="457200">
              <a:lnSpc>
                <a:spcPct val="90000"/>
              </a:lnSpc>
              <a:buFont typeface="Arial" panose="020B0604020202020204" pitchFamily="34" charset="0"/>
              <a:buNone/>
              <a:defRPr sz="1400"/>
            </a:lvl2pPr>
            <a:lvl3pPr algn="l" defTabSz="914400" indent="0" marL="914400">
              <a:lnSpc>
                <a:spcPct val="90000"/>
              </a:lnSpc>
              <a:buFont typeface="Arial" panose="020B0604020202020204" pitchFamily="34" charset="0"/>
              <a:buNone/>
              <a:defRPr sz="1200"/>
            </a:lvl3pPr>
            <a:lvl4pPr algn="l" defTabSz="914400" indent="0" marL="1371600">
              <a:lnSpc>
                <a:spcPct val="90000"/>
              </a:lnSpc>
              <a:buFont typeface="Arial" panose="020B0604020202020204" pitchFamily="34" charset="0"/>
              <a:buNone/>
              <a:defRPr sz="1000"/>
            </a:lvl4pPr>
            <a:lvl5pPr algn="l" defTabSz="914400" indent="0" marL="1828800">
              <a:lnSpc>
                <a:spcPct val="90000"/>
              </a:lnSpc>
              <a:buFont typeface="Arial" panose="020B0604020202020204" pitchFamily="34" charset="0"/>
              <a:buNone/>
              <a:defRPr sz="1000"/>
            </a:lvl5pPr>
            <a:lvl6pPr algn="l" defTabSz="914400" indent="0" marL="2286000">
              <a:lnSpc>
                <a:spcPct val="90000"/>
              </a:lnSpc>
              <a:buFont typeface="Arial" panose="020B0604020202020204" pitchFamily="34" charset="0"/>
              <a:buNone/>
              <a:defRPr sz="1000"/>
            </a:lvl6pPr>
            <a:lvl7pPr algn="l" defTabSz="914400" indent="0" marL="2743200">
              <a:lnSpc>
                <a:spcPct val="90000"/>
              </a:lnSpc>
              <a:buFont typeface="Arial" panose="020B0604020202020204" pitchFamily="34" charset="0"/>
              <a:buNone/>
              <a:defRPr sz="1000"/>
            </a:lvl7pPr>
            <a:lvl8pPr algn="l" defTabSz="914400" indent="0" marL="3200400">
              <a:lnSpc>
                <a:spcPct val="90000"/>
              </a:lnSpc>
              <a:buFont typeface="Arial" panose="020B0604020202020204" pitchFamily="34" charset="0"/>
              <a:buNone/>
              <a:defRPr sz="1000"/>
            </a:lvl8pPr>
            <a:lvl9pPr algn="l" defTabSz="914400" indent="0" marL="3657600">
              <a:lnSpc>
                <a:spcPct val="90000"/>
              </a:lnSpc>
              <a:buFont typeface="Arial" panose="020B0604020202020204" pitchFamily="34" charset="0"/>
              <a:buNone/>
              <a:defRPr sz="1000"/>
            </a:lvl9pPr>
          </a:lstStyle>
          <a:p>
            <a:r>
              <a:rPr sz="2400" i="1" lang="en-US"/>
              <a:t>Posi</a:t>
            </a:r>
            <a:r>
              <a:rPr sz="2400" i="1" lang="en-US"/>
              <a:t>tion</a:t>
            </a:r>
            <a:endParaRPr sz="2400" lang="en-US"/>
          </a:p>
          <a:p>
            <a:endParaRPr sz="2400" lang="en-US"/>
          </a:p>
          <a:p>
            <a:r>
              <a:rPr sz="2400" i="1" lang="en-US"/>
              <a:t>Cla</a:t>
            </a:r>
            <a:r>
              <a:rPr sz="2400" i="1" lang="en-US"/>
              <a:t>ss</a:t>
            </a:r>
            <a:r>
              <a:rPr sz="2400" i="1" lang="en-US"/>
              <a:t> </a:t>
            </a:r>
            <a:r>
              <a:rPr sz="2400" i="1" lang="en-US"/>
              <a:t>te</a:t>
            </a:r>
            <a:r>
              <a:rPr sz="2400" i="1" lang="en-US"/>
              <a:t>acher</a:t>
            </a:r>
            <a:r>
              <a:rPr sz="2400" i="1" lang="en-US"/>
              <a:t> sign</a:t>
            </a:r>
            <a:endParaRPr sz="2400" lang="en-US"/>
          </a:p>
          <a:p>
            <a:endParaRPr sz="2400" lang="en-US"/>
          </a:p>
          <a:p>
            <a:r>
              <a:rPr sz="2400" i="1" lang="en-US"/>
              <a:t>Princ</a:t>
            </a:r>
            <a:r>
              <a:rPr sz="2400" i="1" lang="en-US"/>
              <a:t>ipal</a:t>
            </a:r>
            <a:r>
              <a:rPr sz="2400" i="1" lang="en-US"/>
              <a:t> </a:t>
            </a:r>
            <a:r>
              <a:rPr sz="2400" i="1" lang="en-US"/>
              <a:t>si</a:t>
            </a:r>
            <a:r>
              <a:rPr sz="2400" i="1" lang="en-US"/>
              <a:t>gn</a:t>
            </a:r>
            <a:endParaRPr sz="2400" lang="en-US"/>
          </a:p>
          <a:p>
            <a:endParaRPr sz="2400" lang="en-US"/>
          </a:p>
          <a:p>
            <a:r>
              <a:rPr sz="2400" i="1" lang="en-US"/>
              <a:t>Paren</a:t>
            </a:r>
            <a:r>
              <a:rPr sz="2400" i="1" lang="en-US"/>
              <a:t>ts</a:t>
            </a:r>
            <a:r>
              <a:rPr sz="2400" i="1" lang="en-US"/>
              <a:t> </a:t>
            </a:r>
            <a:r>
              <a:rPr sz="2400" i="1" lang="en-US"/>
              <a:t>sig</a:t>
            </a:r>
            <a:r>
              <a:rPr sz="2400" i="1" lang="en-US"/>
              <a:t>n</a:t>
            </a:r>
            <a:endParaRPr sz="2400" lang="en-US"/>
          </a:p>
          <a:p>
            <a:endParaRPr sz="2400" lang="en-US"/>
          </a:p>
          <a:p>
            <a:endParaRPr sz="2400" lang="en-US"/>
          </a:p>
          <a:p>
            <a:endParaRPr sz="2400" lang="en-US"/>
          </a:p>
        </p:txBody>
      </p:sp>
      <p:sp>
        <p:nvSpPr>
          <p:cNvPr id="1048600" name="Subtitle 2"/>
          <p:cNvSpPr>
            <a:spLocks noGrp="1"/>
          </p:cNvSpPr>
          <p:nvPr/>
        </p:nvSpPr>
        <p:spPr>
          <a:xfrm>
            <a:off x="3458812" y="1140263"/>
            <a:ext cx="5546003" cy="1024354"/>
          </a:xfrm>
          <a:prstGeom prst="rect"/>
          <a:solidFill>
            <a:srgbClr val="808080"/>
          </a:solidFill>
          <a:ln w="25400">
            <a:solidFill>
              <a:srgbClr val="4D4D4D"/>
            </a:solidFill>
            <a:prstDash val="solid"/>
          </a:ln>
        </p:spPr>
        <p:txBody>
          <a:bodyPr anchor="ctr" anchorCtr="1">
            <a:noAutofit/>
          </a:bodyPr>
          <a:lstStyle>
            <a:lvl1pPr algn="l" defTabSz="914400" indent="0" marL="0">
              <a:lnSpc>
                <a:spcPct val="90000"/>
              </a:lnSpc>
              <a:buFont typeface="Arial" panose="020B0604020202020204" pitchFamily="34" charset="0"/>
              <a:buNone/>
              <a:defRPr sz="3200"/>
            </a:lvl1pPr>
            <a:lvl2pPr algn="l" defTabSz="914400" indent="0" marL="457200">
              <a:lnSpc>
                <a:spcPct val="90000"/>
              </a:lnSpc>
              <a:buFont typeface="Arial" panose="020B0604020202020204" pitchFamily="34" charset="0"/>
              <a:buNone/>
              <a:defRPr sz="2800"/>
            </a:lvl2pPr>
            <a:lvl3pPr algn="l" defTabSz="914400" indent="0" marL="914400">
              <a:lnSpc>
                <a:spcPct val="90000"/>
              </a:lnSpc>
              <a:buFont typeface="Arial" panose="020B0604020202020204" pitchFamily="34" charset="0"/>
              <a:buNone/>
              <a:defRPr sz="2400"/>
            </a:lvl3pPr>
            <a:lvl4pPr algn="l" defTabSz="914400" indent="0" marL="1371600">
              <a:lnSpc>
                <a:spcPct val="90000"/>
              </a:lnSpc>
              <a:buFont typeface="Arial" panose="020B0604020202020204" pitchFamily="34" charset="0"/>
              <a:buNone/>
              <a:defRPr sz="2000"/>
            </a:lvl4pPr>
            <a:lvl5pPr algn="l" defTabSz="914400" indent="0" marL="1828800">
              <a:lnSpc>
                <a:spcPct val="90000"/>
              </a:lnSpc>
              <a:buFont typeface="Arial" panose="020B0604020202020204" pitchFamily="34" charset="0"/>
              <a:buNone/>
              <a:defRPr sz="2000"/>
            </a:lvl5pPr>
            <a:lvl6pPr algn="l" defTabSz="914400" indent="0" marL="2286000">
              <a:lnSpc>
                <a:spcPct val="90000"/>
              </a:lnSpc>
              <a:buFont typeface="Arial" panose="020B0604020202020204" pitchFamily="34" charset="0"/>
              <a:buNone/>
              <a:defRPr sz="2000"/>
            </a:lvl6pPr>
            <a:lvl7pPr algn="l" defTabSz="914400" indent="0" marL="2743200">
              <a:lnSpc>
                <a:spcPct val="90000"/>
              </a:lnSpc>
              <a:buFont typeface="Arial" panose="020B0604020202020204" pitchFamily="34" charset="0"/>
              <a:buNone/>
              <a:defRPr sz="2000"/>
            </a:lvl7pPr>
            <a:lvl8pPr algn="l" defTabSz="914400" indent="0" marL="3200400">
              <a:lnSpc>
                <a:spcPct val="90000"/>
              </a:lnSpc>
              <a:buFont typeface="Arial" panose="020B0604020202020204" pitchFamily="34" charset="0"/>
              <a:buNone/>
              <a:defRPr sz="2000"/>
            </a:lvl8pPr>
            <a:lvl9pPr algn="l" defTabSz="914400" indent="0" marL="3657600">
              <a:lnSpc>
                <a:spcPct val="90000"/>
              </a:lnSpc>
              <a:buFont typeface="Arial" panose="020B0604020202020204" pitchFamily="34" charset="0"/>
              <a:buNone/>
              <a:defRPr sz="2000"/>
            </a:lvl9pPr>
          </a:lstStyle>
          <a:p>
            <a:pPr algn="ctr">
              <a:lnSpc>
                <a:spcPct val="300000"/>
              </a:lnSpc>
            </a:pPr>
            <a:r>
              <a:rPr altLang="zh-CN" b="1" sz="4000" i="1" lang="en-US">
                <a:solidFill>
                  <a:srgbClr val="FFFFFF"/>
                </a:solidFill>
              </a:rPr>
              <a:t>Resu</a:t>
            </a:r>
            <a:r>
              <a:rPr altLang="zh-CN" b="1" sz="4000" i="1" lang="en-US">
                <a:solidFill>
                  <a:srgbClr val="FFFFFF"/>
                </a:solidFill>
              </a:rPr>
              <a:t>lt</a:t>
            </a:r>
            <a:r>
              <a:rPr altLang="zh-CN" b="1" sz="4000" i="1" lang="en-US">
                <a:solidFill>
                  <a:srgbClr val="FFFFFF"/>
                </a:solidFill>
              </a:rPr>
              <a:t> </a:t>
            </a:r>
            <a:r>
              <a:rPr altLang="zh-CN" b="1" sz="4000" i="1" lang="en-US">
                <a:solidFill>
                  <a:srgbClr val="FFFFFF"/>
                </a:solidFill>
              </a:rPr>
              <a:t>card</a:t>
            </a:r>
            <a:endParaRPr altLang="zh-CN" b="1" sz="4000" i="1"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terms="http://purl.org/dc/terms/" xmlns:xsi="http://www.w3.org/2001/XMLSchema-instance">
  <dcterms:created xsi:type="dcterms:W3CDTF">2015-05-08T15:30:45Z</dcterms:created>
  <dcterms:modified xsi:type="dcterms:W3CDTF">2019-12-01T10:30:56Z</dcterms:modified>
</cp:coreProperties>
</file>