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6FD0-7F75-C866-D540-043D9754D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1DFC4-422C-8C43-B5AC-A99DC4AEA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FD2E6-AAAF-BDD5-3143-29C84ECF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ACDC-740F-4B38-BC36-E05A040A04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47E5-4DF7-4A08-9B96-FA53892F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C9E6-48EF-9461-012A-B0E913AA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42-9BA6-4DC4-B4EA-6DED205C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2F13-22FB-2D37-09D3-CC6C075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EBBDB-9DC1-16E5-90FE-B757EA732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5A6B-3394-4803-F29D-08BF2586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ACDC-740F-4B38-BC36-E05A040A04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8ABF-809D-A066-0A55-756FB012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8570-E94B-943E-52F9-4B338BC4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42-9BA6-4DC4-B4EA-6DED205C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B084E-0E33-0C80-E4C0-3FDC9CD3D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2909D-5F14-63B1-60B5-D1415879B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2485C-3C59-1A46-1F93-70769CD2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ACDC-740F-4B38-BC36-E05A040A04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8758-4D2B-F74E-0BF5-D2FE6D5C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24FA-EC47-D9D1-7F21-D12AC4D7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42-9BA6-4DC4-B4EA-6DED205C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C2BC-D8AB-DF0F-784A-6944874C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8984-68AB-072F-E245-016103A5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FD88-FCF9-CA58-57F4-0FEE8911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ACDC-740F-4B38-BC36-E05A040A04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019B-8F98-6C6D-E22E-14BB4742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BCBC-FC40-5EDB-19B0-2858C9D7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42-9BA6-4DC4-B4EA-6DED205C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50CE-540D-079F-1DE6-E2A76B22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44C62-94D7-1867-9480-61608136F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567D-0C01-9F29-3CC1-97922A44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ACDC-740F-4B38-BC36-E05A040A04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F710-E6B4-0782-EE70-E506FB40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1612-DD81-95D8-71F4-0175894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42-9BA6-4DC4-B4EA-6DED205C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36F1-251F-FBDF-22C5-9228DA9A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F29D-D75C-C91D-9C95-040F46276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D0C75-30D8-78BE-D043-A5E935966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21C56-6126-FAF6-E394-CD8C1613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ACDC-740F-4B38-BC36-E05A040A04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18F5-2FF7-2C6E-6FF2-6793E1AF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E3CD6-CE01-E260-051B-62763EAE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42-9BA6-4DC4-B4EA-6DED205C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E37A-6705-79CF-36A4-6517B74F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E7279-C56F-F916-CF45-2212B4BC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79E64-146C-EEFF-2A84-37BDB973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43B6F-06D4-A08B-4882-747A2155D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69257-0A59-A81B-3C01-8C767FE13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C4949-08FF-94D9-16D3-BC338731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ACDC-740F-4B38-BC36-E05A040A04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36254-DD44-4C05-96E4-D40FD0F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30527-2C37-8567-A296-547DB311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42-9BA6-4DC4-B4EA-6DED205C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330A-C493-4273-73C3-9469625D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44463-CCFB-E5CA-89B4-F6BDE39D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ACDC-740F-4B38-BC36-E05A040A04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D6E8A-ABB1-078A-16AD-BB426A49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66C9-CF27-BECA-555C-85C2A48F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42-9BA6-4DC4-B4EA-6DED205C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5C452-6882-0E57-7732-184C40BE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ACDC-740F-4B38-BC36-E05A040A04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51AF5-2B3B-5C97-A293-3C0D2727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2F768-C0A2-18B9-F98A-120DE00E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42-9BA6-4DC4-B4EA-6DED205C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5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3E29-F7F5-7ABE-E999-424FDF0E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C9A9-E865-56AD-F16C-9A6BBC25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8A7DC-A538-F6DC-103C-77893DFB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A9E14-B05B-E635-7263-FE1E47D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ACDC-740F-4B38-BC36-E05A040A04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53249-5A76-8E90-7B53-AED1ED3C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0071-8914-4BD3-40A1-55858A07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42-9BA6-4DC4-B4EA-6DED205C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EB9D-BFAC-D859-5FC8-36EE58DE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B970B-4657-B312-1463-DF45DB9FB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6D021-D19F-2A05-C23D-651AE123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B74C9-C897-464A-D353-5B650437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ACDC-740F-4B38-BC36-E05A040A04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38891-68A7-CA98-7E2F-D020DB15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CDCAC-4900-A2B1-3E8B-CA88EC26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42-9BA6-4DC4-B4EA-6DED205C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C7DFE-F36A-A1F3-55A6-D9D7C10A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ED1B-BE56-2101-A73B-ABC2B04E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9E82-5011-B6F4-24C6-70B541461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ACDC-740F-4B38-BC36-E05A040A04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6D75-09A4-DE2C-78F7-C5290D6A8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4FEE0-79C5-E18F-A9ED-D98F57401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4D42-9BA6-4DC4-B4EA-6DED205C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479C1D-765A-E7F7-B217-318C3A14908A}"/>
              </a:ext>
            </a:extLst>
          </p:cNvPr>
          <p:cNvSpPr txBox="1"/>
          <p:nvPr/>
        </p:nvSpPr>
        <p:spPr>
          <a:xfrm>
            <a:off x="1986116" y="1160206"/>
            <a:ext cx="9222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 Black" panose="020B0A04020102020204" pitchFamily="34" charset="0"/>
              </a:rPr>
              <a:t>    Waste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63749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4A439-9C89-E019-A886-53D5B4A6B1DC}"/>
              </a:ext>
            </a:extLst>
          </p:cNvPr>
          <p:cNvSpPr txBox="1"/>
          <p:nvPr/>
        </p:nvSpPr>
        <p:spPr>
          <a:xfrm>
            <a:off x="4689987" y="953729"/>
            <a:ext cx="321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7FBA6-9DCE-EB51-2A96-A02439A717BE}"/>
              </a:ext>
            </a:extLst>
          </p:cNvPr>
          <p:cNvSpPr txBox="1"/>
          <p:nvPr/>
        </p:nvSpPr>
        <p:spPr>
          <a:xfrm>
            <a:off x="1032386" y="2487561"/>
            <a:ext cx="10559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20,000 rows and 7 columns, capturing sensor-based waste</a:t>
            </a:r>
          </a:p>
          <a:p>
            <a:r>
              <a:rPr lang="en-US" dirty="0"/>
              <a:t>classification data. It includes attributes like </a:t>
            </a:r>
            <a:r>
              <a:rPr lang="en-US" dirty="0" err="1"/>
              <a:t>sensor_id</a:t>
            </a:r>
            <a:r>
              <a:rPr lang="en-US" dirty="0"/>
              <a:t>, timestamp, </a:t>
            </a:r>
            <a:r>
              <a:rPr lang="en-US" dirty="0" err="1"/>
              <a:t>waste_type</a:t>
            </a:r>
            <a:r>
              <a:rPr lang="en-US" dirty="0"/>
              <a:t>, and sensor</a:t>
            </a:r>
          </a:p>
          <a:p>
            <a:r>
              <a:rPr lang="en-US" dirty="0"/>
              <a:t>readings for </a:t>
            </a:r>
            <a:r>
              <a:rPr lang="en-US" dirty="0" err="1"/>
              <a:t>inductive_property</a:t>
            </a:r>
            <a:r>
              <a:rPr lang="en-US" dirty="0"/>
              <a:t>, </a:t>
            </a:r>
            <a:r>
              <a:rPr lang="en-US" dirty="0" err="1"/>
              <a:t>capacitive_property</a:t>
            </a:r>
            <a:r>
              <a:rPr lang="en-US" dirty="0"/>
              <a:t>, </a:t>
            </a:r>
            <a:r>
              <a:rPr lang="en-US" dirty="0" err="1"/>
              <a:t>moisture_property</a:t>
            </a:r>
            <a:r>
              <a:rPr lang="en-US" dirty="0"/>
              <a:t>, and</a:t>
            </a:r>
          </a:p>
          <a:p>
            <a:r>
              <a:rPr lang="en-US" dirty="0" err="1"/>
              <a:t>infrared_property</a:t>
            </a:r>
            <a:r>
              <a:rPr lang="en-US" dirty="0"/>
              <a:t>. There are no missing values, and data types include integers, floats, and</a:t>
            </a:r>
          </a:p>
          <a:p>
            <a:r>
              <a:rPr lang="en-US" dirty="0"/>
              <a:t>strings. The dataset is structured for analysis of waste types based on sensor properties, with</a:t>
            </a:r>
          </a:p>
          <a:p>
            <a:r>
              <a:rPr lang="en-US" dirty="0"/>
              <a:t>examples such as recyclable, non-recyclable, and organic waste categories.</a:t>
            </a:r>
          </a:p>
        </p:txBody>
      </p:sp>
    </p:spTree>
    <p:extLst>
      <p:ext uri="{BB962C8B-B14F-4D97-AF65-F5344CB8AC3E}">
        <p14:creationId xmlns:p14="http://schemas.microsoft.com/office/powerpoint/2010/main" val="28555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015A2-F291-6214-D3DB-3C13DA7FDE8B}"/>
              </a:ext>
            </a:extLst>
          </p:cNvPr>
          <p:cNvSpPr txBox="1"/>
          <p:nvPr/>
        </p:nvSpPr>
        <p:spPr>
          <a:xfrm>
            <a:off x="4444180" y="678426"/>
            <a:ext cx="444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9C0AF-F075-5DA7-E1C8-0E5406100754}"/>
              </a:ext>
            </a:extLst>
          </p:cNvPr>
          <p:cNvSpPr txBox="1"/>
          <p:nvPr/>
        </p:nvSpPr>
        <p:spPr>
          <a:xfrm>
            <a:off x="1219200" y="2290916"/>
            <a:ext cx="101862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project focuses on utilizing a sensor-based dataset for waste classification, containing</a:t>
            </a:r>
          </a:p>
          <a:p>
            <a:r>
              <a:rPr lang="en-US" sz="2000" dirty="0"/>
              <a:t>diverse features like inductive, capacitive, moisture, and infrared properties. The workflow</a:t>
            </a:r>
          </a:p>
          <a:p>
            <a:r>
              <a:rPr lang="en-US" sz="2000" dirty="0"/>
              <a:t>begins with visualizing the data to uncover patterns and insights, followed by preprocessing</a:t>
            </a:r>
          </a:p>
          <a:p>
            <a:r>
              <a:rPr lang="en-US" sz="2000" dirty="0"/>
              <a:t>steps to clean and normalize the data for analysis. Advanced classification algorithms are then</a:t>
            </a:r>
          </a:p>
          <a:p>
            <a:r>
              <a:rPr lang="en-US" sz="2000" dirty="0"/>
              <a:t>applied, with a particular emphasis on the Random Forest Classifier due to its robustness and</a:t>
            </a:r>
          </a:p>
          <a:p>
            <a:r>
              <a:rPr lang="en-US" sz="2000" dirty="0"/>
              <a:t>accuracy in handling multidimensional data. The goal is to accurately classify waste types such</a:t>
            </a:r>
          </a:p>
          <a:p>
            <a:r>
              <a:rPr lang="en-US" sz="2000" dirty="0"/>
              <a:t>as recyclable, non-recyclable, and organic, enabling smarter waste management solutions.</a:t>
            </a:r>
          </a:p>
        </p:txBody>
      </p:sp>
    </p:spTree>
    <p:extLst>
      <p:ext uri="{BB962C8B-B14F-4D97-AF65-F5344CB8AC3E}">
        <p14:creationId xmlns:p14="http://schemas.microsoft.com/office/powerpoint/2010/main" val="284660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890E2-6110-41C3-98C6-3D770FC66279}"/>
              </a:ext>
            </a:extLst>
          </p:cNvPr>
          <p:cNvSpPr txBox="1"/>
          <p:nvPr/>
        </p:nvSpPr>
        <p:spPr>
          <a:xfrm>
            <a:off x="4630994" y="835741"/>
            <a:ext cx="356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F2E1A-C9FD-2C5B-F102-BF042A5A43EC}"/>
              </a:ext>
            </a:extLst>
          </p:cNvPr>
          <p:cNvSpPr txBox="1"/>
          <p:nvPr/>
        </p:nvSpPr>
        <p:spPr>
          <a:xfrm>
            <a:off x="727588" y="2320413"/>
            <a:ext cx="11198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1] IMPORTED NECESSARY LIBRARIES</a:t>
            </a:r>
          </a:p>
          <a:p>
            <a:endParaRPr lang="en-US" dirty="0"/>
          </a:p>
          <a:p>
            <a:r>
              <a:rPr lang="en-US" dirty="0"/>
              <a:t>2]HANDLING MISSING VALUES</a:t>
            </a:r>
          </a:p>
          <a:p>
            <a:endParaRPr lang="en-US" dirty="0"/>
          </a:p>
          <a:p>
            <a:r>
              <a:rPr lang="en-US" dirty="0"/>
              <a:t>3]LABEL ENCODING FOR CATEGORICAL DATA</a:t>
            </a:r>
          </a:p>
          <a:p>
            <a:endParaRPr lang="en-US" dirty="0"/>
          </a:p>
          <a:p>
            <a:r>
              <a:rPr lang="en-US" dirty="0"/>
              <a:t>4[FEATURE SCALING USING STANDARDIZATION</a:t>
            </a:r>
          </a:p>
          <a:p>
            <a:endParaRPr lang="en-US" dirty="0"/>
          </a:p>
          <a:p>
            <a:r>
              <a:rPr lang="en-US" dirty="0"/>
              <a:t>4]OUTLIER DETECTION AND TREATMENT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6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70656-09F4-E658-46C2-E852D8FEF4F7}"/>
              </a:ext>
            </a:extLst>
          </p:cNvPr>
          <p:cNvSpPr txBox="1"/>
          <p:nvPr/>
        </p:nvSpPr>
        <p:spPr>
          <a:xfrm>
            <a:off x="3991897" y="560439"/>
            <a:ext cx="25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68D74A-3E22-15C7-6747-B041E15E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74" y="1441198"/>
            <a:ext cx="2545952" cy="143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99891E-14AF-AF76-3038-2ABC60E6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65" y="1203674"/>
            <a:ext cx="4201336" cy="251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A8F354-8179-85C8-4A02-EFF34C1BC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4" y="3721614"/>
            <a:ext cx="3209681" cy="251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2F0049B-C63F-C570-2601-DC5098107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101" y="3341853"/>
            <a:ext cx="3660533" cy="289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1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F10D7-2175-8EDC-F7EA-8A6AF52C6363}"/>
              </a:ext>
            </a:extLst>
          </p:cNvPr>
          <p:cNvSpPr txBox="1"/>
          <p:nvPr/>
        </p:nvSpPr>
        <p:spPr>
          <a:xfrm>
            <a:off x="4473677" y="530942"/>
            <a:ext cx="30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43A50-6EA1-3A08-4318-74BF6FF6CDE9}"/>
              </a:ext>
            </a:extLst>
          </p:cNvPr>
          <p:cNvSpPr txBox="1"/>
          <p:nvPr/>
        </p:nvSpPr>
        <p:spPr>
          <a:xfrm>
            <a:off x="1101213" y="1897626"/>
            <a:ext cx="8876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1]Training and testing dataset</a:t>
            </a:r>
          </a:p>
          <a:p>
            <a:endParaRPr lang="en-US" sz="2400" b="1" dirty="0"/>
          </a:p>
          <a:p>
            <a:r>
              <a:rPr lang="en-US" sz="2400" b="1" dirty="0"/>
              <a:t>2]</a:t>
            </a:r>
            <a:r>
              <a:rPr lang="fr-FR" sz="2400" b="1" dirty="0"/>
              <a:t> Model Training</a:t>
            </a:r>
          </a:p>
          <a:p>
            <a:endParaRPr lang="fr-FR" sz="2400" b="1" dirty="0"/>
          </a:p>
          <a:p>
            <a:r>
              <a:rPr lang="fr-FR" sz="2400" b="1" dirty="0"/>
              <a:t>3]</a:t>
            </a:r>
            <a:r>
              <a:rPr lang="fr-FR" sz="2400" b="1" dirty="0" err="1"/>
              <a:t>Metrics</a:t>
            </a:r>
            <a:r>
              <a:rPr lang="fr-FR" sz="2400" b="1" dirty="0"/>
              <a:t>- Confusion matrix</a:t>
            </a:r>
          </a:p>
          <a:p>
            <a:endParaRPr lang="fr-FR" sz="2400" b="1" dirty="0"/>
          </a:p>
          <a:p>
            <a:r>
              <a:rPr lang="fr-FR" sz="2400" b="1" dirty="0"/>
              <a:t>4]Classification report, </a:t>
            </a:r>
            <a:r>
              <a:rPr lang="fr-FR" sz="2400" b="1" dirty="0" err="1"/>
              <a:t>accuracy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272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171E5-5A2D-F91A-C5ED-8616C9144CE2}"/>
              </a:ext>
            </a:extLst>
          </p:cNvPr>
          <p:cNvSpPr txBox="1"/>
          <p:nvPr/>
        </p:nvSpPr>
        <p:spPr>
          <a:xfrm>
            <a:off x="1809135" y="1828800"/>
            <a:ext cx="11736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                                RANDOM FOREST CLASSIFIER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Random Forest classifier is an ensemble learning method that builds multiple</a:t>
            </a:r>
          </a:p>
          <a:p>
            <a:pPr algn="just"/>
            <a:r>
              <a:rPr lang="en-US" dirty="0"/>
              <a:t>decision trees and combines their predictions to improve accuracy and prevent</a:t>
            </a:r>
          </a:p>
          <a:p>
            <a:pPr algn="just"/>
            <a:r>
              <a:rPr lang="en-US" dirty="0"/>
              <a:t>overfitting. It works by randomly selecting subsets of features and training a</a:t>
            </a:r>
          </a:p>
          <a:p>
            <a:pPr algn="just"/>
            <a:r>
              <a:rPr lang="en-US" dirty="0"/>
              <a:t>separate decision tree on each subset. During prediction, each tree makes a vote,</a:t>
            </a:r>
          </a:p>
          <a:p>
            <a:pPr algn="just"/>
            <a:r>
              <a:rPr lang="en-US" dirty="0"/>
              <a:t>and the class with the majority vote is selected as the final output. Random Forest</a:t>
            </a:r>
          </a:p>
          <a:p>
            <a:pPr algn="just"/>
            <a:r>
              <a:rPr lang="en-US" dirty="0"/>
              <a:t>is highly effective for classification tasks, handling both numerical and categorical</a:t>
            </a:r>
          </a:p>
          <a:p>
            <a:pPr algn="just"/>
            <a:r>
              <a:rPr lang="en-US" dirty="0"/>
              <a:t>data well, and is </a:t>
            </a:r>
            <a:r>
              <a:rPr lang="en-US" dirty="0" err="1"/>
              <a:t>robustto</a:t>
            </a:r>
            <a:r>
              <a:rPr lang="en-US" dirty="0"/>
              <a:t> noise and overfitting compared to a single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213970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C1D0C-04F9-BB8E-139D-AB81E58A904B}"/>
              </a:ext>
            </a:extLst>
          </p:cNvPr>
          <p:cNvSpPr txBox="1"/>
          <p:nvPr/>
        </p:nvSpPr>
        <p:spPr>
          <a:xfrm>
            <a:off x="4286865" y="2015613"/>
            <a:ext cx="356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570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Saniha K</dc:creator>
  <cp:lastModifiedBy>Saniha K</cp:lastModifiedBy>
  <cp:revision>1</cp:revision>
  <dcterms:created xsi:type="dcterms:W3CDTF">2025-01-06T13:53:44Z</dcterms:created>
  <dcterms:modified xsi:type="dcterms:W3CDTF">2025-01-06T14:07:58Z</dcterms:modified>
</cp:coreProperties>
</file>