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5" r:id="rId13"/>
  </p:sldIdLst>
  <p:sldSz cx="9144000" cy="5143500"/>
  <p:notesSz cx="6858000" cy="9144000"/>
  <p:embeddedFontLst>
    <p:embeddedFont>
      <p:font typeface="Playfair Display"/>
      <p:regular r:id="rId17"/>
    </p:embeddedFont>
    <p:embeddedFont>
      <p:font typeface="Lato" panose="020F0502020204030203"/>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910e179996_0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10e179996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910e179996_0_7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0e179996_0_7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910e179996_4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10e179996_4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910e179996_4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10e179996_4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910e179996_4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10e179996_4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910e179996_4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10e179996_4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910e179996_4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10e179996_4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3" name="Google Shape;13;p2"/>
          <p:cNvSpPr txBox="1"/>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p:txBody>
      </p:sp>
      <p:sp>
        <p:nvSpPr>
          <p:cNvPr id="14" name="Google Shape;14;p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9pPr>
          </a:lstStyle>
          <a:p>
            <a:r>
              <a:t>xx%</a:t>
            </a:r>
          </a:p>
        </p:txBody>
      </p:sp>
      <p:sp>
        <p:nvSpPr>
          <p:cNvPr id="51" name="Google Shape;51;p11"/>
          <p:cNvSpPr txBox="1"/>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2" name="Google Shape;52;p11"/>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7" name="Google Shape;17;p3"/>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2" name="Google Shape;22;p4"/>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6" name="Google Shape;26;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7"/>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1pPr>
            <a:lvl2pPr lvl="1">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2pPr>
            <a:lvl3pPr lvl="2">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3pPr>
            <a:lvl4pPr lvl="3">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4pPr>
            <a:lvl5pPr lvl="4">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5pPr>
            <a:lvl6pPr lvl="5">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6pPr>
            <a:lvl7pPr lvl="6">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7pPr>
            <a:lvl8pPr lvl="7">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8pPr>
            <a:lvl9pPr lvl="8">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37" name="Google Shape;37;p8"/>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7" name="Google Shape;47;p10"/>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260" y="1385570"/>
            <a:ext cx="2951480" cy="17557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Cakes and Bakes</a:t>
            </a:r>
            <a:endParaRPr lang="en-GB"/>
          </a:p>
          <a:p>
            <a:pPr marL="0" lvl="0" indent="0" algn="ctr" rtl="0">
              <a:spcBef>
                <a:spcPts val="0"/>
              </a:spcBef>
              <a:spcAft>
                <a:spcPts val="0"/>
              </a:spcAft>
              <a:buNone/>
            </a:pPr>
            <a:r>
              <a:rPr lang="en-GB" sz="1600"/>
              <a:t>Online Bakery System</a:t>
            </a:r>
            <a:endParaRPr sz="1600"/>
          </a:p>
        </p:txBody>
      </p:sp>
      <p:sp>
        <p:nvSpPr>
          <p:cNvPr id="60" name="Google Shape;60;p13"/>
          <p:cNvSpPr txBox="1"/>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By Sanika Kulkarni 19BCE1328</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Modular Design:</a:t>
            </a:r>
            <a:endParaRPr lang="en-IN" altLang="en-US"/>
          </a:p>
        </p:txBody>
      </p:sp>
      <p:sp>
        <p:nvSpPr>
          <p:cNvPr id="3" name="Text Placeholder 2"/>
          <p:cNvSpPr/>
          <p:nvPr>
            <p:ph type="body" idx="1"/>
          </p:nvPr>
        </p:nvSpPr>
        <p:spPr/>
        <p:txBody>
          <a:bodyPr/>
          <a:p>
            <a:pPr marL="114300" indent="0">
              <a:buNone/>
            </a:pPr>
            <a:r>
              <a:rPr lang="en-IN" altLang="en-GB">
                <a:sym typeface="+mn-ea"/>
              </a:rPr>
              <a:t>Module 7: Profile viewing,order history and order tracking</a:t>
            </a:r>
            <a:endParaRPr lang="en-IN" altLang="en-GB">
              <a:sym typeface="+mn-ea"/>
            </a:endParaRPr>
          </a:p>
          <a:p>
            <a:pPr marL="114300" indent="0">
              <a:buNone/>
            </a:pPr>
            <a:endParaRPr lang="en-IN" altLang="en-US"/>
          </a:p>
          <a:p>
            <a:pPr marL="114300" indent="0">
              <a:buNone/>
            </a:pPr>
            <a:r>
              <a:rPr lang="en-IN" altLang="en-US"/>
              <a:t>Module 8: Upcoming or finished orders list for administrator</a:t>
            </a:r>
            <a:endParaRPr lang="en-IN" altLang="en-US"/>
          </a:p>
          <a:p>
            <a:pPr marL="114300" indent="0">
              <a:buNone/>
            </a:pPr>
            <a:endParaRPr lang="en-IN" altLang="en-US"/>
          </a:p>
          <a:p>
            <a:pPr marL="114300" indent="0">
              <a:buNone/>
            </a:pPr>
            <a:r>
              <a:rPr lang="en-IN" altLang="en-US"/>
              <a:t>Module 9: Sending picture to customer after order is made for administrator</a:t>
            </a:r>
            <a:endParaRPr lang="en-IN" altLang="en-US"/>
          </a:p>
          <a:p>
            <a:pPr marL="114300" indent="0">
              <a:buNone/>
            </a:pPr>
            <a:endParaRPr lang="en-IN" altLang="en-US"/>
          </a:p>
          <a:p>
            <a:pPr marL="114300" indent="0">
              <a:buNone/>
            </a:pPr>
            <a:r>
              <a:rPr lang="en-IN" altLang="en-US"/>
              <a:t>Module 10: Interface and order id input and location input for delivery guy</a:t>
            </a:r>
            <a:endParaRPr lang="en-IN" altLang="en-US"/>
          </a:p>
          <a:p>
            <a:pPr marL="114300" indent="0">
              <a:buNone/>
            </a:pPr>
            <a:endParaRPr lang="en-IN" altLang="en-US"/>
          </a:p>
          <a:p>
            <a:pPr marL="114300" indent="0">
              <a:buNone/>
            </a:pPr>
            <a:r>
              <a:rPr lang="en-IN" altLang="en-US"/>
              <a:t>Module 11: Picked and delivered status updation for delivery guy</a:t>
            </a:r>
            <a:endParaRPr lang="en-IN" altLang="en-US"/>
          </a:p>
          <a:p>
            <a:pPr marL="114300" indent="0">
              <a:buNone/>
            </a:pPr>
            <a:endParaRPr lang="en-IN" altLang="en-US"/>
          </a:p>
          <a:p>
            <a:pPr marL="114300" indent="0">
              <a:buNone/>
            </a:pPr>
            <a:r>
              <a:rPr lang="en-IN" altLang="en-US"/>
              <a:t>Module 12:   Analysing trends in items bought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lang="en-GB"/>
          </a:p>
        </p:txBody>
      </p:sp>
      <p:sp>
        <p:nvSpPr>
          <p:cNvPr id="66" name="Google Shape;66;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There are many home bakers who sell their baked items by managing orders via the phone. Creating an online platform  to expand their business and making it more professional is the aim of this project. Allowing people to order cakes and other delicious snacks  from the comfort of their home is also something this system aims to deliver. </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Description of the Project:</a:t>
            </a:r>
            <a:endParaRPr lang="en-GB"/>
          </a:p>
        </p:txBody>
      </p:sp>
      <p:sp>
        <p:nvSpPr>
          <p:cNvPr id="72" name="Google Shape;72;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system can be used by any existent bakery shop who wishes to have an online platform to expand their business or also </a:t>
            </a:r>
            <a:endParaRPr lang="en-GB"/>
          </a:p>
          <a:p>
            <a:pPr marL="457200" lvl="0" indent="-342900" algn="l" rtl="0">
              <a:spcBef>
                <a:spcPts val="0"/>
              </a:spcBef>
              <a:spcAft>
                <a:spcPts val="0"/>
              </a:spcAft>
              <a:buSzPts val="1800"/>
              <a:buChar char="●"/>
            </a:pPr>
            <a:r>
              <a:rPr lang="en-GB"/>
              <a:t>By home bakers who want to expand their business and manage more orders via online ordering.</a:t>
            </a:r>
            <a:endParaRPr lang="en-GB"/>
          </a:p>
          <a:p>
            <a:pPr marL="457200" lvl="0" indent="-342900" algn="l" rtl="0">
              <a:spcBef>
                <a:spcPts val="0"/>
              </a:spcBef>
              <a:spcAft>
                <a:spcPts val="0"/>
              </a:spcAft>
              <a:buSzPts val="1800"/>
              <a:buChar char="●"/>
            </a:pPr>
            <a:r>
              <a:rPr lang="en-GB"/>
              <a:t>The online bakery system will display all the wide variety of items being sold by the shop along with their prices, real pictures and customer reviews.</a:t>
            </a:r>
            <a:endParaRPr lang="en-GB"/>
          </a:p>
          <a:p>
            <a:pPr marL="457200" lvl="0" indent="-342900" algn="l" rtl="0">
              <a:spcBef>
                <a:spcPts val="0"/>
              </a:spcBef>
              <a:spcAft>
                <a:spcPts val="0"/>
              </a:spcAft>
              <a:buSzPts val="1800"/>
              <a:buChar char="●"/>
            </a:pPr>
            <a:r>
              <a:rPr lang="en-GB"/>
              <a:t>There are 3 interfaces involved:</a:t>
            </a:r>
            <a:endParaRPr lang="en-GB"/>
          </a:p>
          <a:p>
            <a:pPr marL="457200" lvl="0" indent="-342900" algn="l" rtl="0">
              <a:spcBef>
                <a:spcPts val="0"/>
              </a:spcBef>
              <a:spcAft>
                <a:spcPts val="0"/>
              </a:spcAft>
              <a:buSzPts val="1800"/>
              <a:buChar char="●"/>
            </a:pPr>
            <a:r>
              <a:rPr lang="en-GB"/>
              <a:t>Administrator</a:t>
            </a:r>
            <a:endParaRPr lang="en-GB"/>
          </a:p>
          <a:p>
            <a:pPr marL="457200" lvl="0" indent="-342900" algn="l" rtl="0">
              <a:spcBef>
                <a:spcPts val="0"/>
              </a:spcBef>
              <a:spcAft>
                <a:spcPts val="0"/>
              </a:spcAft>
              <a:buSzPts val="1800"/>
              <a:buChar char="●"/>
            </a:pPr>
            <a:r>
              <a:rPr lang="en-GB"/>
              <a:t>Customer</a:t>
            </a:r>
            <a:endParaRPr lang="en-GB"/>
          </a:p>
          <a:p>
            <a:pPr marL="457200" lvl="0" indent="-342900" algn="l" rtl="0">
              <a:spcBef>
                <a:spcPts val="0"/>
              </a:spcBef>
              <a:spcAft>
                <a:spcPts val="0"/>
              </a:spcAft>
              <a:buSzPts val="1800"/>
              <a:buChar char="●"/>
            </a:pPr>
            <a:r>
              <a:rPr lang="en-GB"/>
              <a:t>Delivery guy</a:t>
            </a:r>
            <a:endParaRPr lang="en-GB"/>
          </a:p>
          <a:p>
            <a:pPr marL="457200" lvl="0" indent="0" algn="l" rtl="0">
              <a:spcBef>
                <a:spcPts val="1600"/>
              </a:spcBef>
              <a:spcAft>
                <a:spcPts val="0"/>
              </a:spcAft>
              <a:buNone/>
            </a:pPr>
          </a:p>
          <a:p>
            <a:pPr marL="457200" lvl="0" indent="0" algn="l" rtl="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Administrator:</a:t>
            </a:r>
            <a:endParaRPr lang="en-GB"/>
          </a:p>
        </p:txBody>
      </p:sp>
      <p:sp>
        <p:nvSpPr>
          <p:cNvPr id="78" name="Google Shape;78;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The administrator can:</a:t>
            </a:r>
            <a:endParaRPr sz="1900"/>
          </a:p>
          <a:p>
            <a:pPr marL="457200" lvl="0" indent="-349250" algn="l" rtl="0">
              <a:spcBef>
                <a:spcPts val="1600"/>
              </a:spcBef>
              <a:spcAft>
                <a:spcPts val="0"/>
              </a:spcAft>
              <a:buSzPts val="1900"/>
              <a:buChar char="●"/>
            </a:pPr>
            <a:r>
              <a:rPr lang="en-GB" sz="1900"/>
              <a:t>Add items to the catalogue</a:t>
            </a:r>
            <a:endParaRPr sz="1900"/>
          </a:p>
          <a:p>
            <a:pPr marL="457200" lvl="0" indent="-349250" algn="l" rtl="0">
              <a:spcBef>
                <a:spcPts val="0"/>
              </a:spcBef>
              <a:spcAft>
                <a:spcPts val="0"/>
              </a:spcAft>
              <a:buSzPts val="1900"/>
              <a:buChar char="●"/>
            </a:pPr>
            <a:r>
              <a:rPr lang="en-GB" sz="1900"/>
              <a:t>Remove items from the catalogue</a:t>
            </a:r>
            <a:endParaRPr sz="1900"/>
          </a:p>
          <a:p>
            <a:pPr marL="457200" lvl="0" indent="-349250" algn="l" rtl="0">
              <a:spcBef>
                <a:spcPts val="0"/>
              </a:spcBef>
              <a:spcAft>
                <a:spcPts val="0"/>
              </a:spcAft>
              <a:buSzPts val="1900"/>
              <a:buChar char="●"/>
            </a:pPr>
            <a:r>
              <a:rPr lang="en-GB" sz="1900"/>
              <a:t>Update the availability of the item</a:t>
            </a:r>
            <a:endParaRPr sz="1900"/>
          </a:p>
          <a:p>
            <a:pPr marL="457200" lvl="0" indent="-349250" algn="l" rtl="0">
              <a:spcBef>
                <a:spcPts val="0"/>
              </a:spcBef>
              <a:spcAft>
                <a:spcPts val="0"/>
              </a:spcAft>
              <a:buSzPts val="1900"/>
              <a:buChar char="●"/>
            </a:pPr>
            <a:r>
              <a:rPr lang="en-IN" altLang="en-GB" sz="1900"/>
              <a:t>C</a:t>
            </a:r>
            <a:r>
              <a:rPr lang="en-GB" sz="1900"/>
              <a:t>lick pictures of finished item </a:t>
            </a:r>
            <a:r>
              <a:rPr lang="en-IN" altLang="en-GB" sz="1900"/>
              <a:t>and send them to appropriate customer</a:t>
            </a:r>
            <a:endParaRPr lang="en-GB" sz="1900"/>
          </a:p>
          <a:p>
            <a:pPr marL="457200" lvl="0" indent="-349250" algn="l" rtl="0">
              <a:spcBef>
                <a:spcPts val="0"/>
              </a:spcBef>
              <a:spcAft>
                <a:spcPts val="0"/>
              </a:spcAft>
              <a:buSzPts val="1900"/>
              <a:buChar char="●"/>
            </a:pPr>
            <a:r>
              <a:rPr lang="en-IN" altLang="en-GB" sz="1900"/>
              <a:t>View business statistics to make intellient decisions</a:t>
            </a:r>
            <a:endParaRPr sz="1900"/>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Customer:</a:t>
            </a:r>
            <a:endParaRPr lang="en-GB"/>
          </a:p>
        </p:txBody>
      </p:sp>
      <p:sp>
        <p:nvSpPr>
          <p:cNvPr id="84" name="Google Shape;84;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customer can:</a:t>
            </a:r>
            <a:endParaRPr lang="en-GB"/>
          </a:p>
          <a:p>
            <a:pPr marL="457200" lvl="0" indent="-342900" algn="l" rtl="0">
              <a:spcBef>
                <a:spcPts val="1600"/>
              </a:spcBef>
              <a:spcAft>
                <a:spcPts val="0"/>
              </a:spcAft>
              <a:buSzPts val="1800"/>
              <a:buChar char="●"/>
            </a:pPr>
            <a:r>
              <a:rPr lang="en-GB"/>
              <a:t>Search for items through the search bar</a:t>
            </a:r>
            <a:endParaRPr lang="en-GB"/>
          </a:p>
          <a:p>
            <a:pPr marL="457200" lvl="0" indent="-342900" algn="l" rtl="0">
              <a:spcBef>
                <a:spcPts val="0"/>
              </a:spcBef>
              <a:spcAft>
                <a:spcPts val="0"/>
              </a:spcAft>
              <a:buSzPts val="1800"/>
              <a:buChar char="●"/>
            </a:pPr>
            <a:r>
              <a:rPr lang="en-GB"/>
              <a:t>Browse through the items present in various categories</a:t>
            </a:r>
            <a:endParaRPr lang="en-GB"/>
          </a:p>
          <a:p>
            <a:pPr marL="457200" lvl="0" indent="-342900" algn="l" rtl="0">
              <a:spcBef>
                <a:spcPts val="0"/>
              </a:spcBef>
              <a:spcAft>
                <a:spcPts val="0"/>
              </a:spcAft>
              <a:buSzPts val="1800"/>
              <a:buChar char="●"/>
            </a:pPr>
            <a:r>
              <a:rPr lang="en-GB"/>
              <a:t>View pictures and reviews of various items and add it to cart</a:t>
            </a:r>
            <a:endParaRPr lang="en-GB"/>
          </a:p>
          <a:p>
            <a:pPr marL="457200" lvl="0" indent="-342900" algn="l" rtl="0">
              <a:spcBef>
                <a:spcPts val="0"/>
              </a:spcBef>
              <a:spcAft>
                <a:spcPts val="0"/>
              </a:spcAft>
              <a:buSzPts val="1800"/>
              <a:buChar char="●"/>
            </a:pPr>
            <a:r>
              <a:rPr lang="en-GB"/>
              <a:t>Save items to order later or add to wishlist</a:t>
            </a:r>
            <a:endParaRPr lang="en-GB"/>
          </a:p>
          <a:p>
            <a:pPr marL="457200" lvl="0" indent="-342900" algn="l" rtl="0">
              <a:spcBef>
                <a:spcPts val="0"/>
              </a:spcBef>
              <a:spcAft>
                <a:spcPts val="0"/>
              </a:spcAft>
              <a:buSzPts val="1800"/>
              <a:buChar char="●"/>
            </a:pPr>
            <a:r>
              <a:rPr lang="en-GB"/>
              <a:t>Place order for available items</a:t>
            </a:r>
            <a:endParaRPr lang="en-GB"/>
          </a:p>
          <a:p>
            <a:pPr marL="457200" lvl="0" indent="-342900" algn="l" rtl="0">
              <a:spcBef>
                <a:spcPts val="0"/>
              </a:spcBef>
              <a:spcAft>
                <a:spcPts val="0"/>
              </a:spcAft>
              <a:buSzPts val="1800"/>
              <a:buChar char="●"/>
            </a:pPr>
            <a:r>
              <a:rPr lang="en-IN" altLang="en-GB"/>
              <a:t>Order date and approximate time can be mentioned</a:t>
            </a:r>
            <a:endParaRPr lang="en-GB"/>
          </a:p>
          <a:p>
            <a:pPr marL="457200" lvl="0" indent="-342900" algn="l" rtl="0">
              <a:spcBef>
                <a:spcPts val="0"/>
              </a:spcBef>
              <a:spcAft>
                <a:spcPts val="0"/>
              </a:spcAft>
              <a:buSzPts val="1800"/>
              <a:buChar char="●"/>
            </a:pPr>
            <a:r>
              <a:rPr lang="en-GB"/>
              <a:t>Add customised wishes </a:t>
            </a:r>
            <a:r>
              <a:rPr lang="en-IN" altLang="en-GB"/>
              <a:t>or greetings</a:t>
            </a:r>
            <a:r>
              <a:rPr lang="en-GB"/>
              <a:t> on cakes or add gift </a:t>
            </a:r>
            <a:r>
              <a:rPr lang="en-GB"/>
              <a:t>wrapping</a:t>
            </a:r>
            <a:endParaRPr lang="en-GB"/>
          </a:p>
          <a:p>
            <a:pPr marL="457200" lvl="0" indent="-342900" algn="l" rtl="0">
              <a:spcBef>
                <a:spcPts val="0"/>
              </a:spcBef>
              <a:spcAft>
                <a:spcPts val="0"/>
              </a:spcAft>
              <a:buSzPts val="1800"/>
              <a:buChar char="●"/>
            </a:pPr>
            <a:r>
              <a:rPr lang="en-GB"/>
              <a:t>Pay through cash on delivery or through card</a:t>
            </a:r>
            <a:endParaRPr lang="en-GB"/>
          </a:p>
          <a:p>
            <a:pPr marL="457200" lvl="0" indent="-342900" algn="l" rtl="0">
              <a:spcBef>
                <a:spcPts val="0"/>
              </a:spcBef>
              <a:spcAft>
                <a:spcPts val="0"/>
              </a:spcAft>
              <a:buSzPts val="1800"/>
              <a:buChar char="●"/>
            </a:pPr>
            <a:r>
              <a:rPr lang="en-GB"/>
              <a:t>View picture of the completed order</a:t>
            </a:r>
            <a:endParaRPr lang="en-GB"/>
          </a:p>
          <a:p>
            <a:pPr marL="0" lvl="0" indent="0" algn="l" rtl="0">
              <a:spcBef>
                <a:spcPts val="1600"/>
              </a:spcBef>
              <a:spcAft>
                <a:spcPts val="0"/>
              </a:spcAft>
              <a:buNone/>
            </a:pPr>
          </a:p>
          <a:p>
            <a:pPr marL="457200" lvl="0" indent="0" algn="l" rtl="0">
              <a:spcBef>
                <a:spcPts val="1600"/>
              </a:spcBef>
              <a:spcAft>
                <a:spcPts val="16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Customer:</a:t>
            </a:r>
            <a:endParaRPr lang="en-GB"/>
          </a:p>
        </p:txBody>
      </p:sp>
      <p:sp>
        <p:nvSpPr>
          <p:cNvPr id="90" name="Google Shape;90;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Keep a track of the </a:t>
            </a:r>
            <a:r>
              <a:rPr lang="en-IN" altLang="en-GB"/>
              <a:t>status</a:t>
            </a:r>
            <a:r>
              <a:rPr lang="en-GB"/>
              <a:t> of </a:t>
            </a:r>
            <a:r>
              <a:rPr lang="en-IN" altLang="en-GB"/>
              <a:t>the</a:t>
            </a:r>
            <a:r>
              <a:rPr lang="en-GB"/>
              <a:t> order</a:t>
            </a:r>
            <a:endParaRPr lang="en-GB"/>
          </a:p>
          <a:p>
            <a:pPr marL="457200" lvl="0" indent="-342900" algn="l" rtl="0">
              <a:spcBef>
                <a:spcPts val="0"/>
              </a:spcBef>
              <a:spcAft>
                <a:spcPts val="0"/>
              </a:spcAft>
              <a:buSzPts val="1800"/>
              <a:buChar char="●"/>
            </a:pPr>
            <a:r>
              <a:rPr lang="en-GB"/>
              <a:t>Contact incase the item delivered isn’t satisfactory</a:t>
            </a:r>
            <a:endParaRPr lang="en-GB"/>
          </a:p>
          <a:p>
            <a:pPr marL="457200" lvl="0" indent="-342900" algn="l" rtl="0">
              <a:spcBef>
                <a:spcPts val="0"/>
              </a:spcBef>
              <a:spcAft>
                <a:spcPts val="0"/>
              </a:spcAft>
              <a:buSzPts val="1800"/>
              <a:buChar char="●"/>
            </a:pPr>
            <a:r>
              <a:rPr lang="en-GB"/>
              <a:t>Give suggestions for improving experience</a:t>
            </a:r>
            <a:endParaRPr lang="en-GB"/>
          </a:p>
          <a:p>
            <a:pPr marL="457200" lvl="0" indent="-342900" algn="l" rtl="0">
              <a:spcBef>
                <a:spcPts val="0"/>
              </a:spcBef>
              <a:spcAft>
                <a:spcPts val="0"/>
              </a:spcAft>
              <a:buSzPts val="1800"/>
              <a:buChar char="●"/>
            </a:pPr>
            <a:r>
              <a:rPr lang="en-GB"/>
              <a:t>Write a review for purchased items only</a:t>
            </a:r>
            <a:endParaRPr lang="en-GB"/>
          </a:p>
          <a:p>
            <a:pPr marL="457200" lvl="0" indent="-342900" algn="l" rtl="0">
              <a:spcBef>
                <a:spcPts val="0"/>
              </a:spcBef>
              <a:spcAft>
                <a:spcPts val="0"/>
              </a:spcAft>
              <a:buSzPts val="1800"/>
              <a:buChar char="●"/>
            </a:pPr>
            <a:r>
              <a:rPr lang="en-GB"/>
              <a:t>See history of items bought</a:t>
            </a:r>
            <a:endParaRPr lang="en-GB"/>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Delivery guy:</a:t>
            </a:r>
            <a:endParaRPr lang="en-GB"/>
          </a:p>
        </p:txBody>
      </p:sp>
      <p:sp>
        <p:nvSpPr>
          <p:cNvPr id="96" name="Google Shape;96;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delivery guy  can:</a:t>
            </a:r>
            <a:endParaRPr lang="en-GB"/>
          </a:p>
          <a:p>
            <a:pPr marL="457200" lvl="0" indent="-342900" algn="l" rtl="0">
              <a:spcBef>
                <a:spcPts val="1600"/>
              </a:spcBef>
              <a:spcAft>
                <a:spcPts val="0"/>
              </a:spcAft>
              <a:buSzPts val="1800"/>
              <a:buChar char="●"/>
            </a:pPr>
            <a:r>
              <a:rPr lang="en-GB"/>
              <a:t>Sign up  and sign in</a:t>
            </a:r>
            <a:endParaRPr lang="en-GB"/>
          </a:p>
          <a:p>
            <a:pPr marL="457200" lvl="0" indent="-342900" algn="l" rtl="0">
              <a:spcBef>
                <a:spcPts val="0"/>
              </a:spcBef>
              <a:spcAft>
                <a:spcPts val="0"/>
              </a:spcAft>
              <a:buSzPts val="1800"/>
              <a:buChar char="●"/>
            </a:pPr>
            <a:r>
              <a:rPr lang="en-GB"/>
              <a:t>Enter all the order ids collected and update status to </a:t>
            </a:r>
            <a:r>
              <a:rPr lang="en-IN" altLang="en-GB"/>
              <a:t>order</a:t>
            </a:r>
            <a:r>
              <a:rPr lang="en-GB"/>
              <a:t> picked</a:t>
            </a:r>
            <a:endParaRPr lang="en-GB"/>
          </a:p>
          <a:p>
            <a:pPr marL="457200" lvl="0" indent="-342900" algn="l" rtl="0">
              <a:spcBef>
                <a:spcPts val="0"/>
              </a:spcBef>
              <a:spcAft>
                <a:spcPts val="0"/>
              </a:spcAft>
              <a:buSzPts val="1800"/>
              <a:buChar char="●"/>
            </a:pPr>
            <a:r>
              <a:rPr lang="en-IN" altLang="en-GB"/>
              <a:t>Enter location or estimated time required to deliver</a:t>
            </a:r>
            <a:endParaRPr lang="en-GB"/>
          </a:p>
          <a:p>
            <a:pPr marL="457200" lvl="0" indent="-342900" algn="l" rtl="0">
              <a:spcBef>
                <a:spcPts val="0"/>
              </a:spcBef>
              <a:spcAft>
                <a:spcPts val="0"/>
              </a:spcAft>
              <a:buSzPts val="1800"/>
              <a:buChar char="●"/>
            </a:pPr>
            <a:r>
              <a:rPr lang="en-GB"/>
              <a:t>Update status to delivered when </a:t>
            </a:r>
            <a:r>
              <a:rPr lang="en-IN" altLang="en-GB"/>
              <a:t>order</a:t>
            </a:r>
            <a:r>
              <a:rPr lang="en-GB"/>
              <a:t> is delivered</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What will be used?</a:t>
            </a:r>
            <a:endParaRPr lang="en-IN" altLang="en-US"/>
          </a:p>
        </p:txBody>
      </p:sp>
      <p:sp>
        <p:nvSpPr>
          <p:cNvPr id="3" name="Text Placeholder 2"/>
          <p:cNvSpPr/>
          <p:nvPr>
            <p:ph type="body" idx="1"/>
          </p:nvPr>
        </p:nvSpPr>
        <p:spPr/>
        <p:txBody>
          <a:bodyPr/>
          <a:p>
            <a:r>
              <a:rPr lang="en-IN" altLang="en-US"/>
              <a:t>HTML/CSS/BOOTSTRAP</a:t>
            </a:r>
            <a:endParaRPr lang="en-IN" altLang="en-US"/>
          </a:p>
          <a:p>
            <a:r>
              <a:rPr lang="en-IN" altLang="en-US"/>
              <a:t>SQL,NODEJS AND JAVASCRIPT</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Modular Design:</a:t>
            </a:r>
            <a:endParaRPr lang="en-GB"/>
          </a:p>
        </p:txBody>
      </p:sp>
      <p:sp>
        <p:nvSpPr>
          <p:cNvPr id="102" name="Google Shape;102;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ltLang="en-GB"/>
              <a:t>Module 1: Products catalogue by category and recommendations, Search bar etc for customer</a:t>
            </a:r>
            <a:endParaRPr lang="en-IN" altLang="en-GB"/>
          </a:p>
          <a:p>
            <a:pPr marL="0" lvl="0" indent="0" algn="l" rtl="0">
              <a:spcBef>
                <a:spcPts val="0"/>
              </a:spcBef>
              <a:spcAft>
                <a:spcPts val="1600"/>
              </a:spcAft>
              <a:buNone/>
            </a:pPr>
            <a:r>
              <a:rPr lang="en-IN" altLang="en-GB"/>
              <a:t>Module 2: Interface and Inventory updation for administrator</a:t>
            </a:r>
            <a:endParaRPr lang="en-IN" altLang="en-GB"/>
          </a:p>
          <a:p>
            <a:pPr marL="0" lvl="0" indent="0" algn="l" rtl="0">
              <a:spcBef>
                <a:spcPts val="0"/>
              </a:spcBef>
              <a:spcAft>
                <a:spcPts val="1600"/>
              </a:spcAft>
              <a:buNone/>
            </a:pPr>
            <a:r>
              <a:rPr lang="en-IN" altLang="en-GB">
                <a:sym typeface="+mn-ea"/>
              </a:rPr>
              <a:t>Module 3: </a:t>
            </a:r>
            <a:r>
              <a:rPr lang="en-GB">
                <a:sym typeface="+mn-ea"/>
              </a:rPr>
              <a:t>Authentication (Login and Sign up) </a:t>
            </a:r>
            <a:endParaRPr lang="en-IN" altLang="en-GB"/>
          </a:p>
          <a:p>
            <a:pPr marL="0" lvl="0" indent="0" algn="l" rtl="0">
              <a:spcBef>
                <a:spcPts val="0"/>
              </a:spcBef>
              <a:spcAft>
                <a:spcPts val="1600"/>
              </a:spcAft>
              <a:buNone/>
            </a:pPr>
            <a:r>
              <a:rPr lang="en-IN" altLang="en-GB"/>
              <a:t>Module 4: Search results  for customer</a:t>
            </a:r>
            <a:endParaRPr lang="en-IN" altLang="en-GB"/>
          </a:p>
          <a:p>
            <a:pPr marL="0" lvl="0" indent="0" algn="l" rtl="0">
              <a:spcBef>
                <a:spcPts val="0"/>
              </a:spcBef>
              <a:spcAft>
                <a:spcPts val="1600"/>
              </a:spcAft>
              <a:buNone/>
            </a:pPr>
            <a:r>
              <a:rPr lang="en-IN" altLang="en-GB"/>
              <a:t>Module 5: Item viewing,purchase (cart management)  and review section for customer</a:t>
            </a:r>
            <a:endParaRPr lang="en-IN" altLang="en-GB"/>
          </a:p>
          <a:p>
            <a:pPr marL="0" lvl="0" indent="0" algn="l" rtl="0">
              <a:spcBef>
                <a:spcPts val="0"/>
              </a:spcBef>
              <a:spcAft>
                <a:spcPts val="1600"/>
              </a:spcAft>
              <a:buNone/>
            </a:pPr>
            <a:r>
              <a:rPr lang="en-IN" altLang="en-GB"/>
              <a:t>Module 6:Billing and payment section for customer</a:t>
            </a:r>
            <a:endParaRPr lang="en-IN" altLang="en-GB"/>
          </a:p>
          <a:p>
            <a:pPr marL="0" lvl="0" indent="0" algn="l" rtl="0">
              <a:spcBef>
                <a:spcPts val="0"/>
              </a:spcBef>
              <a:spcAft>
                <a:spcPts val="1600"/>
              </a:spcAft>
              <a:buNone/>
            </a:pPr>
            <a:endParaRPr lang="en-IN" altLang="en-GB"/>
          </a:p>
          <a:p>
            <a:pPr marL="342900" lvl="0" algn="l" rtl="0">
              <a:spcBef>
                <a:spcPts val="0"/>
              </a:spcBef>
              <a:spcAft>
                <a:spcPts val="1600"/>
              </a:spcAft>
              <a:buAutoNum type="arabicPeriod"/>
            </a:pPr>
            <a:endParaRPr lang="en-IN" altLang="en-GB"/>
          </a:p>
          <a:p>
            <a:pPr marL="342900" lvl="0" algn="l" rtl="0">
              <a:spcBef>
                <a:spcPts val="0"/>
              </a:spcBef>
              <a:spcAft>
                <a:spcPts val="1600"/>
              </a:spcAft>
              <a:buAutoNum type="arabicPeriod"/>
            </a:pPr>
            <a:endParaRPr lang="en-IN" altLang="en-GB"/>
          </a:p>
          <a:p>
            <a:pPr marL="342900" lvl="0" algn="l" rtl="0">
              <a:spcBef>
                <a:spcPts val="0"/>
              </a:spcBef>
              <a:spcAft>
                <a:spcPts val="1600"/>
              </a:spcAft>
              <a:buAutoNum type="arabicPeriod"/>
            </a:pPr>
            <a:endParaRPr lang="en-IN" altLang="en-GB"/>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2837</Words>
  <Application>WPS Presentation</Application>
  <PresentationFormat/>
  <Paragraphs>97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Playfair Display</vt:lpstr>
      <vt:lpstr>Lato</vt:lpstr>
      <vt:lpstr>Microsoft YaHei</vt:lpstr>
      <vt:lpstr>Arial Unicode MS</vt:lpstr>
      <vt:lpstr>Coral</vt:lpstr>
      <vt:lpstr>Online Bakery System</vt:lpstr>
      <vt:lpstr>Problem Statement:</vt:lpstr>
      <vt:lpstr>Description of the Project:</vt:lpstr>
      <vt:lpstr>Administrator:</vt:lpstr>
      <vt:lpstr>Customer:</vt:lpstr>
      <vt:lpstr>Customer:</vt:lpstr>
      <vt:lpstr>Delivery guy:</vt:lpstr>
      <vt:lpstr>What will be used?</vt:lpstr>
      <vt:lpstr>Modular Design:</vt:lpstr>
      <vt:lpstr>Modular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Piece of CakeOnline Bakery System</dc:title>
  <dc:creator/>
  <cp:lastModifiedBy>sanik</cp:lastModifiedBy>
  <cp:revision>24</cp:revision>
  <dcterms:created xsi:type="dcterms:W3CDTF">2020-08-18T17:12:00Z</dcterms:created>
  <dcterms:modified xsi:type="dcterms:W3CDTF">2020-08-28T09:44:22Z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