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B4B18-CCBB-41B8-8D24-4CCE9FA67D9F}" v="10" dt="2023-01-17T05:15:02.725"/>
    <p1510:client id="{482A8ABD-8ADD-40EF-9371-16F0DB34DE3E}" v="1049" dt="2023-01-17T09:32:11.770"/>
    <p1510:client id="{BEF17049-6CA2-4BCB-8409-68EBD5F3236C}" v="14" dt="2023-01-17T09:42:11.313"/>
    <p1510:client id="{CA9473C7-CF3E-402F-96F6-2645228CE9CF}" v="103" dt="2023-01-17T11:34:5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ka Baghel" userId="S::sanika.baghel@prorigosoftware.com::0ae2451a-1798-4aa9-b73d-7e480232f2e1" providerId="AD" clId="Web-{CA9473C7-CF3E-402F-96F6-2645228CE9CF}"/>
    <pc:docChg chg="modSld">
      <pc:chgData name="Sanika Baghel" userId="S::sanika.baghel@prorigosoftware.com::0ae2451a-1798-4aa9-b73d-7e480232f2e1" providerId="AD" clId="Web-{CA9473C7-CF3E-402F-96F6-2645228CE9CF}" dt="2023-01-17T11:34:59.222" v="101" actId="20577"/>
      <pc:docMkLst>
        <pc:docMk/>
      </pc:docMkLst>
      <pc:sldChg chg="modSp">
        <pc:chgData name="Sanika Baghel" userId="S::sanika.baghel@prorigosoftware.com::0ae2451a-1798-4aa9-b73d-7e480232f2e1" providerId="AD" clId="Web-{CA9473C7-CF3E-402F-96F6-2645228CE9CF}" dt="2023-01-17T11:34:59.222" v="101" actId="20577"/>
        <pc:sldMkLst>
          <pc:docMk/>
          <pc:sldMk cId="1715476030" sldId="259"/>
        </pc:sldMkLst>
        <pc:spChg chg="mod">
          <ac:chgData name="Sanika Baghel" userId="S::sanika.baghel@prorigosoftware.com::0ae2451a-1798-4aa9-b73d-7e480232f2e1" providerId="AD" clId="Web-{CA9473C7-CF3E-402F-96F6-2645228CE9CF}" dt="2023-01-17T11:34:59.222" v="101" actId="20577"/>
          <ac:spMkLst>
            <pc:docMk/>
            <pc:sldMk cId="1715476030" sldId="259"/>
            <ac:spMk id="3" creationId="{412977D6-5367-F4EF-84C7-E2BC54D7C84C}"/>
          </ac:spMkLst>
        </pc:spChg>
      </pc:sldChg>
    </pc:docChg>
  </pc:docChgLst>
  <pc:docChgLst>
    <pc:chgData name="Sanika Baghel" userId="S::sanika.baghel@prorigosoftware.com::0ae2451a-1798-4aa9-b73d-7e480232f2e1" providerId="AD" clId="Web-{BEF17049-6CA2-4BCB-8409-68EBD5F3236C}"/>
    <pc:docChg chg="modSld">
      <pc:chgData name="Sanika Baghel" userId="S::sanika.baghel@prorigosoftware.com::0ae2451a-1798-4aa9-b73d-7e480232f2e1" providerId="AD" clId="Web-{BEF17049-6CA2-4BCB-8409-68EBD5F3236C}" dt="2023-01-17T09:42:11.313" v="13" actId="20577"/>
      <pc:docMkLst>
        <pc:docMk/>
      </pc:docMkLst>
      <pc:sldChg chg="modSp">
        <pc:chgData name="Sanika Baghel" userId="S::sanika.baghel@prorigosoftware.com::0ae2451a-1798-4aa9-b73d-7e480232f2e1" providerId="AD" clId="Web-{BEF17049-6CA2-4BCB-8409-68EBD5F3236C}" dt="2023-01-17T09:42:11.313" v="13" actId="20577"/>
        <pc:sldMkLst>
          <pc:docMk/>
          <pc:sldMk cId="1715476030" sldId="259"/>
        </pc:sldMkLst>
        <pc:spChg chg="mod">
          <ac:chgData name="Sanika Baghel" userId="S::sanika.baghel@prorigosoftware.com::0ae2451a-1798-4aa9-b73d-7e480232f2e1" providerId="AD" clId="Web-{BEF17049-6CA2-4BCB-8409-68EBD5F3236C}" dt="2023-01-17T09:42:11.313" v="13" actId="20577"/>
          <ac:spMkLst>
            <pc:docMk/>
            <pc:sldMk cId="1715476030" sldId="259"/>
            <ac:spMk id="3" creationId="{412977D6-5367-F4EF-84C7-E2BC54D7C84C}"/>
          </ac:spMkLst>
        </pc:spChg>
      </pc:sldChg>
    </pc:docChg>
  </pc:docChgLst>
  <pc:docChgLst>
    <pc:chgData name="Sanika Baghel" userId="S::sanika.baghel@prorigosoftware.com::0ae2451a-1798-4aa9-b73d-7e480232f2e1" providerId="AD" clId="Web-{482A8ABD-8ADD-40EF-9371-16F0DB34DE3E}"/>
    <pc:docChg chg="addSld modSld">
      <pc:chgData name="Sanika Baghel" userId="S::sanika.baghel@prorigosoftware.com::0ae2451a-1798-4aa9-b73d-7e480232f2e1" providerId="AD" clId="Web-{482A8ABD-8ADD-40EF-9371-16F0DB34DE3E}" dt="2023-01-17T09:32:11.770" v="1047" actId="20577"/>
      <pc:docMkLst>
        <pc:docMk/>
      </pc:docMkLst>
      <pc:sldChg chg="modSp">
        <pc:chgData name="Sanika Baghel" userId="S::sanika.baghel@prorigosoftware.com::0ae2451a-1798-4aa9-b73d-7e480232f2e1" providerId="AD" clId="Web-{482A8ABD-8ADD-40EF-9371-16F0DB34DE3E}" dt="2023-01-17T06:30:13.742" v="24" actId="20577"/>
        <pc:sldMkLst>
          <pc:docMk/>
          <pc:sldMk cId="1194440229" sldId="256"/>
        </pc:sldMkLst>
        <pc:spChg chg="mod">
          <ac:chgData name="Sanika Baghel" userId="S::sanika.baghel@prorigosoftware.com::0ae2451a-1798-4aa9-b73d-7e480232f2e1" providerId="AD" clId="Web-{482A8ABD-8ADD-40EF-9371-16F0DB34DE3E}" dt="2023-01-17T06:30:13.742" v="24" actId="20577"/>
          <ac:spMkLst>
            <pc:docMk/>
            <pc:sldMk cId="1194440229" sldId="256"/>
            <ac:spMk id="2" creationId="{00000000-0000-0000-0000-000000000000}"/>
          </ac:spMkLst>
        </pc:spChg>
      </pc:sldChg>
      <pc:sldChg chg="modSp">
        <pc:chgData name="Sanika Baghel" userId="S::sanika.baghel@prorigosoftware.com::0ae2451a-1798-4aa9-b73d-7e480232f2e1" providerId="AD" clId="Web-{482A8ABD-8ADD-40EF-9371-16F0DB34DE3E}" dt="2023-01-17T07:19:36.510" v="671" actId="20577"/>
        <pc:sldMkLst>
          <pc:docMk/>
          <pc:sldMk cId="2142240219" sldId="257"/>
        </pc:sldMkLst>
        <pc:spChg chg="mod">
          <ac:chgData name="Sanika Baghel" userId="S::sanika.baghel@prorigosoftware.com::0ae2451a-1798-4aa9-b73d-7e480232f2e1" providerId="AD" clId="Web-{482A8ABD-8ADD-40EF-9371-16F0DB34DE3E}" dt="2023-01-17T07:18:20.571" v="667" actId="1076"/>
          <ac:spMkLst>
            <pc:docMk/>
            <pc:sldMk cId="2142240219" sldId="257"/>
            <ac:spMk id="2" creationId="{9120E9AC-D68C-91AD-80BE-DEFF14C54AD3}"/>
          </ac:spMkLst>
        </pc:spChg>
        <pc:spChg chg="mod">
          <ac:chgData name="Sanika Baghel" userId="S::sanika.baghel@prorigosoftware.com::0ae2451a-1798-4aa9-b73d-7e480232f2e1" providerId="AD" clId="Web-{482A8ABD-8ADD-40EF-9371-16F0DB34DE3E}" dt="2023-01-17T07:19:36.510" v="671" actId="20577"/>
          <ac:spMkLst>
            <pc:docMk/>
            <pc:sldMk cId="2142240219" sldId="257"/>
            <ac:spMk id="3" creationId="{980696B0-1C18-0342-170A-B9B1E854B108}"/>
          </ac:spMkLst>
        </pc:spChg>
      </pc:sldChg>
      <pc:sldChg chg="modSp new">
        <pc:chgData name="Sanika Baghel" userId="S::sanika.baghel@prorigosoftware.com::0ae2451a-1798-4aa9-b73d-7e480232f2e1" providerId="AD" clId="Web-{482A8ABD-8ADD-40EF-9371-16F0DB34DE3E}" dt="2023-01-17T09:32:11.770" v="1047" actId="20577"/>
        <pc:sldMkLst>
          <pc:docMk/>
          <pc:sldMk cId="1321933535" sldId="258"/>
        </pc:sldMkLst>
        <pc:spChg chg="mod">
          <ac:chgData name="Sanika Baghel" userId="S::sanika.baghel@prorigosoftware.com::0ae2451a-1798-4aa9-b73d-7e480232f2e1" providerId="AD" clId="Web-{482A8ABD-8ADD-40EF-9371-16F0DB34DE3E}" dt="2023-01-17T06:57:06.099" v="332" actId="14100"/>
          <ac:spMkLst>
            <pc:docMk/>
            <pc:sldMk cId="1321933535" sldId="258"/>
            <ac:spMk id="2" creationId="{984E1147-5320-62EA-3421-5CB7A8C8B2CE}"/>
          </ac:spMkLst>
        </pc:spChg>
        <pc:spChg chg="mod">
          <ac:chgData name="Sanika Baghel" userId="S::sanika.baghel@prorigosoftware.com::0ae2451a-1798-4aa9-b73d-7e480232f2e1" providerId="AD" clId="Web-{482A8ABD-8ADD-40EF-9371-16F0DB34DE3E}" dt="2023-01-17T09:32:11.770" v="1047" actId="20577"/>
          <ac:spMkLst>
            <pc:docMk/>
            <pc:sldMk cId="1321933535" sldId="258"/>
            <ac:spMk id="3" creationId="{C967CDB9-318B-F609-1451-746C07F8AF72}"/>
          </ac:spMkLst>
        </pc:spChg>
      </pc:sldChg>
      <pc:sldChg chg="delSp modSp new">
        <pc:chgData name="Sanika Baghel" userId="S::sanika.baghel@prorigosoftware.com::0ae2451a-1798-4aa9-b73d-7e480232f2e1" providerId="AD" clId="Web-{482A8ABD-8ADD-40EF-9371-16F0DB34DE3E}" dt="2023-01-17T09:31:41.035" v="1044" actId="20577"/>
        <pc:sldMkLst>
          <pc:docMk/>
          <pc:sldMk cId="1715476030" sldId="259"/>
        </pc:sldMkLst>
        <pc:spChg chg="del mod">
          <ac:chgData name="Sanika Baghel" userId="S::sanika.baghel@prorigosoftware.com::0ae2451a-1798-4aa9-b73d-7e480232f2e1" providerId="AD" clId="Web-{482A8ABD-8ADD-40EF-9371-16F0DB34DE3E}" dt="2023-01-17T09:05:09.785" v="673"/>
          <ac:spMkLst>
            <pc:docMk/>
            <pc:sldMk cId="1715476030" sldId="259"/>
            <ac:spMk id="2" creationId="{4AE1B41F-9C49-53C8-BFC4-90BC436F6F9A}"/>
          </ac:spMkLst>
        </pc:spChg>
        <pc:spChg chg="mod">
          <ac:chgData name="Sanika Baghel" userId="S::sanika.baghel@prorigosoftware.com::0ae2451a-1798-4aa9-b73d-7e480232f2e1" providerId="AD" clId="Web-{482A8ABD-8ADD-40EF-9371-16F0DB34DE3E}" dt="2023-01-17T09:31:41.035" v="1044" actId="20577"/>
          <ac:spMkLst>
            <pc:docMk/>
            <pc:sldMk cId="1715476030" sldId="259"/>
            <ac:spMk id="3" creationId="{412977D6-5367-F4EF-84C7-E2BC54D7C84C}"/>
          </ac:spMkLst>
        </pc:spChg>
      </pc:sldChg>
    </pc:docChg>
  </pc:docChgLst>
  <pc:docChgLst>
    <pc:chgData name="Sanika Baghel" userId="S::sanika.baghel@prorigosoftware.com::0ae2451a-1798-4aa9-b73d-7e480232f2e1" providerId="AD" clId="Web-{002B4B18-CCBB-41B8-8D24-4CCE9FA67D9F}"/>
    <pc:docChg chg="addSld modSld">
      <pc:chgData name="Sanika Baghel" userId="S::sanika.baghel@prorigosoftware.com::0ae2451a-1798-4aa9-b73d-7e480232f2e1" providerId="AD" clId="Web-{002B4B18-CCBB-41B8-8D24-4CCE9FA67D9F}" dt="2023-01-17T05:15:02.725" v="9" actId="14100"/>
      <pc:docMkLst>
        <pc:docMk/>
      </pc:docMkLst>
      <pc:sldChg chg="modSp">
        <pc:chgData name="Sanika Baghel" userId="S::sanika.baghel@prorigosoftware.com::0ae2451a-1798-4aa9-b73d-7e480232f2e1" providerId="AD" clId="Web-{002B4B18-CCBB-41B8-8D24-4CCE9FA67D9F}" dt="2023-01-17T05:13:12.488" v="6" actId="20577"/>
        <pc:sldMkLst>
          <pc:docMk/>
          <pc:sldMk cId="1194440229" sldId="256"/>
        </pc:sldMkLst>
        <pc:spChg chg="mod">
          <ac:chgData name="Sanika Baghel" userId="S::sanika.baghel@prorigosoftware.com::0ae2451a-1798-4aa9-b73d-7e480232f2e1" providerId="AD" clId="Web-{002B4B18-CCBB-41B8-8D24-4CCE9FA67D9F}" dt="2023-01-17T05:13:12.488" v="6" actId="20577"/>
          <ac:spMkLst>
            <pc:docMk/>
            <pc:sldMk cId="1194440229" sldId="256"/>
            <ac:spMk id="2" creationId="{00000000-0000-0000-0000-000000000000}"/>
          </ac:spMkLst>
        </pc:spChg>
      </pc:sldChg>
      <pc:sldChg chg="modSp new">
        <pc:chgData name="Sanika Baghel" userId="S::sanika.baghel@prorigosoftware.com::0ae2451a-1798-4aa9-b73d-7e480232f2e1" providerId="AD" clId="Web-{002B4B18-CCBB-41B8-8D24-4CCE9FA67D9F}" dt="2023-01-17T05:15:02.725" v="9" actId="14100"/>
        <pc:sldMkLst>
          <pc:docMk/>
          <pc:sldMk cId="2142240219" sldId="257"/>
        </pc:sldMkLst>
        <pc:spChg chg="mod">
          <ac:chgData name="Sanika Baghel" userId="S::sanika.baghel@prorigosoftware.com::0ae2451a-1798-4aa9-b73d-7e480232f2e1" providerId="AD" clId="Web-{002B4B18-CCBB-41B8-8D24-4CCE9FA67D9F}" dt="2023-01-17T05:14:57.913" v="8" actId="14100"/>
          <ac:spMkLst>
            <pc:docMk/>
            <pc:sldMk cId="2142240219" sldId="257"/>
            <ac:spMk id="2" creationId="{9120E9AC-D68C-91AD-80BE-DEFF14C54AD3}"/>
          </ac:spMkLst>
        </pc:spChg>
        <pc:spChg chg="mod">
          <ac:chgData name="Sanika Baghel" userId="S::sanika.baghel@prorigosoftware.com::0ae2451a-1798-4aa9-b73d-7e480232f2e1" providerId="AD" clId="Web-{002B4B18-CCBB-41B8-8D24-4CCE9FA67D9F}" dt="2023-01-17T05:15:02.725" v="9" actId="14100"/>
          <ac:spMkLst>
            <pc:docMk/>
            <pc:sldMk cId="2142240219" sldId="257"/>
            <ac:spMk id="3" creationId="{980696B0-1C18-0342-170A-B9B1E854B1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 (global information tracker)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E9AC-D68C-91AD-80BE-DEFF14C5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247" y="245026"/>
            <a:ext cx="7729728" cy="835943"/>
          </a:xfrm>
        </p:spPr>
        <p:txBody>
          <a:bodyPr>
            <a:normAutofit/>
          </a:bodyPr>
          <a:lstStyle/>
          <a:p>
            <a:r>
              <a:rPr lang="en-US"/>
              <a:t>Git and </a:t>
            </a:r>
            <a:r>
              <a:rPr lang="en-US" err="1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96B0-1C18-0342-170A-B9B1E854B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581" y="1241047"/>
            <a:ext cx="7800283" cy="49364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/>
              <a:t>Github</a:t>
            </a:r>
            <a:r>
              <a:rPr lang="en-US" sz="2400"/>
              <a:t> is a hosting service for repository.</a:t>
            </a:r>
          </a:p>
          <a:p>
            <a:r>
              <a:rPr lang="en-US" sz="2400"/>
              <a:t>Git is a distributed version control system for tracking changes in source code during development.</a:t>
            </a:r>
          </a:p>
          <a:p>
            <a:r>
              <a:rPr lang="en-US" sz="2400"/>
              <a:t>Life cycle of the status of your files. </a:t>
            </a:r>
            <a:r>
              <a:rPr lang="en-US" sz="2800"/>
              <a:t> </a:t>
            </a:r>
          </a:p>
          <a:p>
            <a:pPr marL="800100" lvl="2" indent="-342900">
              <a:buAutoNum type="arabicPeriod"/>
            </a:pPr>
            <a:r>
              <a:rPr lang="en-US" sz="2400"/>
              <a:t>Untracked - Any files in your working directory that are not in your last snapshot. </a:t>
            </a:r>
          </a:p>
          <a:p>
            <a:pPr marL="800100" lvl="2" indent="-342900">
              <a:buAutoNum type="arabicPeriod"/>
            </a:pPr>
            <a:r>
              <a:rPr lang="en-US" sz="2400"/>
              <a:t>Unmodified – Any files that haven't been modified since last commit.</a:t>
            </a:r>
          </a:p>
          <a:p>
            <a:pPr marL="800100" lvl="2" indent="-342900">
              <a:buAutoNum type="arabicPeriod"/>
            </a:pPr>
            <a:r>
              <a:rPr lang="en-US" sz="2400"/>
              <a:t>Modified – changed / update in the files.</a:t>
            </a:r>
          </a:p>
          <a:p>
            <a:pPr marL="800100" lvl="2" indent="-342900">
              <a:buAutoNum type="arabicPeriod"/>
            </a:pPr>
            <a:r>
              <a:rPr lang="en-US" sz="2400"/>
              <a:t>Staged – It stores information about what will go into your next commit.</a:t>
            </a:r>
          </a:p>
        </p:txBody>
      </p:sp>
    </p:spTree>
    <p:extLst>
      <p:ext uri="{BB962C8B-B14F-4D97-AF65-F5344CB8AC3E}">
        <p14:creationId xmlns:p14="http://schemas.microsoft.com/office/powerpoint/2010/main" val="214224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1147-5320-62EA-3421-5CB7A8C8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91" y="273248"/>
            <a:ext cx="4949841" cy="680721"/>
          </a:xfrm>
        </p:spPr>
        <p:txBody>
          <a:bodyPr>
            <a:normAutofit fontScale="90000"/>
          </a:bodyPr>
          <a:lstStyle/>
          <a:p>
            <a:r>
              <a:rPr lang="en-US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CDB9-318B-F609-1451-746C07F8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1" y="1523267"/>
            <a:ext cx="8816283" cy="4823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B0604020202020204" pitchFamily="34" charset="0"/>
              <a:buChar char="o"/>
            </a:pPr>
            <a:r>
              <a:rPr lang="en-US" sz="2400"/>
              <a:t>Initialize a local git repository : </a:t>
            </a:r>
            <a:r>
              <a:rPr lang="en-US" sz="2400" b="1"/>
              <a:t>git </a:t>
            </a:r>
            <a:r>
              <a:rPr lang="en-US" sz="2400" b="1" err="1"/>
              <a:t>init</a:t>
            </a:r>
            <a:endParaRPr lang="en-US" sz="2400" b="1"/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/>
              <a:t>Add a file to the staging area : </a:t>
            </a:r>
            <a:r>
              <a:rPr lang="en-US" sz="2400" b="1"/>
              <a:t>git add [file name]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/>
              <a:t>Add all new and changes files to staging area :  </a:t>
            </a:r>
            <a:r>
              <a:rPr lang="en-US" sz="2400" b="1"/>
              <a:t>git add –A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/>
              <a:t>Commit changes : </a:t>
            </a:r>
            <a:r>
              <a:rPr lang="en-US" sz="2400" b="1"/>
              <a:t>git commit –m "[message]"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/>
              <a:t>Remove a file or folder : </a:t>
            </a:r>
            <a:r>
              <a:rPr lang="en-US" sz="2400" b="1"/>
              <a:t>git rm –r (file name)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/>
              <a:t>Display Status of current repository :</a:t>
            </a:r>
            <a:r>
              <a:rPr lang="en-US" sz="2400" b="1"/>
              <a:t> git status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/>
              <a:t>Upload the content from the local repository to the remote repository : </a:t>
            </a:r>
          </a:p>
          <a:p>
            <a:pPr marL="0" indent="0">
              <a:buNone/>
            </a:pPr>
            <a:r>
              <a:rPr lang="en-US" sz="2400" b="1"/>
              <a:t>     git push</a:t>
            </a:r>
            <a:endParaRPr lang="en-US" sz="2400"/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/>
              <a:t>Create a new branch : </a:t>
            </a:r>
            <a:r>
              <a:rPr lang="en-US" sz="2400" b="1"/>
              <a:t>git branch [branch name]</a:t>
            </a:r>
          </a:p>
        </p:txBody>
      </p:sp>
    </p:spTree>
    <p:extLst>
      <p:ext uri="{BB962C8B-B14F-4D97-AF65-F5344CB8AC3E}">
        <p14:creationId xmlns:p14="http://schemas.microsoft.com/office/powerpoint/2010/main" val="132193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77D6-5367-F4EF-84C7-E2BC54D7C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25" y="436711"/>
            <a:ext cx="10255616" cy="5303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B0604020202020204" pitchFamily="34" charset="0"/>
              <a:buChar char="o"/>
            </a:pPr>
            <a:endParaRPr lang="en-US" sz="2400" dirty="0"/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Switch to branch : </a:t>
            </a:r>
            <a:r>
              <a:rPr lang="en-US" sz="2400" b="1" dirty="0"/>
              <a:t>git checkout [branch name]</a:t>
            </a:r>
            <a:endParaRPr lang="en-US"/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Delete a branch  :</a:t>
            </a:r>
            <a:r>
              <a:rPr lang="en-US" sz="2400" b="1" dirty="0"/>
              <a:t> git branch –d [branch name]</a:t>
            </a:r>
            <a:endParaRPr lang="en-US" sz="2400" dirty="0"/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Merge a branch into the active branch  : </a:t>
            </a:r>
            <a:r>
              <a:rPr lang="en-US" sz="2400" b="1" dirty="0"/>
              <a:t>git merge [branch name]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Push a branch to your remote repository  : </a:t>
            </a:r>
            <a:r>
              <a:rPr lang="en-US" sz="2400" b="1" dirty="0"/>
              <a:t>git push origin[branch name]</a:t>
            </a:r>
            <a:endParaRPr lang="en-US" sz="2400" dirty="0"/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Pull changes from remote repository </a:t>
            </a:r>
            <a:r>
              <a:rPr lang="en-US" sz="2400" b="1" dirty="0"/>
              <a:t> : git pull origin[branch name]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Changes that you have done : </a:t>
            </a:r>
            <a:r>
              <a:rPr lang="en-US" sz="2400" b="1" dirty="0"/>
              <a:t> git diff &lt;file name&gt;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Create ignore file </a:t>
            </a:r>
            <a:r>
              <a:rPr lang="en-US" sz="2400" b="1" dirty="0"/>
              <a:t>:  touch .</a:t>
            </a:r>
            <a:r>
              <a:rPr lang="en-US" sz="2400" b="1" dirty="0" err="1"/>
              <a:t>gitignore</a:t>
            </a:r>
            <a:endParaRPr lang="en-US" sz="2400" b="1" dirty="0"/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Display status</a:t>
            </a:r>
            <a:r>
              <a:rPr lang="en-US" sz="2400" b="1" dirty="0"/>
              <a:t> </a:t>
            </a:r>
            <a:r>
              <a:rPr lang="en-US" sz="2400" dirty="0"/>
              <a:t>of ignored file </a:t>
            </a:r>
            <a:r>
              <a:rPr lang="en-US" sz="2400" b="1" dirty="0"/>
              <a:t>: git status -ignored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400" dirty="0"/>
              <a:t>Display of ignored files </a:t>
            </a:r>
            <a:r>
              <a:rPr lang="en-US" sz="2400" b="1" dirty="0"/>
              <a:t>:  cat .</a:t>
            </a:r>
            <a:r>
              <a:rPr lang="en-US" sz="2400" b="1" dirty="0" err="1"/>
              <a:t>gitignore</a:t>
            </a:r>
            <a:endParaRPr lang="en-US" sz="2400" b="1" dirty="0"/>
          </a:p>
          <a:p>
            <a:pPr>
              <a:buFont typeface="Courier New" panose="020B0604020202020204" pitchFamily="34" charset="0"/>
              <a:buChar char="o"/>
            </a:pPr>
            <a:endParaRPr lang="en-US" sz="2400" b="1"/>
          </a:p>
          <a:p>
            <a:pPr>
              <a:buFont typeface="Courier New" panose="020B0604020202020204" pitchFamily="34" charset="0"/>
              <a:buChar char="o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1547603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Parcel</vt:lpstr>
      <vt:lpstr>Git (global information tracker)</vt:lpstr>
      <vt:lpstr>Git and github</vt:lpstr>
      <vt:lpstr>GIT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</cp:revision>
  <dcterms:created xsi:type="dcterms:W3CDTF">2023-01-17T05:02:51Z</dcterms:created>
  <dcterms:modified xsi:type="dcterms:W3CDTF">2023-01-17T11:35:07Z</dcterms:modified>
</cp:coreProperties>
</file>