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8B72D-21F0-40B3-ABA5-B4BDBF27427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02A37F-7FD5-474E-BBDA-3867DA1928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Design an interactive dashboard for business stakeholders using Power BI.</a:t>
          </a:r>
          <a:endParaRPr lang="en-US"/>
        </a:p>
      </dgm:t>
    </dgm:pt>
    <dgm:pt modelId="{23DDC910-0DE2-4FE2-B39C-1DA5EBC0682A}" type="parTrans" cxnId="{BEE536D2-628A-4285-A482-9DF178F6038E}">
      <dgm:prSet/>
      <dgm:spPr/>
      <dgm:t>
        <a:bodyPr/>
        <a:lstStyle/>
        <a:p>
          <a:endParaRPr lang="en-US"/>
        </a:p>
      </dgm:t>
    </dgm:pt>
    <dgm:pt modelId="{2383A168-6C91-4FF5-B539-CE14E108C206}" type="sibTrans" cxnId="{BEE536D2-628A-4285-A482-9DF178F6038E}">
      <dgm:prSet/>
      <dgm:spPr/>
      <dgm:t>
        <a:bodyPr/>
        <a:lstStyle/>
        <a:p>
          <a:endParaRPr lang="en-US"/>
        </a:p>
      </dgm:t>
    </dgm:pt>
    <dgm:pt modelId="{9DBAD2E0-7661-4DDF-8D4A-F4DDAEAFAF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- Choose appropriate KPIs (Sales, Profit, Growth)</a:t>
          </a:r>
          <a:endParaRPr lang="en-US"/>
        </a:p>
      </dgm:t>
    </dgm:pt>
    <dgm:pt modelId="{AAFDCF39-13DC-43D2-9AF7-9B7A255C7CE5}" type="parTrans" cxnId="{5DC30CD9-3534-470F-98A2-0CE414E2198A}">
      <dgm:prSet/>
      <dgm:spPr/>
      <dgm:t>
        <a:bodyPr/>
        <a:lstStyle/>
        <a:p>
          <a:endParaRPr lang="en-US"/>
        </a:p>
      </dgm:t>
    </dgm:pt>
    <dgm:pt modelId="{F7CCBA73-970D-41B3-BD37-A8169F06D2EE}" type="sibTrans" cxnId="{5DC30CD9-3534-470F-98A2-0CE414E2198A}">
      <dgm:prSet/>
      <dgm:spPr/>
      <dgm:t>
        <a:bodyPr/>
        <a:lstStyle/>
        <a:p>
          <a:endParaRPr lang="en-US"/>
        </a:p>
      </dgm:t>
    </dgm:pt>
    <dgm:pt modelId="{DD871D92-2E6B-40D5-8585-ABA37884F1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- Use filters/slicers for interactivity</a:t>
          </a:r>
          <a:endParaRPr lang="en-US"/>
        </a:p>
      </dgm:t>
    </dgm:pt>
    <dgm:pt modelId="{F26E0352-7738-4052-859B-7E96920A92A8}" type="parTrans" cxnId="{E982665E-EE02-4D9E-8E81-140280220105}">
      <dgm:prSet/>
      <dgm:spPr/>
      <dgm:t>
        <a:bodyPr/>
        <a:lstStyle/>
        <a:p>
          <a:endParaRPr lang="en-US"/>
        </a:p>
      </dgm:t>
    </dgm:pt>
    <dgm:pt modelId="{1209A8E8-73DF-4D8B-8CF9-A726537E2BB3}" type="sibTrans" cxnId="{E982665E-EE02-4D9E-8E81-140280220105}">
      <dgm:prSet/>
      <dgm:spPr/>
      <dgm:t>
        <a:bodyPr/>
        <a:lstStyle/>
        <a:p>
          <a:endParaRPr lang="en-US"/>
        </a:p>
      </dgm:t>
    </dgm:pt>
    <dgm:pt modelId="{21E0B976-8C3F-4E80-81E8-0DE4BB6927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- Include time-series analysis</a:t>
          </a:r>
          <a:endParaRPr lang="en-US"/>
        </a:p>
      </dgm:t>
    </dgm:pt>
    <dgm:pt modelId="{D30AFC17-AADA-4B99-B349-A9EB81D87ABB}" type="parTrans" cxnId="{257816AE-2D77-4211-A3C1-E3917AA8B61B}">
      <dgm:prSet/>
      <dgm:spPr/>
      <dgm:t>
        <a:bodyPr/>
        <a:lstStyle/>
        <a:p>
          <a:endParaRPr lang="en-US"/>
        </a:p>
      </dgm:t>
    </dgm:pt>
    <dgm:pt modelId="{7036CBD8-5534-4CFE-A2EB-65E79DEC315E}" type="sibTrans" cxnId="{257816AE-2D77-4211-A3C1-E3917AA8B61B}">
      <dgm:prSet/>
      <dgm:spPr/>
      <dgm:t>
        <a:bodyPr/>
        <a:lstStyle/>
        <a:p>
          <a:endParaRPr lang="en-US"/>
        </a:p>
      </dgm:t>
    </dgm:pt>
    <dgm:pt modelId="{D3DE4D20-6283-43BA-BB9F-CD366B30F1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- Add summary cards</a:t>
          </a:r>
          <a:endParaRPr lang="en-US"/>
        </a:p>
      </dgm:t>
    </dgm:pt>
    <dgm:pt modelId="{5DA7764D-4B60-4690-9BE1-4793455F76C4}" type="parTrans" cxnId="{605648A6-474D-4319-BB8B-36ACE1B09570}">
      <dgm:prSet/>
      <dgm:spPr/>
      <dgm:t>
        <a:bodyPr/>
        <a:lstStyle/>
        <a:p>
          <a:endParaRPr lang="en-US"/>
        </a:p>
      </dgm:t>
    </dgm:pt>
    <dgm:pt modelId="{16D40EDD-83A1-40CA-BE15-A1AA74820C79}" type="sibTrans" cxnId="{605648A6-474D-4319-BB8B-36ACE1B09570}">
      <dgm:prSet/>
      <dgm:spPr/>
      <dgm:t>
        <a:bodyPr/>
        <a:lstStyle/>
        <a:p>
          <a:endParaRPr lang="en-US"/>
        </a:p>
      </dgm:t>
    </dgm:pt>
    <dgm:pt modelId="{FE516B09-FD18-489C-98E2-FA638551EC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- Apply a consistent color theme</a:t>
          </a:r>
          <a:endParaRPr lang="en-US"/>
        </a:p>
      </dgm:t>
    </dgm:pt>
    <dgm:pt modelId="{676E6F67-BE0F-41CA-A884-785FCEFC9944}" type="parTrans" cxnId="{B86F9A17-6285-4A73-9DA8-9C16D69C52AD}">
      <dgm:prSet/>
      <dgm:spPr/>
      <dgm:t>
        <a:bodyPr/>
        <a:lstStyle/>
        <a:p>
          <a:endParaRPr lang="en-US"/>
        </a:p>
      </dgm:t>
    </dgm:pt>
    <dgm:pt modelId="{319F2F16-69F0-4AE1-8DC6-02B8A7F13AB6}" type="sibTrans" cxnId="{B86F9A17-6285-4A73-9DA8-9C16D69C52AD}">
      <dgm:prSet/>
      <dgm:spPr/>
      <dgm:t>
        <a:bodyPr/>
        <a:lstStyle/>
        <a:p>
          <a:endParaRPr lang="en-US"/>
        </a:p>
      </dgm:t>
    </dgm:pt>
    <dgm:pt modelId="{0EDF9F60-5CBD-496B-9EE7-ADFF6F6890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- Create a navigation menu (if possible)</a:t>
          </a:r>
          <a:endParaRPr lang="en-US"/>
        </a:p>
      </dgm:t>
    </dgm:pt>
    <dgm:pt modelId="{4A8F4098-E525-4170-BAAB-D0850EF09C7E}" type="parTrans" cxnId="{9BA8AAD5-1390-4AC7-BAC0-E2D31C2DA2EE}">
      <dgm:prSet/>
      <dgm:spPr/>
      <dgm:t>
        <a:bodyPr/>
        <a:lstStyle/>
        <a:p>
          <a:endParaRPr lang="en-US"/>
        </a:p>
      </dgm:t>
    </dgm:pt>
    <dgm:pt modelId="{DA26D89E-90EE-44AF-BC65-7D668D329EFB}" type="sibTrans" cxnId="{9BA8AAD5-1390-4AC7-BAC0-E2D31C2DA2EE}">
      <dgm:prSet/>
      <dgm:spPr/>
      <dgm:t>
        <a:bodyPr/>
        <a:lstStyle/>
        <a:p>
          <a:endParaRPr lang="en-US"/>
        </a:p>
      </dgm:t>
    </dgm:pt>
    <dgm:pt modelId="{CEF28BA0-60A6-4044-BC74-A9EAC3BC1875}" type="pres">
      <dgm:prSet presAssocID="{0D18B72D-21F0-40B3-ABA5-B4BDBF274275}" presName="root" presStyleCnt="0">
        <dgm:presLayoutVars>
          <dgm:dir/>
          <dgm:resizeHandles val="exact"/>
        </dgm:presLayoutVars>
      </dgm:prSet>
      <dgm:spPr/>
    </dgm:pt>
    <dgm:pt modelId="{2EBE7558-3572-4A30-8C6D-D644ADED17A0}" type="pres">
      <dgm:prSet presAssocID="{0702A37F-7FD5-474E-BBDA-3867DA1928DE}" presName="compNode" presStyleCnt="0"/>
      <dgm:spPr/>
    </dgm:pt>
    <dgm:pt modelId="{A1E6859A-433B-419B-AF92-EE994DA52409}" type="pres">
      <dgm:prSet presAssocID="{0702A37F-7FD5-474E-BBDA-3867DA1928DE}" presName="iconBgRect" presStyleLbl="bgShp" presStyleIdx="0" presStyleCnt="7"/>
      <dgm:spPr/>
    </dgm:pt>
    <dgm:pt modelId="{581B066D-AA64-4247-90FE-D2163B9ECFD1}" type="pres">
      <dgm:prSet presAssocID="{0702A37F-7FD5-474E-BBDA-3867DA1928D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F0D01AC-F30E-4209-873C-8547F09A72F7}" type="pres">
      <dgm:prSet presAssocID="{0702A37F-7FD5-474E-BBDA-3867DA1928DE}" presName="spaceRect" presStyleCnt="0"/>
      <dgm:spPr/>
    </dgm:pt>
    <dgm:pt modelId="{4A9F6A9D-2383-45AB-A571-DBAD165B6793}" type="pres">
      <dgm:prSet presAssocID="{0702A37F-7FD5-474E-BBDA-3867DA1928DE}" presName="textRect" presStyleLbl="revTx" presStyleIdx="0" presStyleCnt="7">
        <dgm:presLayoutVars>
          <dgm:chMax val="1"/>
          <dgm:chPref val="1"/>
        </dgm:presLayoutVars>
      </dgm:prSet>
      <dgm:spPr/>
    </dgm:pt>
    <dgm:pt modelId="{C6A18994-EA09-48B7-AE1E-CAB16B827B04}" type="pres">
      <dgm:prSet presAssocID="{2383A168-6C91-4FF5-B539-CE14E108C206}" presName="sibTrans" presStyleCnt="0"/>
      <dgm:spPr/>
    </dgm:pt>
    <dgm:pt modelId="{A79586DE-0ED7-4D0C-853C-57FADA221577}" type="pres">
      <dgm:prSet presAssocID="{9DBAD2E0-7661-4DDF-8D4A-F4DDAEAFAFAC}" presName="compNode" presStyleCnt="0"/>
      <dgm:spPr/>
    </dgm:pt>
    <dgm:pt modelId="{3798FBD0-F64F-4BEF-B325-A2F5FA65E7A5}" type="pres">
      <dgm:prSet presAssocID="{9DBAD2E0-7661-4DDF-8D4A-F4DDAEAFAFAC}" presName="iconBgRect" presStyleLbl="bgShp" presStyleIdx="1" presStyleCnt="7"/>
      <dgm:spPr/>
    </dgm:pt>
    <dgm:pt modelId="{8E84FE68-993E-4DB4-A665-F2C59373624F}" type="pres">
      <dgm:prSet presAssocID="{9DBAD2E0-7661-4DDF-8D4A-F4DDAEAFAFA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28BD42A-E289-46D8-995B-AD6A08ABABD5}" type="pres">
      <dgm:prSet presAssocID="{9DBAD2E0-7661-4DDF-8D4A-F4DDAEAFAFAC}" presName="spaceRect" presStyleCnt="0"/>
      <dgm:spPr/>
    </dgm:pt>
    <dgm:pt modelId="{4EA5055B-87C1-4F8D-A2BF-83D9AEE9D7E8}" type="pres">
      <dgm:prSet presAssocID="{9DBAD2E0-7661-4DDF-8D4A-F4DDAEAFAFAC}" presName="textRect" presStyleLbl="revTx" presStyleIdx="1" presStyleCnt="7">
        <dgm:presLayoutVars>
          <dgm:chMax val="1"/>
          <dgm:chPref val="1"/>
        </dgm:presLayoutVars>
      </dgm:prSet>
      <dgm:spPr/>
    </dgm:pt>
    <dgm:pt modelId="{9B87F179-AA43-48B3-9BE8-B88BBD1FC212}" type="pres">
      <dgm:prSet presAssocID="{F7CCBA73-970D-41B3-BD37-A8169F06D2EE}" presName="sibTrans" presStyleCnt="0"/>
      <dgm:spPr/>
    </dgm:pt>
    <dgm:pt modelId="{21F4878F-89CE-477E-AC28-81D37972C7D2}" type="pres">
      <dgm:prSet presAssocID="{DD871D92-2E6B-40D5-8585-ABA37884F19E}" presName="compNode" presStyleCnt="0"/>
      <dgm:spPr/>
    </dgm:pt>
    <dgm:pt modelId="{DFC509A3-26DA-4521-99FA-941E5D21E06F}" type="pres">
      <dgm:prSet presAssocID="{DD871D92-2E6B-40D5-8585-ABA37884F19E}" presName="iconBgRect" presStyleLbl="bgShp" presStyleIdx="2" presStyleCnt="7"/>
      <dgm:spPr/>
    </dgm:pt>
    <dgm:pt modelId="{5C9789AA-1807-43BB-A2D0-64E626B0C240}" type="pres">
      <dgm:prSet presAssocID="{DD871D92-2E6B-40D5-8585-ABA37884F19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20A7E9B-7B3F-467B-898E-D6013EE90963}" type="pres">
      <dgm:prSet presAssocID="{DD871D92-2E6B-40D5-8585-ABA37884F19E}" presName="spaceRect" presStyleCnt="0"/>
      <dgm:spPr/>
    </dgm:pt>
    <dgm:pt modelId="{A48B00EC-5781-4F86-8FCF-BDE417F6BE6E}" type="pres">
      <dgm:prSet presAssocID="{DD871D92-2E6B-40D5-8585-ABA37884F19E}" presName="textRect" presStyleLbl="revTx" presStyleIdx="2" presStyleCnt="7">
        <dgm:presLayoutVars>
          <dgm:chMax val="1"/>
          <dgm:chPref val="1"/>
        </dgm:presLayoutVars>
      </dgm:prSet>
      <dgm:spPr/>
    </dgm:pt>
    <dgm:pt modelId="{4617EAD4-90BC-4451-802F-9A699B2E6AF9}" type="pres">
      <dgm:prSet presAssocID="{1209A8E8-73DF-4D8B-8CF9-A726537E2BB3}" presName="sibTrans" presStyleCnt="0"/>
      <dgm:spPr/>
    </dgm:pt>
    <dgm:pt modelId="{28AFE4E1-A588-470E-8244-DEEB98548401}" type="pres">
      <dgm:prSet presAssocID="{21E0B976-8C3F-4E80-81E8-0DE4BB69270F}" presName="compNode" presStyleCnt="0"/>
      <dgm:spPr/>
    </dgm:pt>
    <dgm:pt modelId="{6850E912-0497-41EC-B6F1-C3AC2D059E73}" type="pres">
      <dgm:prSet presAssocID="{21E0B976-8C3F-4E80-81E8-0DE4BB69270F}" presName="iconBgRect" presStyleLbl="bgShp" presStyleIdx="3" presStyleCnt="7"/>
      <dgm:spPr/>
    </dgm:pt>
    <dgm:pt modelId="{9C28BC31-02A6-4CF4-ACB2-73F0A9073179}" type="pres">
      <dgm:prSet presAssocID="{21E0B976-8C3F-4E80-81E8-0DE4BB69270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5D5505B-0BAB-48FB-ABD0-2EAAEB55F5C7}" type="pres">
      <dgm:prSet presAssocID="{21E0B976-8C3F-4E80-81E8-0DE4BB69270F}" presName="spaceRect" presStyleCnt="0"/>
      <dgm:spPr/>
    </dgm:pt>
    <dgm:pt modelId="{937BC850-4375-4575-A8B9-13E20539DC14}" type="pres">
      <dgm:prSet presAssocID="{21E0B976-8C3F-4E80-81E8-0DE4BB69270F}" presName="textRect" presStyleLbl="revTx" presStyleIdx="3" presStyleCnt="7">
        <dgm:presLayoutVars>
          <dgm:chMax val="1"/>
          <dgm:chPref val="1"/>
        </dgm:presLayoutVars>
      </dgm:prSet>
      <dgm:spPr/>
    </dgm:pt>
    <dgm:pt modelId="{2E7A5D6B-B57A-4C72-A266-72A4911607E8}" type="pres">
      <dgm:prSet presAssocID="{7036CBD8-5534-4CFE-A2EB-65E79DEC315E}" presName="sibTrans" presStyleCnt="0"/>
      <dgm:spPr/>
    </dgm:pt>
    <dgm:pt modelId="{E75CE306-A092-491A-944A-C49284943226}" type="pres">
      <dgm:prSet presAssocID="{D3DE4D20-6283-43BA-BB9F-CD366B30F135}" presName="compNode" presStyleCnt="0"/>
      <dgm:spPr/>
    </dgm:pt>
    <dgm:pt modelId="{AB7232C9-59E4-413C-9A13-FC6E7980BA19}" type="pres">
      <dgm:prSet presAssocID="{D3DE4D20-6283-43BA-BB9F-CD366B30F135}" presName="iconBgRect" presStyleLbl="bgShp" presStyleIdx="4" presStyleCnt="7"/>
      <dgm:spPr/>
    </dgm:pt>
    <dgm:pt modelId="{9073C317-CD46-44A2-AD73-E933694EC957}" type="pres">
      <dgm:prSet presAssocID="{D3DE4D20-6283-43BA-BB9F-CD366B30F13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32F81E59-93F1-4E7D-9D87-BDCE49D61699}" type="pres">
      <dgm:prSet presAssocID="{D3DE4D20-6283-43BA-BB9F-CD366B30F135}" presName="spaceRect" presStyleCnt="0"/>
      <dgm:spPr/>
    </dgm:pt>
    <dgm:pt modelId="{4659AE97-89C6-4D79-8085-29CDF97F4219}" type="pres">
      <dgm:prSet presAssocID="{D3DE4D20-6283-43BA-BB9F-CD366B30F135}" presName="textRect" presStyleLbl="revTx" presStyleIdx="4" presStyleCnt="7">
        <dgm:presLayoutVars>
          <dgm:chMax val="1"/>
          <dgm:chPref val="1"/>
        </dgm:presLayoutVars>
      </dgm:prSet>
      <dgm:spPr/>
    </dgm:pt>
    <dgm:pt modelId="{4104218B-58AD-4A2C-A756-8EF921B87F44}" type="pres">
      <dgm:prSet presAssocID="{16D40EDD-83A1-40CA-BE15-A1AA74820C79}" presName="sibTrans" presStyleCnt="0"/>
      <dgm:spPr/>
    </dgm:pt>
    <dgm:pt modelId="{C399E8E1-E840-4C48-A263-93EB22335ABA}" type="pres">
      <dgm:prSet presAssocID="{FE516B09-FD18-489C-98E2-FA638551EC31}" presName="compNode" presStyleCnt="0"/>
      <dgm:spPr/>
    </dgm:pt>
    <dgm:pt modelId="{508733E0-AF42-4A25-A128-0A8A88F3AB62}" type="pres">
      <dgm:prSet presAssocID="{FE516B09-FD18-489C-98E2-FA638551EC31}" presName="iconBgRect" presStyleLbl="bgShp" presStyleIdx="5" presStyleCnt="7"/>
      <dgm:spPr/>
    </dgm:pt>
    <dgm:pt modelId="{A6A3A564-C4D3-4D6D-A25B-4795B2AC608C}" type="pres">
      <dgm:prSet presAssocID="{FE516B09-FD18-489C-98E2-FA638551EC3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F5D17BD6-0CD7-47A4-B2E6-3FCB21B9A34F}" type="pres">
      <dgm:prSet presAssocID="{FE516B09-FD18-489C-98E2-FA638551EC31}" presName="spaceRect" presStyleCnt="0"/>
      <dgm:spPr/>
    </dgm:pt>
    <dgm:pt modelId="{337245C7-9F5D-446E-873F-9DC41495AB39}" type="pres">
      <dgm:prSet presAssocID="{FE516B09-FD18-489C-98E2-FA638551EC31}" presName="textRect" presStyleLbl="revTx" presStyleIdx="5" presStyleCnt="7">
        <dgm:presLayoutVars>
          <dgm:chMax val="1"/>
          <dgm:chPref val="1"/>
        </dgm:presLayoutVars>
      </dgm:prSet>
      <dgm:spPr/>
    </dgm:pt>
    <dgm:pt modelId="{BC27BD25-CF68-44C0-9862-0EA38D778E0A}" type="pres">
      <dgm:prSet presAssocID="{319F2F16-69F0-4AE1-8DC6-02B8A7F13AB6}" presName="sibTrans" presStyleCnt="0"/>
      <dgm:spPr/>
    </dgm:pt>
    <dgm:pt modelId="{EB0004A2-80D5-4B4B-9F47-7BD74A6358A8}" type="pres">
      <dgm:prSet presAssocID="{0EDF9F60-5CBD-496B-9EE7-ADFF6F6890C3}" presName="compNode" presStyleCnt="0"/>
      <dgm:spPr/>
    </dgm:pt>
    <dgm:pt modelId="{A6001F38-754F-4D28-8A64-8C3E3DC75EFF}" type="pres">
      <dgm:prSet presAssocID="{0EDF9F60-5CBD-496B-9EE7-ADFF6F6890C3}" presName="iconBgRect" presStyleLbl="bgShp" presStyleIdx="6" presStyleCnt="7"/>
      <dgm:spPr/>
    </dgm:pt>
    <dgm:pt modelId="{56B0E6AD-C9DA-4047-89A4-2F9314E3EF22}" type="pres">
      <dgm:prSet presAssocID="{0EDF9F60-5CBD-496B-9EE7-ADFF6F6890C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2165CFA-A75A-4ACC-A060-AD5AD54BE317}" type="pres">
      <dgm:prSet presAssocID="{0EDF9F60-5CBD-496B-9EE7-ADFF6F6890C3}" presName="spaceRect" presStyleCnt="0"/>
      <dgm:spPr/>
    </dgm:pt>
    <dgm:pt modelId="{40D4F3B1-7283-40BD-ACAB-FE873E074406}" type="pres">
      <dgm:prSet presAssocID="{0EDF9F60-5CBD-496B-9EE7-ADFF6F6890C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86F9A17-6285-4A73-9DA8-9C16D69C52AD}" srcId="{0D18B72D-21F0-40B3-ABA5-B4BDBF274275}" destId="{FE516B09-FD18-489C-98E2-FA638551EC31}" srcOrd="5" destOrd="0" parTransId="{676E6F67-BE0F-41CA-A884-785FCEFC9944}" sibTransId="{319F2F16-69F0-4AE1-8DC6-02B8A7F13AB6}"/>
    <dgm:cxn modelId="{1194481E-505B-49AD-BE41-9C608F1972A9}" type="presOf" srcId="{0702A37F-7FD5-474E-BBDA-3867DA1928DE}" destId="{4A9F6A9D-2383-45AB-A571-DBAD165B6793}" srcOrd="0" destOrd="0" presId="urn:microsoft.com/office/officeart/2018/5/layout/IconCircleLabelList"/>
    <dgm:cxn modelId="{3803DD23-5C3B-4E65-8B6F-F41F49942DEB}" type="presOf" srcId="{D3DE4D20-6283-43BA-BB9F-CD366B30F135}" destId="{4659AE97-89C6-4D79-8085-29CDF97F4219}" srcOrd="0" destOrd="0" presId="urn:microsoft.com/office/officeart/2018/5/layout/IconCircleLabelList"/>
    <dgm:cxn modelId="{E982665E-EE02-4D9E-8E81-140280220105}" srcId="{0D18B72D-21F0-40B3-ABA5-B4BDBF274275}" destId="{DD871D92-2E6B-40D5-8585-ABA37884F19E}" srcOrd="2" destOrd="0" parTransId="{F26E0352-7738-4052-859B-7E96920A92A8}" sibTransId="{1209A8E8-73DF-4D8B-8CF9-A726537E2BB3}"/>
    <dgm:cxn modelId="{C8920E6F-17FA-4017-8500-32570E0F4961}" type="presOf" srcId="{DD871D92-2E6B-40D5-8585-ABA37884F19E}" destId="{A48B00EC-5781-4F86-8FCF-BDE417F6BE6E}" srcOrd="0" destOrd="0" presId="urn:microsoft.com/office/officeart/2018/5/layout/IconCircleLabelList"/>
    <dgm:cxn modelId="{AB8F8053-7893-4D94-8C06-F07BC46238B2}" type="presOf" srcId="{FE516B09-FD18-489C-98E2-FA638551EC31}" destId="{337245C7-9F5D-446E-873F-9DC41495AB39}" srcOrd="0" destOrd="0" presId="urn:microsoft.com/office/officeart/2018/5/layout/IconCircleLabelList"/>
    <dgm:cxn modelId="{64A75955-0703-49D5-B942-CCFFCF44E1AB}" type="presOf" srcId="{0EDF9F60-5CBD-496B-9EE7-ADFF6F6890C3}" destId="{40D4F3B1-7283-40BD-ACAB-FE873E074406}" srcOrd="0" destOrd="0" presId="urn:microsoft.com/office/officeart/2018/5/layout/IconCircleLabelList"/>
    <dgm:cxn modelId="{7D4C898B-12CA-4BDB-B968-0A37B064BDE0}" type="presOf" srcId="{0D18B72D-21F0-40B3-ABA5-B4BDBF274275}" destId="{CEF28BA0-60A6-4044-BC74-A9EAC3BC1875}" srcOrd="0" destOrd="0" presId="urn:microsoft.com/office/officeart/2018/5/layout/IconCircleLabelList"/>
    <dgm:cxn modelId="{563B4B8E-0861-4D04-80C1-8B1226B7B640}" type="presOf" srcId="{21E0B976-8C3F-4E80-81E8-0DE4BB69270F}" destId="{937BC850-4375-4575-A8B9-13E20539DC14}" srcOrd="0" destOrd="0" presId="urn:microsoft.com/office/officeart/2018/5/layout/IconCircleLabelList"/>
    <dgm:cxn modelId="{605648A6-474D-4319-BB8B-36ACE1B09570}" srcId="{0D18B72D-21F0-40B3-ABA5-B4BDBF274275}" destId="{D3DE4D20-6283-43BA-BB9F-CD366B30F135}" srcOrd="4" destOrd="0" parTransId="{5DA7764D-4B60-4690-9BE1-4793455F76C4}" sibTransId="{16D40EDD-83A1-40CA-BE15-A1AA74820C79}"/>
    <dgm:cxn modelId="{257816AE-2D77-4211-A3C1-E3917AA8B61B}" srcId="{0D18B72D-21F0-40B3-ABA5-B4BDBF274275}" destId="{21E0B976-8C3F-4E80-81E8-0DE4BB69270F}" srcOrd="3" destOrd="0" parTransId="{D30AFC17-AADA-4B99-B349-A9EB81D87ABB}" sibTransId="{7036CBD8-5534-4CFE-A2EB-65E79DEC315E}"/>
    <dgm:cxn modelId="{BEE536D2-628A-4285-A482-9DF178F6038E}" srcId="{0D18B72D-21F0-40B3-ABA5-B4BDBF274275}" destId="{0702A37F-7FD5-474E-BBDA-3867DA1928DE}" srcOrd="0" destOrd="0" parTransId="{23DDC910-0DE2-4FE2-B39C-1DA5EBC0682A}" sibTransId="{2383A168-6C91-4FF5-B539-CE14E108C206}"/>
    <dgm:cxn modelId="{9BA8AAD5-1390-4AC7-BAC0-E2D31C2DA2EE}" srcId="{0D18B72D-21F0-40B3-ABA5-B4BDBF274275}" destId="{0EDF9F60-5CBD-496B-9EE7-ADFF6F6890C3}" srcOrd="6" destOrd="0" parTransId="{4A8F4098-E525-4170-BAAB-D0850EF09C7E}" sibTransId="{DA26D89E-90EE-44AF-BC65-7D668D329EFB}"/>
    <dgm:cxn modelId="{5DC30CD9-3534-470F-98A2-0CE414E2198A}" srcId="{0D18B72D-21F0-40B3-ABA5-B4BDBF274275}" destId="{9DBAD2E0-7661-4DDF-8D4A-F4DDAEAFAFAC}" srcOrd="1" destOrd="0" parTransId="{AAFDCF39-13DC-43D2-9AF7-9B7A255C7CE5}" sibTransId="{F7CCBA73-970D-41B3-BD37-A8169F06D2EE}"/>
    <dgm:cxn modelId="{CFF6A7FA-3959-40A3-82BA-2FECA15A83D7}" type="presOf" srcId="{9DBAD2E0-7661-4DDF-8D4A-F4DDAEAFAFAC}" destId="{4EA5055B-87C1-4F8D-A2BF-83D9AEE9D7E8}" srcOrd="0" destOrd="0" presId="urn:microsoft.com/office/officeart/2018/5/layout/IconCircleLabelList"/>
    <dgm:cxn modelId="{EB2DD6A4-1802-40F0-A5E8-AB2D0AE0CDC6}" type="presParOf" srcId="{CEF28BA0-60A6-4044-BC74-A9EAC3BC1875}" destId="{2EBE7558-3572-4A30-8C6D-D644ADED17A0}" srcOrd="0" destOrd="0" presId="urn:microsoft.com/office/officeart/2018/5/layout/IconCircleLabelList"/>
    <dgm:cxn modelId="{C35DEF41-0CFA-4BF9-9302-79685A329DB3}" type="presParOf" srcId="{2EBE7558-3572-4A30-8C6D-D644ADED17A0}" destId="{A1E6859A-433B-419B-AF92-EE994DA52409}" srcOrd="0" destOrd="0" presId="urn:microsoft.com/office/officeart/2018/5/layout/IconCircleLabelList"/>
    <dgm:cxn modelId="{7D625BC0-998F-42F3-B2B9-875205BD0E16}" type="presParOf" srcId="{2EBE7558-3572-4A30-8C6D-D644ADED17A0}" destId="{581B066D-AA64-4247-90FE-D2163B9ECFD1}" srcOrd="1" destOrd="0" presId="urn:microsoft.com/office/officeart/2018/5/layout/IconCircleLabelList"/>
    <dgm:cxn modelId="{4D990950-EE58-488D-9A55-819D0E7E4E58}" type="presParOf" srcId="{2EBE7558-3572-4A30-8C6D-D644ADED17A0}" destId="{DF0D01AC-F30E-4209-873C-8547F09A72F7}" srcOrd="2" destOrd="0" presId="urn:microsoft.com/office/officeart/2018/5/layout/IconCircleLabelList"/>
    <dgm:cxn modelId="{12C5F465-7E1A-4DB4-BE46-3EE9C076B14E}" type="presParOf" srcId="{2EBE7558-3572-4A30-8C6D-D644ADED17A0}" destId="{4A9F6A9D-2383-45AB-A571-DBAD165B6793}" srcOrd="3" destOrd="0" presId="urn:microsoft.com/office/officeart/2018/5/layout/IconCircleLabelList"/>
    <dgm:cxn modelId="{BFE33D5F-44AA-4F67-AC02-5F16FA61B546}" type="presParOf" srcId="{CEF28BA0-60A6-4044-BC74-A9EAC3BC1875}" destId="{C6A18994-EA09-48B7-AE1E-CAB16B827B04}" srcOrd="1" destOrd="0" presId="urn:microsoft.com/office/officeart/2018/5/layout/IconCircleLabelList"/>
    <dgm:cxn modelId="{310770FD-A949-42C9-80AD-5ED3AD97F7E2}" type="presParOf" srcId="{CEF28BA0-60A6-4044-BC74-A9EAC3BC1875}" destId="{A79586DE-0ED7-4D0C-853C-57FADA221577}" srcOrd="2" destOrd="0" presId="urn:microsoft.com/office/officeart/2018/5/layout/IconCircleLabelList"/>
    <dgm:cxn modelId="{370099D1-7C0A-48BB-8376-D1ADBD300C5E}" type="presParOf" srcId="{A79586DE-0ED7-4D0C-853C-57FADA221577}" destId="{3798FBD0-F64F-4BEF-B325-A2F5FA65E7A5}" srcOrd="0" destOrd="0" presId="urn:microsoft.com/office/officeart/2018/5/layout/IconCircleLabelList"/>
    <dgm:cxn modelId="{BAE350F9-9843-41A6-8D8C-4738AA2D1901}" type="presParOf" srcId="{A79586DE-0ED7-4D0C-853C-57FADA221577}" destId="{8E84FE68-993E-4DB4-A665-F2C59373624F}" srcOrd="1" destOrd="0" presId="urn:microsoft.com/office/officeart/2018/5/layout/IconCircleLabelList"/>
    <dgm:cxn modelId="{487B8D73-0E7F-4E8D-8435-08169FBD22B4}" type="presParOf" srcId="{A79586DE-0ED7-4D0C-853C-57FADA221577}" destId="{428BD42A-E289-46D8-995B-AD6A08ABABD5}" srcOrd="2" destOrd="0" presId="urn:microsoft.com/office/officeart/2018/5/layout/IconCircleLabelList"/>
    <dgm:cxn modelId="{3233DB97-D7D7-49D0-868F-AB3DC210A75E}" type="presParOf" srcId="{A79586DE-0ED7-4D0C-853C-57FADA221577}" destId="{4EA5055B-87C1-4F8D-A2BF-83D9AEE9D7E8}" srcOrd="3" destOrd="0" presId="urn:microsoft.com/office/officeart/2018/5/layout/IconCircleLabelList"/>
    <dgm:cxn modelId="{886B7B7A-CF89-493D-A52E-FF2671AC525A}" type="presParOf" srcId="{CEF28BA0-60A6-4044-BC74-A9EAC3BC1875}" destId="{9B87F179-AA43-48B3-9BE8-B88BBD1FC212}" srcOrd="3" destOrd="0" presId="urn:microsoft.com/office/officeart/2018/5/layout/IconCircleLabelList"/>
    <dgm:cxn modelId="{E82FA45A-63EE-49DC-8C72-2E1622E356B4}" type="presParOf" srcId="{CEF28BA0-60A6-4044-BC74-A9EAC3BC1875}" destId="{21F4878F-89CE-477E-AC28-81D37972C7D2}" srcOrd="4" destOrd="0" presId="urn:microsoft.com/office/officeart/2018/5/layout/IconCircleLabelList"/>
    <dgm:cxn modelId="{EC73A9F6-2EC8-4737-8B39-5D2B080A86AD}" type="presParOf" srcId="{21F4878F-89CE-477E-AC28-81D37972C7D2}" destId="{DFC509A3-26DA-4521-99FA-941E5D21E06F}" srcOrd="0" destOrd="0" presId="urn:microsoft.com/office/officeart/2018/5/layout/IconCircleLabelList"/>
    <dgm:cxn modelId="{CF5C1D45-6515-4F4F-8282-C0DD075ACB7F}" type="presParOf" srcId="{21F4878F-89CE-477E-AC28-81D37972C7D2}" destId="{5C9789AA-1807-43BB-A2D0-64E626B0C240}" srcOrd="1" destOrd="0" presId="urn:microsoft.com/office/officeart/2018/5/layout/IconCircleLabelList"/>
    <dgm:cxn modelId="{38CF0919-E317-4498-BBA6-33FFF714C7DD}" type="presParOf" srcId="{21F4878F-89CE-477E-AC28-81D37972C7D2}" destId="{720A7E9B-7B3F-467B-898E-D6013EE90963}" srcOrd="2" destOrd="0" presId="urn:microsoft.com/office/officeart/2018/5/layout/IconCircleLabelList"/>
    <dgm:cxn modelId="{AFF90E37-668B-4226-A91C-CF3E8AFAEA69}" type="presParOf" srcId="{21F4878F-89CE-477E-AC28-81D37972C7D2}" destId="{A48B00EC-5781-4F86-8FCF-BDE417F6BE6E}" srcOrd="3" destOrd="0" presId="urn:microsoft.com/office/officeart/2018/5/layout/IconCircleLabelList"/>
    <dgm:cxn modelId="{552A296B-5610-471F-9A97-B0A98FBB3968}" type="presParOf" srcId="{CEF28BA0-60A6-4044-BC74-A9EAC3BC1875}" destId="{4617EAD4-90BC-4451-802F-9A699B2E6AF9}" srcOrd="5" destOrd="0" presId="urn:microsoft.com/office/officeart/2018/5/layout/IconCircleLabelList"/>
    <dgm:cxn modelId="{CC4F1337-0EBB-4378-915F-7F89BFD69845}" type="presParOf" srcId="{CEF28BA0-60A6-4044-BC74-A9EAC3BC1875}" destId="{28AFE4E1-A588-470E-8244-DEEB98548401}" srcOrd="6" destOrd="0" presId="urn:microsoft.com/office/officeart/2018/5/layout/IconCircleLabelList"/>
    <dgm:cxn modelId="{D30982B8-FFE4-492A-BF23-27E55EE2D8F2}" type="presParOf" srcId="{28AFE4E1-A588-470E-8244-DEEB98548401}" destId="{6850E912-0497-41EC-B6F1-C3AC2D059E73}" srcOrd="0" destOrd="0" presId="urn:microsoft.com/office/officeart/2018/5/layout/IconCircleLabelList"/>
    <dgm:cxn modelId="{C938FB28-F955-4329-A7DC-99B857965E9D}" type="presParOf" srcId="{28AFE4E1-A588-470E-8244-DEEB98548401}" destId="{9C28BC31-02A6-4CF4-ACB2-73F0A9073179}" srcOrd="1" destOrd="0" presId="urn:microsoft.com/office/officeart/2018/5/layout/IconCircleLabelList"/>
    <dgm:cxn modelId="{E140AF6F-57D5-476A-8FFE-F817764BE180}" type="presParOf" srcId="{28AFE4E1-A588-470E-8244-DEEB98548401}" destId="{25D5505B-0BAB-48FB-ABD0-2EAAEB55F5C7}" srcOrd="2" destOrd="0" presId="urn:microsoft.com/office/officeart/2018/5/layout/IconCircleLabelList"/>
    <dgm:cxn modelId="{964A017C-3E77-4DD6-BE25-080CD6DC6E2C}" type="presParOf" srcId="{28AFE4E1-A588-470E-8244-DEEB98548401}" destId="{937BC850-4375-4575-A8B9-13E20539DC14}" srcOrd="3" destOrd="0" presId="urn:microsoft.com/office/officeart/2018/5/layout/IconCircleLabelList"/>
    <dgm:cxn modelId="{DD624557-FE2B-48D6-B0FA-528836E4D435}" type="presParOf" srcId="{CEF28BA0-60A6-4044-BC74-A9EAC3BC1875}" destId="{2E7A5D6B-B57A-4C72-A266-72A4911607E8}" srcOrd="7" destOrd="0" presId="urn:microsoft.com/office/officeart/2018/5/layout/IconCircleLabelList"/>
    <dgm:cxn modelId="{ECCCBC95-770D-46ED-9028-CE2DDDF0E73B}" type="presParOf" srcId="{CEF28BA0-60A6-4044-BC74-A9EAC3BC1875}" destId="{E75CE306-A092-491A-944A-C49284943226}" srcOrd="8" destOrd="0" presId="urn:microsoft.com/office/officeart/2018/5/layout/IconCircleLabelList"/>
    <dgm:cxn modelId="{9E98EF06-BA98-477B-BC4B-EF31739BFF9E}" type="presParOf" srcId="{E75CE306-A092-491A-944A-C49284943226}" destId="{AB7232C9-59E4-413C-9A13-FC6E7980BA19}" srcOrd="0" destOrd="0" presId="urn:microsoft.com/office/officeart/2018/5/layout/IconCircleLabelList"/>
    <dgm:cxn modelId="{C2B326FB-C67E-42FB-9339-189490A5EA51}" type="presParOf" srcId="{E75CE306-A092-491A-944A-C49284943226}" destId="{9073C317-CD46-44A2-AD73-E933694EC957}" srcOrd="1" destOrd="0" presId="urn:microsoft.com/office/officeart/2018/5/layout/IconCircleLabelList"/>
    <dgm:cxn modelId="{4F782513-BF88-4B45-A222-059E46877263}" type="presParOf" srcId="{E75CE306-A092-491A-944A-C49284943226}" destId="{32F81E59-93F1-4E7D-9D87-BDCE49D61699}" srcOrd="2" destOrd="0" presId="urn:microsoft.com/office/officeart/2018/5/layout/IconCircleLabelList"/>
    <dgm:cxn modelId="{EB5E4528-A852-4600-916E-1EAF3885A876}" type="presParOf" srcId="{E75CE306-A092-491A-944A-C49284943226}" destId="{4659AE97-89C6-4D79-8085-29CDF97F4219}" srcOrd="3" destOrd="0" presId="urn:microsoft.com/office/officeart/2018/5/layout/IconCircleLabelList"/>
    <dgm:cxn modelId="{800E708A-35DE-4C02-886E-9FF2E1F12DC5}" type="presParOf" srcId="{CEF28BA0-60A6-4044-BC74-A9EAC3BC1875}" destId="{4104218B-58AD-4A2C-A756-8EF921B87F44}" srcOrd="9" destOrd="0" presId="urn:microsoft.com/office/officeart/2018/5/layout/IconCircleLabelList"/>
    <dgm:cxn modelId="{B774AD7F-C482-4B96-90B2-7B84B041BA29}" type="presParOf" srcId="{CEF28BA0-60A6-4044-BC74-A9EAC3BC1875}" destId="{C399E8E1-E840-4C48-A263-93EB22335ABA}" srcOrd="10" destOrd="0" presId="urn:microsoft.com/office/officeart/2018/5/layout/IconCircleLabelList"/>
    <dgm:cxn modelId="{CEB3825E-D4DB-4271-A349-50A2D58B4AAE}" type="presParOf" srcId="{C399E8E1-E840-4C48-A263-93EB22335ABA}" destId="{508733E0-AF42-4A25-A128-0A8A88F3AB62}" srcOrd="0" destOrd="0" presId="urn:microsoft.com/office/officeart/2018/5/layout/IconCircleLabelList"/>
    <dgm:cxn modelId="{3103E7CE-27E8-4472-B3CF-BD858401D37F}" type="presParOf" srcId="{C399E8E1-E840-4C48-A263-93EB22335ABA}" destId="{A6A3A564-C4D3-4D6D-A25B-4795B2AC608C}" srcOrd="1" destOrd="0" presId="urn:microsoft.com/office/officeart/2018/5/layout/IconCircleLabelList"/>
    <dgm:cxn modelId="{089E62E4-F763-4234-9395-F3190C7942AA}" type="presParOf" srcId="{C399E8E1-E840-4C48-A263-93EB22335ABA}" destId="{F5D17BD6-0CD7-47A4-B2E6-3FCB21B9A34F}" srcOrd="2" destOrd="0" presId="urn:microsoft.com/office/officeart/2018/5/layout/IconCircleLabelList"/>
    <dgm:cxn modelId="{626F9F36-690B-4BCA-AE7B-62F59BA33D16}" type="presParOf" srcId="{C399E8E1-E840-4C48-A263-93EB22335ABA}" destId="{337245C7-9F5D-446E-873F-9DC41495AB39}" srcOrd="3" destOrd="0" presId="urn:microsoft.com/office/officeart/2018/5/layout/IconCircleLabelList"/>
    <dgm:cxn modelId="{DE771916-4990-4707-B687-6FFFF53CD114}" type="presParOf" srcId="{CEF28BA0-60A6-4044-BC74-A9EAC3BC1875}" destId="{BC27BD25-CF68-44C0-9862-0EA38D778E0A}" srcOrd="11" destOrd="0" presId="urn:microsoft.com/office/officeart/2018/5/layout/IconCircleLabelList"/>
    <dgm:cxn modelId="{C4D61A5D-072E-4A44-BB12-752022FDE40E}" type="presParOf" srcId="{CEF28BA0-60A6-4044-BC74-A9EAC3BC1875}" destId="{EB0004A2-80D5-4B4B-9F47-7BD74A6358A8}" srcOrd="12" destOrd="0" presId="urn:microsoft.com/office/officeart/2018/5/layout/IconCircleLabelList"/>
    <dgm:cxn modelId="{340E7D60-23E1-4538-ACC6-91DFBB6235F6}" type="presParOf" srcId="{EB0004A2-80D5-4B4B-9F47-7BD74A6358A8}" destId="{A6001F38-754F-4D28-8A64-8C3E3DC75EFF}" srcOrd="0" destOrd="0" presId="urn:microsoft.com/office/officeart/2018/5/layout/IconCircleLabelList"/>
    <dgm:cxn modelId="{3E39DBF9-11AB-483B-B886-05ABC9175E88}" type="presParOf" srcId="{EB0004A2-80D5-4B4B-9F47-7BD74A6358A8}" destId="{56B0E6AD-C9DA-4047-89A4-2F9314E3EF22}" srcOrd="1" destOrd="0" presId="urn:microsoft.com/office/officeart/2018/5/layout/IconCircleLabelList"/>
    <dgm:cxn modelId="{FA60C8F3-F103-4D5A-BE42-96E88A5B4E4F}" type="presParOf" srcId="{EB0004A2-80D5-4B4B-9F47-7BD74A6358A8}" destId="{D2165CFA-A75A-4ACC-A060-AD5AD54BE317}" srcOrd="2" destOrd="0" presId="urn:microsoft.com/office/officeart/2018/5/layout/IconCircleLabelList"/>
    <dgm:cxn modelId="{571E4218-EEC3-4589-8FA9-CA1D6F505475}" type="presParOf" srcId="{EB0004A2-80D5-4B4B-9F47-7BD74A6358A8}" destId="{40D4F3B1-7283-40BD-ACAB-FE873E07440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7D3805-4AE7-44A7-B3DD-5D161D7EACEB}" type="doc">
      <dgm:prSet loTypeId="urn:microsoft.com/office/officeart/2005/8/layout/matrix3" loCatId="matrix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E03929B-4E5F-4C78-B9E1-15A5F678D82B}">
      <dgm:prSet/>
      <dgm:spPr/>
      <dgm:t>
        <a:bodyPr/>
        <a:lstStyle/>
        <a:p>
          <a:r>
            <a:rPr lang="en-US" baseline="0"/>
            <a:t>• KPIs: Total Sales, Total Profit, Monthly Growth Rate</a:t>
          </a:r>
          <a:endParaRPr lang="en-US"/>
        </a:p>
      </dgm:t>
    </dgm:pt>
    <dgm:pt modelId="{6EF449A9-8BA5-4BFD-BD22-11F49BA516F9}" type="parTrans" cxnId="{A9724425-B178-4301-98CC-BCF607C7B0AF}">
      <dgm:prSet/>
      <dgm:spPr/>
      <dgm:t>
        <a:bodyPr/>
        <a:lstStyle/>
        <a:p>
          <a:endParaRPr lang="en-US"/>
        </a:p>
      </dgm:t>
    </dgm:pt>
    <dgm:pt modelId="{574315D4-6441-443A-96C9-A6D890824D81}" type="sibTrans" cxnId="{A9724425-B178-4301-98CC-BCF607C7B0AF}">
      <dgm:prSet/>
      <dgm:spPr/>
      <dgm:t>
        <a:bodyPr/>
        <a:lstStyle/>
        <a:p>
          <a:endParaRPr lang="en-US"/>
        </a:p>
      </dgm:t>
    </dgm:pt>
    <dgm:pt modelId="{822F74FE-8A37-4B2E-8B52-DC76012D59B2}">
      <dgm:prSet/>
      <dgm:spPr/>
      <dgm:t>
        <a:bodyPr/>
        <a:lstStyle/>
        <a:p>
          <a:r>
            <a:rPr lang="en-US" baseline="0"/>
            <a:t>• Filters: Region, Category, Sub-category, Date</a:t>
          </a:r>
          <a:endParaRPr lang="en-US"/>
        </a:p>
      </dgm:t>
    </dgm:pt>
    <dgm:pt modelId="{332AA928-28EF-467D-841D-15A2D2DA2092}" type="parTrans" cxnId="{1AB6665F-A5F2-45A3-92AC-FDE8BCB9B9CB}">
      <dgm:prSet/>
      <dgm:spPr/>
      <dgm:t>
        <a:bodyPr/>
        <a:lstStyle/>
        <a:p>
          <a:endParaRPr lang="en-US"/>
        </a:p>
      </dgm:t>
    </dgm:pt>
    <dgm:pt modelId="{865FD6FF-E2D4-4EE2-B829-6EA79E86762E}" type="sibTrans" cxnId="{1AB6665F-A5F2-45A3-92AC-FDE8BCB9B9CB}">
      <dgm:prSet/>
      <dgm:spPr/>
      <dgm:t>
        <a:bodyPr/>
        <a:lstStyle/>
        <a:p>
          <a:endParaRPr lang="en-US"/>
        </a:p>
      </dgm:t>
    </dgm:pt>
    <dgm:pt modelId="{35688DD6-CAA0-4CDE-B2C4-76D80BD593D5}">
      <dgm:prSet/>
      <dgm:spPr/>
      <dgm:t>
        <a:bodyPr/>
        <a:lstStyle/>
        <a:p>
          <a:r>
            <a:rPr lang="en-US" baseline="0"/>
            <a:t>• Visuals: Line charts, Bar charts, Cards, Slicers</a:t>
          </a:r>
          <a:endParaRPr lang="en-US"/>
        </a:p>
      </dgm:t>
    </dgm:pt>
    <dgm:pt modelId="{7566E47E-C465-4256-BA0E-3013590B9BD5}" type="parTrans" cxnId="{E433AE16-33D1-4B02-8D0A-94B60D0C37EA}">
      <dgm:prSet/>
      <dgm:spPr/>
      <dgm:t>
        <a:bodyPr/>
        <a:lstStyle/>
        <a:p>
          <a:endParaRPr lang="en-US"/>
        </a:p>
      </dgm:t>
    </dgm:pt>
    <dgm:pt modelId="{3550B174-2496-4E6E-8EE6-2084AE7D3B9E}" type="sibTrans" cxnId="{E433AE16-33D1-4B02-8D0A-94B60D0C37EA}">
      <dgm:prSet/>
      <dgm:spPr/>
      <dgm:t>
        <a:bodyPr/>
        <a:lstStyle/>
        <a:p>
          <a:endParaRPr lang="en-US"/>
        </a:p>
      </dgm:t>
    </dgm:pt>
    <dgm:pt modelId="{06BEF645-AFC2-4CA8-9E40-1898E4CE0556}">
      <dgm:prSet/>
      <dgm:spPr/>
      <dgm:t>
        <a:bodyPr/>
        <a:lstStyle/>
        <a:p>
          <a:r>
            <a:rPr lang="en-US" baseline="0"/>
            <a:t>• Navigation Menu: Multi-page navigation for ease of use</a:t>
          </a:r>
          <a:endParaRPr lang="en-US"/>
        </a:p>
      </dgm:t>
    </dgm:pt>
    <dgm:pt modelId="{F2337165-B3FB-41E2-8321-D0398A179901}" type="parTrans" cxnId="{37D4B977-2D1A-4DDB-9669-0E0794DF16F5}">
      <dgm:prSet/>
      <dgm:spPr/>
      <dgm:t>
        <a:bodyPr/>
        <a:lstStyle/>
        <a:p>
          <a:endParaRPr lang="en-US"/>
        </a:p>
      </dgm:t>
    </dgm:pt>
    <dgm:pt modelId="{435A79CE-3697-4F9C-8457-9081DA7C1F43}" type="sibTrans" cxnId="{37D4B977-2D1A-4DDB-9669-0E0794DF16F5}">
      <dgm:prSet/>
      <dgm:spPr/>
      <dgm:t>
        <a:bodyPr/>
        <a:lstStyle/>
        <a:p>
          <a:endParaRPr lang="en-US"/>
        </a:p>
      </dgm:t>
    </dgm:pt>
    <dgm:pt modelId="{DCB45D91-0228-4392-A730-05219687D90C}" type="pres">
      <dgm:prSet presAssocID="{C47D3805-4AE7-44A7-B3DD-5D161D7EACEB}" presName="matrix" presStyleCnt="0">
        <dgm:presLayoutVars>
          <dgm:chMax val="1"/>
          <dgm:dir/>
          <dgm:resizeHandles val="exact"/>
        </dgm:presLayoutVars>
      </dgm:prSet>
      <dgm:spPr/>
    </dgm:pt>
    <dgm:pt modelId="{4B4969FC-F714-44E5-A3BC-77C575A9E28A}" type="pres">
      <dgm:prSet presAssocID="{C47D3805-4AE7-44A7-B3DD-5D161D7EACEB}" presName="diamond" presStyleLbl="bgShp" presStyleIdx="0" presStyleCnt="1"/>
      <dgm:spPr/>
    </dgm:pt>
    <dgm:pt modelId="{56A717B5-5BA5-4AC1-9E5E-5B9B2FA712C7}" type="pres">
      <dgm:prSet presAssocID="{C47D3805-4AE7-44A7-B3DD-5D161D7EACE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93B8500-E680-48F4-AD3D-2AE1F2DE1DBD}" type="pres">
      <dgm:prSet presAssocID="{C47D3805-4AE7-44A7-B3DD-5D161D7EACE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72DB2EF-7BF6-4768-BEB9-40BFED1FC2F0}" type="pres">
      <dgm:prSet presAssocID="{C47D3805-4AE7-44A7-B3DD-5D161D7EACE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5F3092-2131-40E4-8ED8-51F5957A9907}" type="pres">
      <dgm:prSet presAssocID="{C47D3805-4AE7-44A7-B3DD-5D161D7EACE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433AE16-33D1-4B02-8D0A-94B60D0C37EA}" srcId="{C47D3805-4AE7-44A7-B3DD-5D161D7EACEB}" destId="{35688DD6-CAA0-4CDE-B2C4-76D80BD593D5}" srcOrd="2" destOrd="0" parTransId="{7566E47E-C465-4256-BA0E-3013590B9BD5}" sibTransId="{3550B174-2496-4E6E-8EE6-2084AE7D3B9E}"/>
    <dgm:cxn modelId="{A9724425-B178-4301-98CC-BCF607C7B0AF}" srcId="{C47D3805-4AE7-44A7-B3DD-5D161D7EACEB}" destId="{7E03929B-4E5F-4C78-B9E1-15A5F678D82B}" srcOrd="0" destOrd="0" parTransId="{6EF449A9-8BA5-4BFD-BD22-11F49BA516F9}" sibTransId="{574315D4-6441-443A-96C9-A6D890824D81}"/>
    <dgm:cxn modelId="{1AB6665F-A5F2-45A3-92AC-FDE8BCB9B9CB}" srcId="{C47D3805-4AE7-44A7-B3DD-5D161D7EACEB}" destId="{822F74FE-8A37-4B2E-8B52-DC76012D59B2}" srcOrd="1" destOrd="0" parTransId="{332AA928-28EF-467D-841D-15A2D2DA2092}" sibTransId="{865FD6FF-E2D4-4EE2-B829-6EA79E86762E}"/>
    <dgm:cxn modelId="{9C435F4B-612C-480C-9239-2DF9D76DB197}" type="presOf" srcId="{06BEF645-AFC2-4CA8-9E40-1898E4CE0556}" destId="{7D5F3092-2131-40E4-8ED8-51F5957A9907}" srcOrd="0" destOrd="0" presId="urn:microsoft.com/office/officeart/2005/8/layout/matrix3"/>
    <dgm:cxn modelId="{37D4B977-2D1A-4DDB-9669-0E0794DF16F5}" srcId="{C47D3805-4AE7-44A7-B3DD-5D161D7EACEB}" destId="{06BEF645-AFC2-4CA8-9E40-1898E4CE0556}" srcOrd="3" destOrd="0" parTransId="{F2337165-B3FB-41E2-8321-D0398A179901}" sibTransId="{435A79CE-3697-4F9C-8457-9081DA7C1F43}"/>
    <dgm:cxn modelId="{07FCB1B4-7FB4-4310-8B47-5F5F50361C66}" type="presOf" srcId="{822F74FE-8A37-4B2E-8B52-DC76012D59B2}" destId="{C93B8500-E680-48F4-AD3D-2AE1F2DE1DBD}" srcOrd="0" destOrd="0" presId="urn:microsoft.com/office/officeart/2005/8/layout/matrix3"/>
    <dgm:cxn modelId="{F4567AED-65CE-4365-9E79-BCA9E686112B}" type="presOf" srcId="{7E03929B-4E5F-4C78-B9E1-15A5F678D82B}" destId="{56A717B5-5BA5-4AC1-9E5E-5B9B2FA712C7}" srcOrd="0" destOrd="0" presId="urn:microsoft.com/office/officeart/2005/8/layout/matrix3"/>
    <dgm:cxn modelId="{0984CDED-236F-4679-8E79-1A52A47FB5F8}" type="presOf" srcId="{C47D3805-4AE7-44A7-B3DD-5D161D7EACEB}" destId="{DCB45D91-0228-4392-A730-05219687D90C}" srcOrd="0" destOrd="0" presId="urn:microsoft.com/office/officeart/2005/8/layout/matrix3"/>
    <dgm:cxn modelId="{CC1D37F2-F53D-43F4-801E-CE546B56C233}" type="presOf" srcId="{35688DD6-CAA0-4CDE-B2C4-76D80BD593D5}" destId="{872DB2EF-7BF6-4768-BEB9-40BFED1FC2F0}" srcOrd="0" destOrd="0" presId="urn:microsoft.com/office/officeart/2005/8/layout/matrix3"/>
    <dgm:cxn modelId="{F17B8DDC-624D-4BD7-841A-D71CF96EA1E2}" type="presParOf" srcId="{DCB45D91-0228-4392-A730-05219687D90C}" destId="{4B4969FC-F714-44E5-A3BC-77C575A9E28A}" srcOrd="0" destOrd="0" presId="urn:microsoft.com/office/officeart/2005/8/layout/matrix3"/>
    <dgm:cxn modelId="{4AE7BC43-3B7D-4670-A970-C1BCC5944255}" type="presParOf" srcId="{DCB45D91-0228-4392-A730-05219687D90C}" destId="{56A717B5-5BA5-4AC1-9E5E-5B9B2FA712C7}" srcOrd="1" destOrd="0" presId="urn:microsoft.com/office/officeart/2005/8/layout/matrix3"/>
    <dgm:cxn modelId="{B1518758-ED65-4B0F-BAC2-CFD83E4E067B}" type="presParOf" srcId="{DCB45D91-0228-4392-A730-05219687D90C}" destId="{C93B8500-E680-48F4-AD3D-2AE1F2DE1DBD}" srcOrd="2" destOrd="0" presId="urn:microsoft.com/office/officeart/2005/8/layout/matrix3"/>
    <dgm:cxn modelId="{61E4070D-88DF-4F5C-8508-8E1062FE4C21}" type="presParOf" srcId="{DCB45D91-0228-4392-A730-05219687D90C}" destId="{872DB2EF-7BF6-4768-BEB9-40BFED1FC2F0}" srcOrd="3" destOrd="0" presId="urn:microsoft.com/office/officeart/2005/8/layout/matrix3"/>
    <dgm:cxn modelId="{09BF4EA2-69AB-4DD0-BCDA-16C42DEEB632}" type="presParOf" srcId="{DCB45D91-0228-4392-A730-05219687D90C}" destId="{7D5F3092-2131-40E4-8ED8-51F5957A990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33E08F-95CD-4E56-B9E0-CAF8B1C5CB4F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183AE3-EE98-4C36-A917-020C1F1C64DD}">
      <dgm:prSet/>
      <dgm:spPr/>
      <dgm:t>
        <a:bodyPr/>
        <a:lstStyle/>
        <a:p>
          <a:r>
            <a:rPr lang="en-US" baseline="0"/>
            <a:t>• Consistent Color Theme: Business-friendly palette</a:t>
          </a:r>
          <a:endParaRPr lang="en-US"/>
        </a:p>
      </dgm:t>
    </dgm:pt>
    <dgm:pt modelId="{900AB13B-65FE-4F09-8194-AACB1F59E550}" type="parTrans" cxnId="{DF7BA2A0-0CE0-4070-905E-B5BAADAF5BFA}">
      <dgm:prSet/>
      <dgm:spPr/>
      <dgm:t>
        <a:bodyPr/>
        <a:lstStyle/>
        <a:p>
          <a:endParaRPr lang="en-US"/>
        </a:p>
      </dgm:t>
    </dgm:pt>
    <dgm:pt modelId="{6D88E74B-6C95-4B27-B196-3CC5E987AF0D}" type="sibTrans" cxnId="{DF7BA2A0-0CE0-4070-905E-B5BAADAF5BFA}">
      <dgm:prSet/>
      <dgm:spPr/>
      <dgm:t>
        <a:bodyPr/>
        <a:lstStyle/>
        <a:p>
          <a:endParaRPr lang="en-US"/>
        </a:p>
      </dgm:t>
    </dgm:pt>
    <dgm:pt modelId="{92BF0920-D1D8-4DE5-8ACD-577B56B86E15}">
      <dgm:prSet/>
      <dgm:spPr/>
      <dgm:t>
        <a:bodyPr/>
        <a:lstStyle/>
        <a:p>
          <a:r>
            <a:rPr lang="en-US" baseline="0"/>
            <a:t>• Interactivity: Filters, slicers, drill-through enabled</a:t>
          </a:r>
          <a:endParaRPr lang="en-US"/>
        </a:p>
      </dgm:t>
    </dgm:pt>
    <dgm:pt modelId="{2B7FE56B-B76D-4A34-9F53-70A84713A234}" type="parTrans" cxnId="{5C3DDD65-A90F-4BCC-BA37-75743BAAB590}">
      <dgm:prSet/>
      <dgm:spPr/>
      <dgm:t>
        <a:bodyPr/>
        <a:lstStyle/>
        <a:p>
          <a:endParaRPr lang="en-US"/>
        </a:p>
      </dgm:t>
    </dgm:pt>
    <dgm:pt modelId="{57DB1AD6-D4F6-48DF-B70E-6A33C30AAC24}" type="sibTrans" cxnId="{5C3DDD65-A90F-4BCC-BA37-75743BAAB590}">
      <dgm:prSet/>
      <dgm:spPr/>
      <dgm:t>
        <a:bodyPr/>
        <a:lstStyle/>
        <a:p>
          <a:endParaRPr lang="en-US"/>
        </a:p>
      </dgm:t>
    </dgm:pt>
    <dgm:pt modelId="{22C66F83-E3C0-462C-943C-1758E5F3DD2F}">
      <dgm:prSet/>
      <dgm:spPr/>
      <dgm:t>
        <a:bodyPr/>
        <a:lstStyle/>
        <a:p>
          <a:r>
            <a:rPr lang="en-US" baseline="0"/>
            <a:t>• Summary Cards: Real-time calculation of KPIs</a:t>
          </a:r>
          <a:endParaRPr lang="en-US"/>
        </a:p>
      </dgm:t>
    </dgm:pt>
    <dgm:pt modelId="{48692254-7783-47D5-A12C-347F7562FA64}" type="parTrans" cxnId="{7A37932D-CA6D-4AE7-ACE0-DD9EDE837F3A}">
      <dgm:prSet/>
      <dgm:spPr/>
      <dgm:t>
        <a:bodyPr/>
        <a:lstStyle/>
        <a:p>
          <a:endParaRPr lang="en-US"/>
        </a:p>
      </dgm:t>
    </dgm:pt>
    <dgm:pt modelId="{23EAD582-A509-4D9B-8222-527A1B5DC80A}" type="sibTrans" cxnId="{7A37932D-CA6D-4AE7-ACE0-DD9EDE837F3A}">
      <dgm:prSet/>
      <dgm:spPr/>
      <dgm:t>
        <a:bodyPr/>
        <a:lstStyle/>
        <a:p>
          <a:endParaRPr lang="en-US"/>
        </a:p>
      </dgm:t>
    </dgm:pt>
    <dgm:pt modelId="{C703A303-FAFB-4207-94F1-8E4C44783611}">
      <dgm:prSet/>
      <dgm:spPr/>
      <dgm:t>
        <a:bodyPr/>
        <a:lstStyle/>
        <a:p>
          <a:r>
            <a:rPr lang="en-US" baseline="0"/>
            <a:t>• Time-Series Analysis: Monthly &amp; Yearly trend lines</a:t>
          </a:r>
          <a:endParaRPr lang="en-US"/>
        </a:p>
      </dgm:t>
    </dgm:pt>
    <dgm:pt modelId="{9146785D-8094-4B14-8A73-1D6A1CDCCBAC}" type="parTrans" cxnId="{D480F2B9-CC25-4F30-874D-0CA9CE2CF307}">
      <dgm:prSet/>
      <dgm:spPr/>
      <dgm:t>
        <a:bodyPr/>
        <a:lstStyle/>
        <a:p>
          <a:endParaRPr lang="en-US"/>
        </a:p>
      </dgm:t>
    </dgm:pt>
    <dgm:pt modelId="{05018209-8771-4639-9C11-CE07D9058988}" type="sibTrans" cxnId="{D480F2B9-CC25-4F30-874D-0CA9CE2CF307}">
      <dgm:prSet/>
      <dgm:spPr/>
      <dgm:t>
        <a:bodyPr/>
        <a:lstStyle/>
        <a:p>
          <a:endParaRPr lang="en-US"/>
        </a:p>
      </dgm:t>
    </dgm:pt>
    <dgm:pt modelId="{7C445130-4EE2-4B5E-9FC4-21F7187D9CE9}" type="pres">
      <dgm:prSet presAssocID="{6933E08F-95CD-4E56-B9E0-CAF8B1C5CB4F}" presName="outerComposite" presStyleCnt="0">
        <dgm:presLayoutVars>
          <dgm:chMax val="5"/>
          <dgm:dir/>
          <dgm:resizeHandles val="exact"/>
        </dgm:presLayoutVars>
      </dgm:prSet>
      <dgm:spPr/>
    </dgm:pt>
    <dgm:pt modelId="{586B5AA2-65DC-48FD-89C9-5C6092E87ADC}" type="pres">
      <dgm:prSet presAssocID="{6933E08F-95CD-4E56-B9E0-CAF8B1C5CB4F}" presName="dummyMaxCanvas" presStyleCnt="0">
        <dgm:presLayoutVars/>
      </dgm:prSet>
      <dgm:spPr/>
    </dgm:pt>
    <dgm:pt modelId="{22496935-15EE-46D4-BD1B-5FE68036D09D}" type="pres">
      <dgm:prSet presAssocID="{6933E08F-95CD-4E56-B9E0-CAF8B1C5CB4F}" presName="FourNodes_1" presStyleLbl="node1" presStyleIdx="0" presStyleCnt="4">
        <dgm:presLayoutVars>
          <dgm:bulletEnabled val="1"/>
        </dgm:presLayoutVars>
      </dgm:prSet>
      <dgm:spPr/>
    </dgm:pt>
    <dgm:pt modelId="{5CC540A7-5927-4A74-A2DD-F31A506A1DA7}" type="pres">
      <dgm:prSet presAssocID="{6933E08F-95CD-4E56-B9E0-CAF8B1C5CB4F}" presName="FourNodes_2" presStyleLbl="node1" presStyleIdx="1" presStyleCnt="4">
        <dgm:presLayoutVars>
          <dgm:bulletEnabled val="1"/>
        </dgm:presLayoutVars>
      </dgm:prSet>
      <dgm:spPr/>
    </dgm:pt>
    <dgm:pt modelId="{3BEAB3AE-75E7-441A-B43E-39476ACB2D67}" type="pres">
      <dgm:prSet presAssocID="{6933E08F-95CD-4E56-B9E0-CAF8B1C5CB4F}" presName="FourNodes_3" presStyleLbl="node1" presStyleIdx="2" presStyleCnt="4">
        <dgm:presLayoutVars>
          <dgm:bulletEnabled val="1"/>
        </dgm:presLayoutVars>
      </dgm:prSet>
      <dgm:spPr/>
    </dgm:pt>
    <dgm:pt modelId="{C2035430-9946-4048-B877-A4D705D2116E}" type="pres">
      <dgm:prSet presAssocID="{6933E08F-95CD-4E56-B9E0-CAF8B1C5CB4F}" presName="FourNodes_4" presStyleLbl="node1" presStyleIdx="3" presStyleCnt="4">
        <dgm:presLayoutVars>
          <dgm:bulletEnabled val="1"/>
        </dgm:presLayoutVars>
      </dgm:prSet>
      <dgm:spPr/>
    </dgm:pt>
    <dgm:pt modelId="{C8E54527-B023-43F0-B5FE-A9F60B2631C8}" type="pres">
      <dgm:prSet presAssocID="{6933E08F-95CD-4E56-B9E0-CAF8B1C5CB4F}" presName="FourConn_1-2" presStyleLbl="fgAccFollowNode1" presStyleIdx="0" presStyleCnt="3">
        <dgm:presLayoutVars>
          <dgm:bulletEnabled val="1"/>
        </dgm:presLayoutVars>
      </dgm:prSet>
      <dgm:spPr/>
    </dgm:pt>
    <dgm:pt modelId="{1EDCD3EE-DB8E-49CC-887A-5F29AA7392A8}" type="pres">
      <dgm:prSet presAssocID="{6933E08F-95CD-4E56-B9E0-CAF8B1C5CB4F}" presName="FourConn_2-3" presStyleLbl="fgAccFollowNode1" presStyleIdx="1" presStyleCnt="3">
        <dgm:presLayoutVars>
          <dgm:bulletEnabled val="1"/>
        </dgm:presLayoutVars>
      </dgm:prSet>
      <dgm:spPr/>
    </dgm:pt>
    <dgm:pt modelId="{73938642-285A-4CCA-9594-5E9973DE3C35}" type="pres">
      <dgm:prSet presAssocID="{6933E08F-95CD-4E56-B9E0-CAF8B1C5CB4F}" presName="FourConn_3-4" presStyleLbl="fgAccFollowNode1" presStyleIdx="2" presStyleCnt="3">
        <dgm:presLayoutVars>
          <dgm:bulletEnabled val="1"/>
        </dgm:presLayoutVars>
      </dgm:prSet>
      <dgm:spPr/>
    </dgm:pt>
    <dgm:pt modelId="{77599599-27F3-4920-A43C-2CE04FA82B5F}" type="pres">
      <dgm:prSet presAssocID="{6933E08F-95CD-4E56-B9E0-CAF8B1C5CB4F}" presName="FourNodes_1_text" presStyleLbl="node1" presStyleIdx="3" presStyleCnt="4">
        <dgm:presLayoutVars>
          <dgm:bulletEnabled val="1"/>
        </dgm:presLayoutVars>
      </dgm:prSet>
      <dgm:spPr/>
    </dgm:pt>
    <dgm:pt modelId="{403094E0-8C3C-43FB-8519-7CD3F0126EB9}" type="pres">
      <dgm:prSet presAssocID="{6933E08F-95CD-4E56-B9E0-CAF8B1C5CB4F}" presName="FourNodes_2_text" presStyleLbl="node1" presStyleIdx="3" presStyleCnt="4">
        <dgm:presLayoutVars>
          <dgm:bulletEnabled val="1"/>
        </dgm:presLayoutVars>
      </dgm:prSet>
      <dgm:spPr/>
    </dgm:pt>
    <dgm:pt modelId="{7068B1E9-3671-417A-9DA5-49F650DE6895}" type="pres">
      <dgm:prSet presAssocID="{6933E08F-95CD-4E56-B9E0-CAF8B1C5CB4F}" presName="FourNodes_3_text" presStyleLbl="node1" presStyleIdx="3" presStyleCnt="4">
        <dgm:presLayoutVars>
          <dgm:bulletEnabled val="1"/>
        </dgm:presLayoutVars>
      </dgm:prSet>
      <dgm:spPr/>
    </dgm:pt>
    <dgm:pt modelId="{9EE507D9-8CF8-4BD7-B3C2-27A9EDCFC17A}" type="pres">
      <dgm:prSet presAssocID="{6933E08F-95CD-4E56-B9E0-CAF8B1C5CB4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911BA22-8926-4033-A05B-67E210222993}" type="presOf" srcId="{C703A303-FAFB-4207-94F1-8E4C44783611}" destId="{C2035430-9946-4048-B877-A4D705D2116E}" srcOrd="0" destOrd="0" presId="urn:microsoft.com/office/officeart/2005/8/layout/vProcess5"/>
    <dgm:cxn modelId="{7A37932D-CA6D-4AE7-ACE0-DD9EDE837F3A}" srcId="{6933E08F-95CD-4E56-B9E0-CAF8B1C5CB4F}" destId="{22C66F83-E3C0-462C-943C-1758E5F3DD2F}" srcOrd="2" destOrd="0" parTransId="{48692254-7783-47D5-A12C-347F7562FA64}" sibTransId="{23EAD582-A509-4D9B-8222-527A1B5DC80A}"/>
    <dgm:cxn modelId="{4B271136-09E5-4DA8-999A-EF860E097E50}" type="presOf" srcId="{6D88E74B-6C95-4B27-B196-3CC5E987AF0D}" destId="{C8E54527-B023-43F0-B5FE-A9F60B2631C8}" srcOrd="0" destOrd="0" presId="urn:microsoft.com/office/officeart/2005/8/layout/vProcess5"/>
    <dgm:cxn modelId="{5C3DDD65-A90F-4BCC-BA37-75743BAAB590}" srcId="{6933E08F-95CD-4E56-B9E0-CAF8B1C5CB4F}" destId="{92BF0920-D1D8-4DE5-8ACD-577B56B86E15}" srcOrd="1" destOrd="0" parTransId="{2B7FE56B-B76D-4A34-9F53-70A84713A234}" sibTransId="{57DB1AD6-D4F6-48DF-B70E-6A33C30AAC24}"/>
    <dgm:cxn modelId="{7F978E68-E9F5-4F9A-B8CD-F162D08A66D4}" type="presOf" srcId="{6933E08F-95CD-4E56-B9E0-CAF8B1C5CB4F}" destId="{7C445130-4EE2-4B5E-9FC4-21F7187D9CE9}" srcOrd="0" destOrd="0" presId="urn:microsoft.com/office/officeart/2005/8/layout/vProcess5"/>
    <dgm:cxn modelId="{7AECC54C-FD05-48C1-ACBD-4B027EE92F1F}" type="presOf" srcId="{22C66F83-E3C0-462C-943C-1758E5F3DD2F}" destId="{3BEAB3AE-75E7-441A-B43E-39476ACB2D67}" srcOrd="0" destOrd="0" presId="urn:microsoft.com/office/officeart/2005/8/layout/vProcess5"/>
    <dgm:cxn modelId="{E97D9B6D-2822-4C26-A2A8-FA56A755F4BE}" type="presOf" srcId="{C703A303-FAFB-4207-94F1-8E4C44783611}" destId="{9EE507D9-8CF8-4BD7-B3C2-27A9EDCFC17A}" srcOrd="1" destOrd="0" presId="urn:microsoft.com/office/officeart/2005/8/layout/vProcess5"/>
    <dgm:cxn modelId="{6E08156E-DD5B-40EC-AEEA-F94B4FAB62AF}" type="presOf" srcId="{BD183AE3-EE98-4C36-A917-020C1F1C64DD}" destId="{22496935-15EE-46D4-BD1B-5FE68036D09D}" srcOrd="0" destOrd="0" presId="urn:microsoft.com/office/officeart/2005/8/layout/vProcess5"/>
    <dgm:cxn modelId="{6B226F73-147A-4F9F-A442-9983FE4B9988}" type="presOf" srcId="{BD183AE3-EE98-4C36-A917-020C1F1C64DD}" destId="{77599599-27F3-4920-A43C-2CE04FA82B5F}" srcOrd="1" destOrd="0" presId="urn:microsoft.com/office/officeart/2005/8/layout/vProcess5"/>
    <dgm:cxn modelId="{D14DF775-68AA-4D46-92C3-B6C5B064FB01}" type="presOf" srcId="{22C66F83-E3C0-462C-943C-1758E5F3DD2F}" destId="{7068B1E9-3671-417A-9DA5-49F650DE6895}" srcOrd="1" destOrd="0" presId="urn:microsoft.com/office/officeart/2005/8/layout/vProcess5"/>
    <dgm:cxn modelId="{83937DA0-367E-4CED-A506-02B8CBAFD623}" type="presOf" srcId="{92BF0920-D1D8-4DE5-8ACD-577B56B86E15}" destId="{403094E0-8C3C-43FB-8519-7CD3F0126EB9}" srcOrd="1" destOrd="0" presId="urn:microsoft.com/office/officeart/2005/8/layout/vProcess5"/>
    <dgm:cxn modelId="{DF7BA2A0-0CE0-4070-905E-B5BAADAF5BFA}" srcId="{6933E08F-95CD-4E56-B9E0-CAF8B1C5CB4F}" destId="{BD183AE3-EE98-4C36-A917-020C1F1C64DD}" srcOrd="0" destOrd="0" parTransId="{900AB13B-65FE-4F09-8194-AACB1F59E550}" sibTransId="{6D88E74B-6C95-4B27-B196-3CC5E987AF0D}"/>
    <dgm:cxn modelId="{9EEBB2A6-CAC6-42BE-9E36-1D5E5231F740}" type="presOf" srcId="{23EAD582-A509-4D9B-8222-527A1B5DC80A}" destId="{73938642-285A-4CCA-9594-5E9973DE3C35}" srcOrd="0" destOrd="0" presId="urn:microsoft.com/office/officeart/2005/8/layout/vProcess5"/>
    <dgm:cxn modelId="{D6E069AE-3A95-41B1-A1F0-A4DAE29836E0}" type="presOf" srcId="{92BF0920-D1D8-4DE5-8ACD-577B56B86E15}" destId="{5CC540A7-5927-4A74-A2DD-F31A506A1DA7}" srcOrd="0" destOrd="0" presId="urn:microsoft.com/office/officeart/2005/8/layout/vProcess5"/>
    <dgm:cxn modelId="{D480F2B9-CC25-4F30-874D-0CA9CE2CF307}" srcId="{6933E08F-95CD-4E56-B9E0-CAF8B1C5CB4F}" destId="{C703A303-FAFB-4207-94F1-8E4C44783611}" srcOrd="3" destOrd="0" parTransId="{9146785D-8094-4B14-8A73-1D6A1CDCCBAC}" sibTransId="{05018209-8771-4639-9C11-CE07D9058988}"/>
    <dgm:cxn modelId="{9EB33ADC-F13B-4335-BAFE-1E3E70E22706}" type="presOf" srcId="{57DB1AD6-D4F6-48DF-B70E-6A33C30AAC24}" destId="{1EDCD3EE-DB8E-49CC-887A-5F29AA7392A8}" srcOrd="0" destOrd="0" presId="urn:microsoft.com/office/officeart/2005/8/layout/vProcess5"/>
    <dgm:cxn modelId="{E1C94250-263F-4AAE-B3C7-9A55149227E5}" type="presParOf" srcId="{7C445130-4EE2-4B5E-9FC4-21F7187D9CE9}" destId="{586B5AA2-65DC-48FD-89C9-5C6092E87ADC}" srcOrd="0" destOrd="0" presId="urn:microsoft.com/office/officeart/2005/8/layout/vProcess5"/>
    <dgm:cxn modelId="{4A07C945-D215-4DE1-BEDD-459AB5A7897A}" type="presParOf" srcId="{7C445130-4EE2-4B5E-9FC4-21F7187D9CE9}" destId="{22496935-15EE-46D4-BD1B-5FE68036D09D}" srcOrd="1" destOrd="0" presId="urn:microsoft.com/office/officeart/2005/8/layout/vProcess5"/>
    <dgm:cxn modelId="{76B10669-F6DA-41FC-A676-AA7252347427}" type="presParOf" srcId="{7C445130-4EE2-4B5E-9FC4-21F7187D9CE9}" destId="{5CC540A7-5927-4A74-A2DD-F31A506A1DA7}" srcOrd="2" destOrd="0" presId="urn:microsoft.com/office/officeart/2005/8/layout/vProcess5"/>
    <dgm:cxn modelId="{462BB14B-2E65-45F9-B1C9-630E073A1082}" type="presParOf" srcId="{7C445130-4EE2-4B5E-9FC4-21F7187D9CE9}" destId="{3BEAB3AE-75E7-441A-B43E-39476ACB2D67}" srcOrd="3" destOrd="0" presId="urn:microsoft.com/office/officeart/2005/8/layout/vProcess5"/>
    <dgm:cxn modelId="{E35F30EA-CACE-47DA-A9F2-E4C045A10F72}" type="presParOf" srcId="{7C445130-4EE2-4B5E-9FC4-21F7187D9CE9}" destId="{C2035430-9946-4048-B877-A4D705D2116E}" srcOrd="4" destOrd="0" presId="urn:microsoft.com/office/officeart/2005/8/layout/vProcess5"/>
    <dgm:cxn modelId="{0EA6C3C4-D7D8-4916-8019-10DD090FC09A}" type="presParOf" srcId="{7C445130-4EE2-4B5E-9FC4-21F7187D9CE9}" destId="{C8E54527-B023-43F0-B5FE-A9F60B2631C8}" srcOrd="5" destOrd="0" presId="urn:microsoft.com/office/officeart/2005/8/layout/vProcess5"/>
    <dgm:cxn modelId="{277B00B7-D84F-4A9C-A97E-CC44F03E0072}" type="presParOf" srcId="{7C445130-4EE2-4B5E-9FC4-21F7187D9CE9}" destId="{1EDCD3EE-DB8E-49CC-887A-5F29AA7392A8}" srcOrd="6" destOrd="0" presId="urn:microsoft.com/office/officeart/2005/8/layout/vProcess5"/>
    <dgm:cxn modelId="{AC08870C-7471-4A6A-B6B6-FB9D2FC005D7}" type="presParOf" srcId="{7C445130-4EE2-4B5E-9FC4-21F7187D9CE9}" destId="{73938642-285A-4CCA-9594-5E9973DE3C35}" srcOrd="7" destOrd="0" presId="urn:microsoft.com/office/officeart/2005/8/layout/vProcess5"/>
    <dgm:cxn modelId="{965A58CF-61F9-4D8F-8279-BBC598774F8E}" type="presParOf" srcId="{7C445130-4EE2-4B5E-9FC4-21F7187D9CE9}" destId="{77599599-27F3-4920-A43C-2CE04FA82B5F}" srcOrd="8" destOrd="0" presId="urn:microsoft.com/office/officeart/2005/8/layout/vProcess5"/>
    <dgm:cxn modelId="{996D2138-DEB4-4E47-95A8-2BDAA1EBC4B2}" type="presParOf" srcId="{7C445130-4EE2-4B5E-9FC4-21F7187D9CE9}" destId="{403094E0-8C3C-43FB-8519-7CD3F0126EB9}" srcOrd="9" destOrd="0" presId="urn:microsoft.com/office/officeart/2005/8/layout/vProcess5"/>
    <dgm:cxn modelId="{98A79235-F7C8-47AF-A0BB-DBE993BFD1DB}" type="presParOf" srcId="{7C445130-4EE2-4B5E-9FC4-21F7187D9CE9}" destId="{7068B1E9-3671-417A-9DA5-49F650DE6895}" srcOrd="10" destOrd="0" presId="urn:microsoft.com/office/officeart/2005/8/layout/vProcess5"/>
    <dgm:cxn modelId="{6275A438-AEF7-45AA-86FA-D904FD7C5F39}" type="presParOf" srcId="{7C445130-4EE2-4B5E-9FC4-21F7187D9CE9}" destId="{9EE507D9-8CF8-4BD7-B3C2-27A9EDCFC17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6859A-433B-419B-AF92-EE994DA52409}">
      <dsp:nvSpPr>
        <dsp:cNvPr id="0" name=""/>
        <dsp:cNvSpPr/>
      </dsp:nvSpPr>
      <dsp:spPr>
        <a:xfrm>
          <a:off x="279495" y="57724"/>
          <a:ext cx="868535" cy="8685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B066D-AA64-4247-90FE-D2163B9ECFD1}">
      <dsp:nvSpPr>
        <dsp:cNvPr id="0" name=""/>
        <dsp:cNvSpPr/>
      </dsp:nvSpPr>
      <dsp:spPr>
        <a:xfrm>
          <a:off x="464593" y="242821"/>
          <a:ext cx="498339" cy="498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F6A9D-2383-45AB-A571-DBAD165B6793}">
      <dsp:nvSpPr>
        <dsp:cNvPr id="0" name=""/>
        <dsp:cNvSpPr/>
      </dsp:nvSpPr>
      <dsp:spPr>
        <a:xfrm>
          <a:off x="1848" y="1196786"/>
          <a:ext cx="1423828" cy="800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Design an interactive dashboard for business stakeholders using Power BI.</a:t>
          </a:r>
          <a:endParaRPr lang="en-US" sz="1100" kern="1200"/>
        </a:p>
      </dsp:txBody>
      <dsp:txXfrm>
        <a:off x="1848" y="1196786"/>
        <a:ext cx="1423828" cy="800903"/>
      </dsp:txXfrm>
    </dsp:sp>
    <dsp:sp modelId="{3798FBD0-F64F-4BEF-B325-A2F5FA65E7A5}">
      <dsp:nvSpPr>
        <dsp:cNvPr id="0" name=""/>
        <dsp:cNvSpPr/>
      </dsp:nvSpPr>
      <dsp:spPr>
        <a:xfrm>
          <a:off x="1952493" y="57724"/>
          <a:ext cx="868535" cy="8685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4FE68-993E-4DB4-A665-F2C59373624F}">
      <dsp:nvSpPr>
        <dsp:cNvPr id="0" name=""/>
        <dsp:cNvSpPr/>
      </dsp:nvSpPr>
      <dsp:spPr>
        <a:xfrm>
          <a:off x="2137591" y="242821"/>
          <a:ext cx="498339" cy="498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5055B-87C1-4F8D-A2BF-83D9AEE9D7E8}">
      <dsp:nvSpPr>
        <dsp:cNvPr id="0" name=""/>
        <dsp:cNvSpPr/>
      </dsp:nvSpPr>
      <dsp:spPr>
        <a:xfrm>
          <a:off x="1674846" y="1196786"/>
          <a:ext cx="1423828" cy="800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- Choose appropriate KPIs (Sales, Profit, Growth)</a:t>
          </a:r>
          <a:endParaRPr lang="en-US" sz="1100" kern="1200"/>
        </a:p>
      </dsp:txBody>
      <dsp:txXfrm>
        <a:off x="1674846" y="1196786"/>
        <a:ext cx="1423828" cy="800903"/>
      </dsp:txXfrm>
    </dsp:sp>
    <dsp:sp modelId="{DFC509A3-26DA-4521-99FA-941E5D21E06F}">
      <dsp:nvSpPr>
        <dsp:cNvPr id="0" name=""/>
        <dsp:cNvSpPr/>
      </dsp:nvSpPr>
      <dsp:spPr>
        <a:xfrm>
          <a:off x="3625491" y="57724"/>
          <a:ext cx="868535" cy="8685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789AA-1807-43BB-A2D0-64E626B0C240}">
      <dsp:nvSpPr>
        <dsp:cNvPr id="0" name=""/>
        <dsp:cNvSpPr/>
      </dsp:nvSpPr>
      <dsp:spPr>
        <a:xfrm>
          <a:off x="3810589" y="242821"/>
          <a:ext cx="498339" cy="4983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B00EC-5781-4F86-8FCF-BDE417F6BE6E}">
      <dsp:nvSpPr>
        <dsp:cNvPr id="0" name=""/>
        <dsp:cNvSpPr/>
      </dsp:nvSpPr>
      <dsp:spPr>
        <a:xfrm>
          <a:off x="3347844" y="1196786"/>
          <a:ext cx="1423828" cy="800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- Use filters/slicers for interactivity</a:t>
          </a:r>
          <a:endParaRPr lang="en-US" sz="1100" kern="1200"/>
        </a:p>
      </dsp:txBody>
      <dsp:txXfrm>
        <a:off x="3347844" y="1196786"/>
        <a:ext cx="1423828" cy="800903"/>
      </dsp:txXfrm>
    </dsp:sp>
    <dsp:sp modelId="{6850E912-0497-41EC-B6F1-C3AC2D059E73}">
      <dsp:nvSpPr>
        <dsp:cNvPr id="0" name=""/>
        <dsp:cNvSpPr/>
      </dsp:nvSpPr>
      <dsp:spPr>
        <a:xfrm>
          <a:off x="5298489" y="57724"/>
          <a:ext cx="868535" cy="8685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8BC31-02A6-4CF4-ACB2-73F0A9073179}">
      <dsp:nvSpPr>
        <dsp:cNvPr id="0" name=""/>
        <dsp:cNvSpPr/>
      </dsp:nvSpPr>
      <dsp:spPr>
        <a:xfrm>
          <a:off x="5483587" y="242821"/>
          <a:ext cx="498339" cy="4983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BC850-4375-4575-A8B9-13E20539DC14}">
      <dsp:nvSpPr>
        <dsp:cNvPr id="0" name=""/>
        <dsp:cNvSpPr/>
      </dsp:nvSpPr>
      <dsp:spPr>
        <a:xfrm>
          <a:off x="5020843" y="1196786"/>
          <a:ext cx="1423828" cy="800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- Include time-series analysis</a:t>
          </a:r>
          <a:endParaRPr lang="en-US" sz="1100" kern="1200"/>
        </a:p>
      </dsp:txBody>
      <dsp:txXfrm>
        <a:off x="5020843" y="1196786"/>
        <a:ext cx="1423828" cy="800903"/>
      </dsp:txXfrm>
    </dsp:sp>
    <dsp:sp modelId="{AB7232C9-59E4-413C-9A13-FC6E7980BA19}">
      <dsp:nvSpPr>
        <dsp:cNvPr id="0" name=""/>
        <dsp:cNvSpPr/>
      </dsp:nvSpPr>
      <dsp:spPr>
        <a:xfrm>
          <a:off x="1115994" y="2353647"/>
          <a:ext cx="868535" cy="8685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3C317-CD46-44A2-AD73-E933694EC957}">
      <dsp:nvSpPr>
        <dsp:cNvPr id="0" name=""/>
        <dsp:cNvSpPr/>
      </dsp:nvSpPr>
      <dsp:spPr>
        <a:xfrm>
          <a:off x="1301092" y="2538744"/>
          <a:ext cx="498339" cy="4983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9AE97-89C6-4D79-8085-29CDF97F4219}">
      <dsp:nvSpPr>
        <dsp:cNvPr id="0" name=""/>
        <dsp:cNvSpPr/>
      </dsp:nvSpPr>
      <dsp:spPr>
        <a:xfrm>
          <a:off x="838347" y="3492709"/>
          <a:ext cx="1423828" cy="800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- Add summary cards</a:t>
          </a:r>
          <a:endParaRPr lang="en-US" sz="1100" kern="1200"/>
        </a:p>
      </dsp:txBody>
      <dsp:txXfrm>
        <a:off x="838347" y="3492709"/>
        <a:ext cx="1423828" cy="800903"/>
      </dsp:txXfrm>
    </dsp:sp>
    <dsp:sp modelId="{508733E0-AF42-4A25-A128-0A8A88F3AB62}">
      <dsp:nvSpPr>
        <dsp:cNvPr id="0" name=""/>
        <dsp:cNvSpPr/>
      </dsp:nvSpPr>
      <dsp:spPr>
        <a:xfrm>
          <a:off x="2788992" y="2353647"/>
          <a:ext cx="868535" cy="8685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3A564-C4D3-4D6D-A25B-4795B2AC608C}">
      <dsp:nvSpPr>
        <dsp:cNvPr id="0" name=""/>
        <dsp:cNvSpPr/>
      </dsp:nvSpPr>
      <dsp:spPr>
        <a:xfrm>
          <a:off x="2974090" y="2538744"/>
          <a:ext cx="498339" cy="4983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245C7-9F5D-446E-873F-9DC41495AB39}">
      <dsp:nvSpPr>
        <dsp:cNvPr id="0" name=""/>
        <dsp:cNvSpPr/>
      </dsp:nvSpPr>
      <dsp:spPr>
        <a:xfrm>
          <a:off x="2511345" y="3492709"/>
          <a:ext cx="1423828" cy="800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- Apply a consistent color theme</a:t>
          </a:r>
          <a:endParaRPr lang="en-US" sz="1100" kern="1200"/>
        </a:p>
      </dsp:txBody>
      <dsp:txXfrm>
        <a:off x="2511345" y="3492709"/>
        <a:ext cx="1423828" cy="800903"/>
      </dsp:txXfrm>
    </dsp:sp>
    <dsp:sp modelId="{A6001F38-754F-4D28-8A64-8C3E3DC75EFF}">
      <dsp:nvSpPr>
        <dsp:cNvPr id="0" name=""/>
        <dsp:cNvSpPr/>
      </dsp:nvSpPr>
      <dsp:spPr>
        <a:xfrm>
          <a:off x="4461990" y="2353647"/>
          <a:ext cx="868535" cy="8685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0E6AD-C9DA-4047-89A4-2F9314E3EF22}">
      <dsp:nvSpPr>
        <dsp:cNvPr id="0" name=""/>
        <dsp:cNvSpPr/>
      </dsp:nvSpPr>
      <dsp:spPr>
        <a:xfrm>
          <a:off x="4647088" y="2538744"/>
          <a:ext cx="498339" cy="49833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4F3B1-7283-40BD-ACAB-FE873E074406}">
      <dsp:nvSpPr>
        <dsp:cNvPr id="0" name=""/>
        <dsp:cNvSpPr/>
      </dsp:nvSpPr>
      <dsp:spPr>
        <a:xfrm>
          <a:off x="4184343" y="3492709"/>
          <a:ext cx="1423828" cy="800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- Create a navigation menu (if possible)</a:t>
          </a:r>
          <a:endParaRPr lang="en-US" sz="1100" kern="1200"/>
        </a:p>
      </dsp:txBody>
      <dsp:txXfrm>
        <a:off x="4184343" y="3492709"/>
        <a:ext cx="1423828" cy="800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969FC-F714-44E5-A3BC-77C575A9E28A}">
      <dsp:nvSpPr>
        <dsp:cNvPr id="0" name=""/>
        <dsp:cNvSpPr/>
      </dsp:nvSpPr>
      <dsp:spPr>
        <a:xfrm>
          <a:off x="1596082" y="0"/>
          <a:ext cx="4201478" cy="420147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717B5-5BA5-4AC1-9E5E-5B9B2FA712C7}">
      <dsp:nvSpPr>
        <dsp:cNvPr id="0" name=""/>
        <dsp:cNvSpPr/>
      </dsp:nvSpPr>
      <dsp:spPr>
        <a:xfrm>
          <a:off x="1995222" y="399140"/>
          <a:ext cx="1638576" cy="16385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• KPIs: Total Sales, Total Profit, Monthly Growth Rate</a:t>
          </a:r>
          <a:endParaRPr lang="en-US" sz="1600" kern="1200"/>
        </a:p>
      </dsp:txBody>
      <dsp:txXfrm>
        <a:off x="2075211" y="479129"/>
        <a:ext cx="1478598" cy="1478598"/>
      </dsp:txXfrm>
    </dsp:sp>
    <dsp:sp modelId="{C93B8500-E680-48F4-AD3D-2AE1F2DE1DBD}">
      <dsp:nvSpPr>
        <dsp:cNvPr id="0" name=""/>
        <dsp:cNvSpPr/>
      </dsp:nvSpPr>
      <dsp:spPr>
        <a:xfrm>
          <a:off x="3759843" y="399140"/>
          <a:ext cx="1638576" cy="16385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• Filters: Region, Category, Sub-category, Date</a:t>
          </a:r>
          <a:endParaRPr lang="en-US" sz="1600" kern="1200"/>
        </a:p>
      </dsp:txBody>
      <dsp:txXfrm>
        <a:off x="3839832" y="479129"/>
        <a:ext cx="1478598" cy="1478598"/>
      </dsp:txXfrm>
    </dsp:sp>
    <dsp:sp modelId="{872DB2EF-7BF6-4768-BEB9-40BFED1FC2F0}">
      <dsp:nvSpPr>
        <dsp:cNvPr id="0" name=""/>
        <dsp:cNvSpPr/>
      </dsp:nvSpPr>
      <dsp:spPr>
        <a:xfrm>
          <a:off x="1995222" y="2163761"/>
          <a:ext cx="1638576" cy="16385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• Visuals: Line charts, Bar charts, Cards, Slicers</a:t>
          </a:r>
          <a:endParaRPr lang="en-US" sz="1600" kern="1200"/>
        </a:p>
      </dsp:txBody>
      <dsp:txXfrm>
        <a:off x="2075211" y="2243750"/>
        <a:ext cx="1478598" cy="1478598"/>
      </dsp:txXfrm>
    </dsp:sp>
    <dsp:sp modelId="{7D5F3092-2131-40E4-8ED8-51F5957A9907}">
      <dsp:nvSpPr>
        <dsp:cNvPr id="0" name=""/>
        <dsp:cNvSpPr/>
      </dsp:nvSpPr>
      <dsp:spPr>
        <a:xfrm>
          <a:off x="3759843" y="2163761"/>
          <a:ext cx="1638576" cy="163857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• Navigation Menu: Multi-page navigation for ease of use</a:t>
          </a:r>
          <a:endParaRPr lang="en-US" sz="1600" kern="1200"/>
        </a:p>
      </dsp:txBody>
      <dsp:txXfrm>
        <a:off x="3839832" y="2243750"/>
        <a:ext cx="1478598" cy="14785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96935-15EE-46D4-BD1B-5FE68036D09D}">
      <dsp:nvSpPr>
        <dsp:cNvPr id="0" name=""/>
        <dsp:cNvSpPr/>
      </dsp:nvSpPr>
      <dsp:spPr>
        <a:xfrm>
          <a:off x="0" y="0"/>
          <a:ext cx="5266397" cy="9243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• Consistent Color Theme: Business-friendly palette</a:t>
          </a:r>
          <a:endParaRPr lang="en-US" sz="2300" kern="1200"/>
        </a:p>
      </dsp:txBody>
      <dsp:txXfrm>
        <a:off x="27073" y="27073"/>
        <a:ext cx="4190872" cy="870179"/>
      </dsp:txXfrm>
    </dsp:sp>
    <dsp:sp modelId="{5CC540A7-5927-4A74-A2DD-F31A506A1DA7}">
      <dsp:nvSpPr>
        <dsp:cNvPr id="0" name=""/>
        <dsp:cNvSpPr/>
      </dsp:nvSpPr>
      <dsp:spPr>
        <a:xfrm>
          <a:off x="441060" y="1092384"/>
          <a:ext cx="5266397" cy="924325"/>
        </a:xfrm>
        <a:prstGeom prst="roundRect">
          <a:avLst>
            <a:gd name="adj" fmla="val 10000"/>
          </a:avLst>
        </a:prstGeom>
        <a:solidFill>
          <a:schemeClr val="accent2">
            <a:hueOff val="37813"/>
            <a:satOff val="4346"/>
            <a:lumOff val="-3464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• Interactivity: Filters, slicers, drill-through enabled</a:t>
          </a:r>
          <a:endParaRPr lang="en-US" sz="2300" kern="1200"/>
        </a:p>
      </dsp:txBody>
      <dsp:txXfrm>
        <a:off x="468133" y="1119457"/>
        <a:ext cx="4170379" cy="870179"/>
      </dsp:txXfrm>
    </dsp:sp>
    <dsp:sp modelId="{3BEAB3AE-75E7-441A-B43E-39476ACB2D67}">
      <dsp:nvSpPr>
        <dsp:cNvPr id="0" name=""/>
        <dsp:cNvSpPr/>
      </dsp:nvSpPr>
      <dsp:spPr>
        <a:xfrm>
          <a:off x="875538" y="2184769"/>
          <a:ext cx="5266397" cy="924325"/>
        </a:xfrm>
        <a:prstGeom prst="roundRect">
          <a:avLst>
            <a:gd name="adj" fmla="val 10000"/>
          </a:avLst>
        </a:prstGeom>
        <a:solidFill>
          <a:schemeClr val="accent2">
            <a:hueOff val="75626"/>
            <a:satOff val="8693"/>
            <a:lumOff val="-692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• Summary Cards: Real-time calculation of KPIs</a:t>
          </a:r>
          <a:endParaRPr lang="en-US" sz="2300" kern="1200"/>
        </a:p>
      </dsp:txBody>
      <dsp:txXfrm>
        <a:off x="902611" y="2211842"/>
        <a:ext cx="4176962" cy="870179"/>
      </dsp:txXfrm>
    </dsp:sp>
    <dsp:sp modelId="{C2035430-9946-4048-B877-A4D705D2116E}">
      <dsp:nvSpPr>
        <dsp:cNvPr id="0" name=""/>
        <dsp:cNvSpPr/>
      </dsp:nvSpPr>
      <dsp:spPr>
        <a:xfrm>
          <a:off x="1316599" y="3277153"/>
          <a:ext cx="5266397" cy="924325"/>
        </a:xfrm>
        <a:prstGeom prst="roundRect">
          <a:avLst>
            <a:gd name="adj" fmla="val 10000"/>
          </a:avLst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• Time-Series Analysis: Monthly &amp; Yearly trend lines</a:t>
          </a:r>
          <a:endParaRPr lang="en-US" sz="2300" kern="1200"/>
        </a:p>
      </dsp:txBody>
      <dsp:txXfrm>
        <a:off x="1343672" y="3304226"/>
        <a:ext cx="4170379" cy="870179"/>
      </dsp:txXfrm>
    </dsp:sp>
    <dsp:sp modelId="{C8E54527-B023-43F0-B5FE-A9F60B2631C8}">
      <dsp:nvSpPr>
        <dsp:cNvPr id="0" name=""/>
        <dsp:cNvSpPr/>
      </dsp:nvSpPr>
      <dsp:spPr>
        <a:xfrm>
          <a:off x="4665586" y="707949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800768" y="707949"/>
        <a:ext cx="330447" cy="452110"/>
      </dsp:txXfrm>
    </dsp:sp>
    <dsp:sp modelId="{1EDCD3EE-DB8E-49CC-887A-5F29AA7392A8}">
      <dsp:nvSpPr>
        <dsp:cNvPr id="0" name=""/>
        <dsp:cNvSpPr/>
      </dsp:nvSpPr>
      <dsp:spPr>
        <a:xfrm>
          <a:off x="5106646" y="1800333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14651"/>
            <a:satOff val="3964"/>
            <a:lumOff val="-442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214651"/>
              <a:satOff val="3964"/>
              <a:lumOff val="-4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241828" y="1800333"/>
        <a:ext cx="330447" cy="452110"/>
      </dsp:txXfrm>
    </dsp:sp>
    <dsp:sp modelId="{73938642-285A-4CCA-9594-5E9973DE3C35}">
      <dsp:nvSpPr>
        <dsp:cNvPr id="0" name=""/>
        <dsp:cNvSpPr/>
      </dsp:nvSpPr>
      <dsp:spPr>
        <a:xfrm>
          <a:off x="5541124" y="2892718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29303"/>
            <a:satOff val="7928"/>
            <a:lumOff val="-885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429303"/>
              <a:satOff val="7928"/>
              <a:lumOff val="-8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676306" y="2892718"/>
        <a:ext cx="330447" cy="45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9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8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7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1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505825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2F2BF-1248-934D-4B16-B8CB828116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7355" r="22879"/>
          <a:stretch>
            <a:fillRect/>
          </a:stretch>
        </p:blipFill>
        <p:spPr>
          <a:xfrm>
            <a:off x="20" y="-2"/>
            <a:ext cx="850580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270" y="2677886"/>
            <a:ext cx="8023426" cy="2044239"/>
          </a:xfrm>
        </p:spPr>
        <p:txBody>
          <a:bodyPr>
            <a:normAutofit/>
          </a:bodyPr>
          <a:lstStyle/>
          <a:p>
            <a:r>
              <a:rPr sz="6000" dirty="0"/>
              <a:t>Interactive </a:t>
            </a:r>
            <a:r>
              <a:rPr lang="en-GB" sz="6000" dirty="0"/>
              <a:t>Financials</a:t>
            </a:r>
            <a:r>
              <a:rPr sz="6000" dirty="0"/>
              <a:t>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Data Analyst Internship - Task 4</a:t>
            </a:r>
          </a:p>
          <a:p>
            <a:r>
              <a:rPr lang="en-GB">
                <a:solidFill>
                  <a:schemeClr val="tx1"/>
                </a:solidFill>
              </a:rPr>
              <a:t>Tool Used: Power 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" y="0"/>
            <a:ext cx="3429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249871-B149-EDBB-BEAD-E0A4961F41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6404" y="1828801"/>
          <a:ext cx="644652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774" y="365760"/>
            <a:ext cx="4498258" cy="1325562"/>
          </a:xfrm>
        </p:spPr>
        <p:txBody>
          <a:bodyPr>
            <a:normAutofit/>
          </a:bodyPr>
          <a:lstStyle/>
          <a:p>
            <a:r>
              <a:rPr lang="en-GB"/>
              <a:t>Dataset &amp; Tools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354" y="2005739"/>
            <a:ext cx="4511678" cy="4174398"/>
          </a:xfrm>
        </p:spPr>
        <p:txBody>
          <a:bodyPr>
            <a:normAutofit/>
          </a:bodyPr>
          <a:lstStyle/>
          <a:p>
            <a:r>
              <a:t>• Dataset: Sales_Financial dataset from Kaggle</a:t>
            </a:r>
          </a:p>
          <a:p>
            <a:r>
              <a:t>• Tool Used: Power BI</a:t>
            </a:r>
          </a:p>
          <a:p>
            <a:r>
              <a:t>• Dashboard Type: Business Intelligence for Sales Analysis</a:t>
            </a:r>
          </a:p>
          <a:p>
            <a:r>
              <a:t>• Data Scope: Time-series, KPIs, Profit, Growth trends</a:t>
            </a:r>
          </a:p>
        </p:txBody>
      </p:sp>
      <p:pic>
        <p:nvPicPr>
          <p:cNvPr id="14" name="Picture 13" descr="Graph">
            <a:extLst>
              <a:ext uri="{FF2B5EF4-FFF2-40B4-BE49-F238E27FC236}">
                <a16:creationId xmlns:a16="http://schemas.microsoft.com/office/drawing/2014/main" id="{FD5D93C0-F8EB-45CF-72D3-516CB6E9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64" r="39730"/>
          <a:stretch>
            <a:fillRect/>
          </a:stretch>
        </p:blipFill>
        <p:spPr>
          <a:xfrm>
            <a:off x="5654016" y="10"/>
            <a:ext cx="348998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t>Dashboard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AB1EA1-FC5C-C9A3-E58E-682EA5C9B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589227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t>Visual Design &amp; Interactivity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AAD694-BB9C-7A71-AFCE-B0228F7DC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303890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348" y="539087"/>
            <a:ext cx="3400535" cy="1584895"/>
          </a:xfrm>
        </p:spPr>
        <p:txBody>
          <a:bodyPr>
            <a:normAutofit/>
          </a:bodyPr>
          <a:lstStyle/>
          <a:p>
            <a:r>
              <a:t>Learnings &amp; Outcome</a:t>
            </a:r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D8B67D7B-DDB2-DC2F-D4F3-1E2506E258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58" r="28250" b="-1"/>
          <a:stretch>
            <a:fillRect/>
          </a:stretch>
        </p:blipFill>
        <p:spPr>
          <a:xfrm>
            <a:off x="20" y="10"/>
            <a:ext cx="4571094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5347" y="2438399"/>
            <a:ext cx="3429001" cy="3880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Learned how to use Power BI for dynamic dashboard creation</a:t>
            </a:r>
          </a:p>
          <a:p>
            <a:pPr marL="0" indent="0">
              <a:buNone/>
            </a:pPr>
            <a:r>
              <a:rPr dirty="0"/>
              <a:t>• Understood how to select and visualize KPIs</a:t>
            </a:r>
          </a:p>
          <a:p>
            <a:pPr marL="0" indent="0">
              <a:buNone/>
            </a:pPr>
            <a:r>
              <a:rPr dirty="0"/>
              <a:t>• Gained experience in making business-friendly interactive dashboards</a:t>
            </a:r>
          </a:p>
          <a:p>
            <a:pPr marL="0" indent="0">
              <a:buNone/>
            </a:pPr>
            <a:r>
              <a:rPr dirty="0"/>
              <a:t>• Improved understanding of BI tools &amp; their application in real-world scenarios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900" y="333421"/>
            <a:ext cx="5533455" cy="624522"/>
          </a:xfrm>
        </p:spPr>
        <p:txBody>
          <a:bodyPr>
            <a:normAutofit fontScale="90000"/>
          </a:bodyPr>
          <a:lstStyle/>
          <a:p>
            <a:r>
              <a:rPr dirty="0"/>
              <a:t>Interview 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00" y="1069567"/>
            <a:ext cx="4511678" cy="3894318"/>
          </a:xfrm>
        </p:spPr>
        <p:txBody>
          <a:bodyPr>
            <a:noAutofit/>
          </a:bodyPr>
          <a:lstStyle/>
          <a:p>
            <a:r>
              <a:rPr lang="en-GB" sz="1400" b="1" dirty="0"/>
              <a:t>. Key Elements of a Dashboard:</a:t>
            </a:r>
            <a:br>
              <a:rPr lang="en-GB" sz="1400" dirty="0"/>
            </a:br>
            <a:r>
              <a:rPr lang="en-GB" sz="1400" dirty="0"/>
              <a:t>KPIs, visuals, filters/slicers, summary cards, time-series charts, clean layout, interactivity.</a:t>
            </a:r>
          </a:p>
          <a:p>
            <a:r>
              <a:rPr lang="en-GB" sz="1400" b="1" dirty="0"/>
              <a:t>2. What is a KPI?</a:t>
            </a:r>
            <a:br>
              <a:rPr lang="en-GB" sz="1400" dirty="0"/>
            </a:br>
            <a:r>
              <a:rPr lang="en-GB" sz="1400" dirty="0"/>
              <a:t>A measurable value that shows business performance (e.g., Sales, Profit, Growth).</a:t>
            </a:r>
          </a:p>
          <a:p>
            <a:r>
              <a:rPr lang="en-GB" sz="1400" b="1" dirty="0"/>
              <a:t>3. What are Slicers in Power BI?</a:t>
            </a:r>
            <a:br>
              <a:rPr lang="en-GB" sz="1400" dirty="0"/>
            </a:br>
            <a:r>
              <a:rPr lang="en-GB" sz="1400" dirty="0"/>
              <a:t>Interactive filters that let users control what data visuals display.</a:t>
            </a:r>
          </a:p>
          <a:p>
            <a:r>
              <a:rPr lang="en-GB" sz="1400" b="1" dirty="0"/>
              <a:t>4. Power BI vs Tableau:</a:t>
            </a:r>
            <a:br>
              <a:rPr lang="en-GB" sz="1400" dirty="0"/>
            </a:br>
            <a:r>
              <a:rPr lang="en-GB" sz="1400" dirty="0"/>
              <a:t>Power BI = budget-friendly, Excel integration.</a:t>
            </a:r>
            <a:br>
              <a:rPr lang="en-GB" sz="1400" dirty="0"/>
            </a:br>
            <a:r>
              <a:rPr lang="en-GB" sz="1400" dirty="0"/>
              <a:t>Tableau = powerful visuals, better cross-platform.</a:t>
            </a:r>
          </a:p>
          <a:p>
            <a:r>
              <a:rPr lang="en-GB" sz="1400" b="1" dirty="0"/>
              <a:t>5. Making Dashboards Interactive:</a:t>
            </a:r>
            <a:br>
              <a:rPr lang="en-GB" sz="1400" dirty="0"/>
            </a:br>
            <a:r>
              <a:rPr lang="en-GB" sz="1400" dirty="0"/>
              <a:t>Use slicers, drill-downs, tooltips, buttons, and synced filters.</a:t>
            </a:r>
          </a:p>
          <a:p>
            <a:r>
              <a:rPr lang="en-GB" sz="1400" b="1" dirty="0"/>
              <a:t>6. Handling Large Datasets:</a:t>
            </a:r>
            <a:br>
              <a:rPr lang="en-GB" sz="1400" dirty="0"/>
            </a:br>
            <a:r>
              <a:rPr lang="en-GB" sz="1400" dirty="0"/>
              <a:t>Use data </a:t>
            </a:r>
            <a:r>
              <a:rPr lang="en-GB" sz="1400" dirty="0" err="1"/>
              <a:t>modeling</a:t>
            </a:r>
            <a:r>
              <a:rPr lang="en-GB" sz="1400" dirty="0"/>
              <a:t>, aggregate data, filter before loading, optimize DAX.</a:t>
            </a:r>
          </a:p>
          <a:p>
            <a:r>
              <a:rPr lang="en-GB" sz="1400" b="1" dirty="0"/>
              <a:t>7. Charts for Trend Analysis:</a:t>
            </a:r>
            <a:br>
              <a:rPr lang="en-GB" sz="1400" dirty="0"/>
            </a:br>
            <a:r>
              <a:rPr lang="en-GB" sz="1400" dirty="0"/>
              <a:t>Line charts, area charts, combo charts, and time-based visuals.</a:t>
            </a:r>
          </a:p>
        </p:txBody>
      </p:sp>
      <p:pic>
        <p:nvPicPr>
          <p:cNvPr id="5" name="Picture 4" descr="Speedometer">
            <a:extLst>
              <a:ext uri="{FF2B5EF4-FFF2-40B4-BE49-F238E27FC236}">
                <a16:creationId xmlns:a16="http://schemas.microsoft.com/office/drawing/2014/main" id="{8E9EB1F6-8E46-61C4-D90B-D43D6F0A92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287" r="34034"/>
          <a:stretch>
            <a:fillRect/>
          </a:stretch>
        </p:blipFill>
        <p:spPr>
          <a:xfrm>
            <a:off x="5603373" y="0"/>
            <a:ext cx="3489984" cy="6857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</TotalTime>
  <Words>395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Interactive Financials Dashboard Design</vt:lpstr>
      <vt:lpstr>Objective</vt:lpstr>
      <vt:lpstr>Dataset &amp; Tools</vt:lpstr>
      <vt:lpstr>Dashboard Features</vt:lpstr>
      <vt:lpstr>Visual Design &amp; Interactivity</vt:lpstr>
      <vt:lpstr>Learnings &amp; Outcome</vt:lpstr>
      <vt:lpstr>Interview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Sanika Pandit</dc:creator>
  <cp:keywords/>
  <dc:description>generated using python-pptx</dc:description>
  <cp:lastModifiedBy>Sanika Pandit</cp:lastModifiedBy>
  <cp:revision>3</cp:revision>
  <dcterms:created xsi:type="dcterms:W3CDTF">2013-01-27T09:14:16Z</dcterms:created>
  <dcterms:modified xsi:type="dcterms:W3CDTF">2025-08-08T06:08:59Z</dcterms:modified>
  <cp:category/>
</cp:coreProperties>
</file>