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321" y="4602480"/>
            <a:ext cx="8798560" cy="251968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Personalized Learning System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Revolutionizing Education with AI and Data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SANIKA SARODE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 the Future: A Gen AI Sprint Powered by Data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7889E7-870A-0903-5138-1AAE783FEAC5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WHY THIS STANDS OUT?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BFBD7-A66D-8D67-6231-C7F4D1FF604D}"/>
              </a:ext>
            </a:extLst>
          </p:cNvPr>
          <p:cNvSpPr txBox="1"/>
          <p:nvPr/>
        </p:nvSpPr>
        <p:spPr>
          <a:xfrm>
            <a:off x="367030" y="2184400"/>
            <a:ext cx="1114425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Uses GenAI &amp; Data for adaptive learning.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Provides real-time tutoring &amp; feedback with AI.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Data-driven approach to improve student engagement.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Gamification &amp; AI-powered analytics to enhance learning experiences.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506169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Sanika Sarode</a:t>
            </a:r>
          </a:p>
          <a:p>
            <a:r>
              <a:rPr lang="en-US" dirty="0"/>
              <a:t>sanikasarode@outlook.com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75565"/>
            <a:ext cx="2895600" cy="1325563"/>
          </a:xfrm>
        </p:spPr>
        <p:txBody>
          <a:bodyPr/>
          <a:lstStyle/>
          <a:p>
            <a:r>
              <a:rPr lang="en-US" sz="36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576733"/>
            <a:ext cx="3319780" cy="49053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THIS STANDS OUT?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0FF6568-BA07-19E1-0106-89158C554794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41795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2797BF-AF65-D40C-D922-17CE30C0BAAC}"/>
              </a:ext>
            </a:extLst>
          </p:cNvPr>
          <p:cNvSpPr txBox="1"/>
          <p:nvPr/>
        </p:nvSpPr>
        <p:spPr>
          <a:xfrm>
            <a:off x="264160" y="1737360"/>
            <a:ext cx="967232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Future of Learning!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today lacks personalization.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with standardized learning methods.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learning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individual needs.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BE5CE5-8A8D-7596-EB27-BE257AE76D36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7F743-FA31-D6BC-2A90-9BF9C44E4ADD}"/>
              </a:ext>
            </a:extLst>
          </p:cNvPr>
          <p:cNvSpPr txBox="1"/>
          <p:nvPr/>
        </p:nvSpPr>
        <p:spPr>
          <a:xfrm>
            <a:off x="294640" y="1270000"/>
            <a:ext cx="967232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Traditional Learning Ineffective?</a:t>
            </a:r>
          </a:p>
          <a:p>
            <a:pPr>
              <a:lnSpc>
                <a:spcPct val="15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One-size-fits-all approach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real-time feedback &amp; assistance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lose engagement due to static content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Teachers lack data-driven insights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4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5051D72-EDDE-1AE4-DE0E-2352FB18B896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SOLUTION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C7246-035C-2B23-C096-C4FE95F0686A}"/>
              </a:ext>
            </a:extLst>
          </p:cNvPr>
          <p:cNvSpPr txBox="1"/>
          <p:nvPr/>
        </p:nvSpPr>
        <p:spPr>
          <a:xfrm>
            <a:off x="294640" y="1270000"/>
            <a:ext cx="967232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AI-Powered Personalized Learning System</a:t>
            </a:r>
          </a:p>
          <a:p>
            <a:pPr>
              <a:lnSpc>
                <a:spcPct val="15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to analyze student progress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content difficulty dynamically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AI tutoring &amp; feedback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Gamifies learning for better engagement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C1819-8745-B296-013A-8E154DF70A5A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KEY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DB63B-F44E-FF25-1931-94DBFDB1A73F}"/>
              </a:ext>
            </a:extLst>
          </p:cNvPr>
          <p:cNvSpPr txBox="1"/>
          <p:nvPr/>
        </p:nvSpPr>
        <p:spPr>
          <a:xfrm>
            <a:off x="294640" y="1270000"/>
            <a:ext cx="967232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AI-Based Adaptive Learning Paths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Virtual Tutor (Chatbot)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Performance Analytics &amp; Feedback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&amp; AI-Generated Quizzes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Video Summarization &amp; Notes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960AA9-5D55-7AAB-A50A-6726B6787AE8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EDAEB-2BD2-6298-788A-CFA36F3DB356}"/>
              </a:ext>
            </a:extLst>
          </p:cNvPr>
          <p:cNvSpPr txBox="1"/>
          <p:nvPr/>
        </p:nvSpPr>
        <p:spPr>
          <a:xfrm>
            <a:off x="294640" y="1625600"/>
            <a:ext cx="1071880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 Creation (AI gathers learning style &amp; pace)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AI Assessment (Analyzes responses, adapts content)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Virtual Tutor (Answers queries, explains concepts)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Tracking (Identifies weak areas, suggests improvements)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(Quizzes, badges, and rewards for motivation)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E3E4489-7133-F22F-A391-88BE7C15EE90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TECHNOLOGY STACK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EA3D45-56DE-3C8E-DBB7-27EDF5B9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00837"/>
              </p:ext>
            </p:extLst>
          </p:nvPr>
        </p:nvGraphicFramePr>
        <p:xfrm>
          <a:off x="482600" y="234521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398587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6866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1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GPT-4, BERT, Transformer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292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Reinforcement Learning, Predictive Analytics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17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&amp; Chatbot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Rasa, LangChain, Dialogflow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9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Badges API, Unity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3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React.js, Flutter (for mobile)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2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(FastAPI, Flask, Django)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8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PostgreSQL, Firebase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1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&amp; AI 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Cloud AI, AWS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SageMaker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OpenAI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1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6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C600C35-E098-F6BA-72A0-B1CD06C8FD2A}"/>
              </a:ext>
            </a:extLst>
          </p:cNvPr>
          <p:cNvSpPr txBox="1">
            <a:spLocks/>
          </p:cNvSpPr>
          <p:nvPr/>
        </p:nvSpPr>
        <p:spPr>
          <a:xfrm>
            <a:off x="367030" y="406400"/>
            <a:ext cx="5373370" cy="603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Cases &amp; Impact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8BE85-1826-E1C5-1051-79F405D83B5A}"/>
              </a:ext>
            </a:extLst>
          </p:cNvPr>
          <p:cNvSpPr txBox="1"/>
          <p:nvPr/>
        </p:nvSpPr>
        <p:spPr>
          <a:xfrm>
            <a:off x="367030" y="2184400"/>
            <a:ext cx="1114425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Students: Personalized, engaging learning with real-time feedback.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Teachers: AI-generated insights to track student progress.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Schools &amp; EdTech Companies: AI-driven automation to improve learning outcomes.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733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27</TotalTime>
  <Words>400</Words>
  <Application>Microsoft Office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Wingdings</vt:lpstr>
      <vt:lpstr>Custom</vt:lpstr>
      <vt:lpstr>Title: AI-Powered Personalized Learning System Subtitle: Revolutionizing Education with AI and Data Presented by: SANIKA SARODE Event: Hack the Future: A Gen AI Sprint Powered by Data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Sanika Sarode</dc:creator>
  <cp:lastModifiedBy>Sanika Sarode</cp:lastModifiedBy>
  <cp:revision>1</cp:revision>
  <dcterms:created xsi:type="dcterms:W3CDTF">2025-04-03T11:01:13Z</dcterms:created>
  <dcterms:modified xsi:type="dcterms:W3CDTF">2025-04-03T11:28:33Z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