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22" r:id="rId6"/>
    <p:sldId id="311" r:id="rId7"/>
    <p:sldId id="333" r:id="rId8"/>
    <p:sldId id="310" r:id="rId9"/>
    <p:sldId id="321" r:id="rId10"/>
    <p:sldId id="313" r:id="rId11"/>
    <p:sldId id="315" r:id="rId12"/>
    <p:sldId id="325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j Jadhav" userId="fa0267dea97a809e" providerId="LiveId" clId="{4114AFC2-E61E-4F2D-997F-2FF58217A5F5}"/>
    <pc:docChg chg="modSld">
      <pc:chgData name="Niraj Jadhav" userId="fa0267dea97a809e" providerId="LiveId" clId="{4114AFC2-E61E-4F2D-997F-2FF58217A5F5}" dt="2023-10-31T15:33:20.934" v="20"/>
      <pc:docMkLst>
        <pc:docMk/>
      </pc:docMkLst>
      <pc:sldChg chg="setBg">
        <pc:chgData name="Niraj Jadhav" userId="fa0267dea97a809e" providerId="LiveId" clId="{4114AFC2-E61E-4F2D-997F-2FF58217A5F5}" dt="2023-10-31T15:33:20.934" v="20"/>
        <pc:sldMkLst>
          <pc:docMk/>
          <pc:sldMk cId="2731934946" sldId="31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9E591-0678-4E82-82E2-B1E7A074CFD1}" type="doc">
      <dgm:prSet loTypeId="urn:microsoft.com/office/officeart/2005/8/layout/architecture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71FB6-3C62-40E4-8044-A19420B66A68}">
      <dgm:prSet/>
      <dgm:spPr/>
      <dgm:t>
        <a:bodyPr/>
        <a:lstStyle/>
        <a:p>
          <a:r>
            <a:rPr lang="en-US" b="1" i="0" dirty="0"/>
            <a:t>Asynchronous and Non-blocking:</a:t>
          </a:r>
          <a:r>
            <a:rPr lang="en-US" b="0" i="0" dirty="0"/>
            <a:t> Node.js can execute multiple operations simultaneously without blocking the execution of other tasks.</a:t>
          </a:r>
          <a:r>
            <a:rPr lang="en-US" dirty="0"/>
            <a:t>.</a:t>
          </a:r>
        </a:p>
      </dgm:t>
    </dgm:pt>
    <dgm:pt modelId="{CAF30CF3-2B2F-49DC-822E-2B04A9896790}" type="parTrans" cxnId="{2854368F-0735-4B3C-B743-3972E3AAD054}">
      <dgm:prSet/>
      <dgm:spPr/>
      <dgm:t>
        <a:bodyPr/>
        <a:lstStyle/>
        <a:p>
          <a:endParaRPr lang="en-US"/>
        </a:p>
      </dgm:t>
    </dgm:pt>
    <dgm:pt modelId="{BDB6C6F7-AAAE-42C4-B171-4755088A41F9}" type="sibTrans" cxnId="{2854368F-0735-4B3C-B743-3972E3AAD054}">
      <dgm:prSet/>
      <dgm:spPr/>
      <dgm:t>
        <a:bodyPr/>
        <a:lstStyle/>
        <a:p>
          <a:endParaRPr lang="en-US"/>
        </a:p>
      </dgm:t>
    </dgm:pt>
    <dgm:pt modelId="{6D8798AC-D1EC-4AEA-BD4D-54466CC0CDCC}">
      <dgm:prSet/>
      <dgm:spPr/>
      <dgm:t>
        <a:bodyPr/>
        <a:lstStyle/>
        <a:p>
          <a:r>
            <a:rPr lang="en-US" b="1" i="0" dirty="0"/>
            <a:t>Cross-Platform:</a:t>
          </a:r>
          <a:r>
            <a:rPr lang="en-US" b="0" i="0" dirty="0"/>
            <a:t> Node.js is available on various operating systems, making it versatile and widely adopted.</a:t>
          </a:r>
          <a:endParaRPr lang="en-US" dirty="0"/>
        </a:p>
      </dgm:t>
    </dgm:pt>
    <dgm:pt modelId="{2380A5AD-DC1E-460F-B693-0C7E038391CC}" type="parTrans" cxnId="{62D87383-7993-48D6-B88F-5C7DB6063114}">
      <dgm:prSet/>
      <dgm:spPr/>
      <dgm:t>
        <a:bodyPr/>
        <a:lstStyle/>
        <a:p>
          <a:endParaRPr lang="en-US"/>
        </a:p>
      </dgm:t>
    </dgm:pt>
    <dgm:pt modelId="{48494E31-6F2D-4F75-90D6-9EA9866E831A}" type="sibTrans" cxnId="{62D87383-7993-48D6-B88F-5C7DB6063114}">
      <dgm:prSet/>
      <dgm:spPr/>
      <dgm:t>
        <a:bodyPr/>
        <a:lstStyle/>
        <a:p>
          <a:endParaRPr lang="en-US"/>
        </a:p>
      </dgm:t>
    </dgm:pt>
    <dgm:pt modelId="{6386DAEE-45EB-46BD-AD69-8606B1E8B33A}">
      <dgm:prSet/>
      <dgm:spPr/>
      <dgm:t>
        <a:bodyPr/>
        <a:lstStyle/>
        <a:p>
          <a:r>
            <a:rPr lang="en-US" b="1" i="0" dirty="0"/>
            <a:t>Fast Execution:</a:t>
          </a:r>
          <a:r>
            <a:rPr lang="en-US" b="0" i="0" dirty="0"/>
            <a:t> Known for its fast execution due to its event-driven, non-blocking architecture.</a:t>
          </a:r>
          <a:endParaRPr lang="en-US" dirty="0"/>
        </a:p>
      </dgm:t>
    </dgm:pt>
    <dgm:pt modelId="{99A7F145-2E4B-4317-9700-E7A1D9609460}" type="parTrans" cxnId="{81684533-BB01-4A4A-ACB9-6B60D4DDCA14}">
      <dgm:prSet/>
      <dgm:spPr/>
      <dgm:t>
        <a:bodyPr/>
        <a:lstStyle/>
        <a:p>
          <a:endParaRPr lang="en-US"/>
        </a:p>
      </dgm:t>
    </dgm:pt>
    <dgm:pt modelId="{EF744923-44C5-4FD4-BA2A-53585A421D02}" type="sibTrans" cxnId="{81684533-BB01-4A4A-ACB9-6B60D4DDCA14}">
      <dgm:prSet/>
      <dgm:spPr/>
      <dgm:t>
        <a:bodyPr/>
        <a:lstStyle/>
        <a:p>
          <a:endParaRPr lang="en-US"/>
        </a:p>
      </dgm:t>
    </dgm:pt>
    <dgm:pt modelId="{32CB69AA-E7EC-4DB2-9A4E-74176D3764A5}" type="pres">
      <dgm:prSet presAssocID="{7159E591-0678-4E82-82E2-B1E7A074CF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4A8093-AED7-4AB3-860D-9B8B141960AD}" type="pres">
      <dgm:prSet presAssocID="{4C171FB6-3C62-40E4-8044-A19420B66A68}" presName="vertOne" presStyleCnt="0"/>
      <dgm:spPr/>
    </dgm:pt>
    <dgm:pt modelId="{45B11129-0D0C-4DB0-9567-8E2DE9B7A99F}" type="pres">
      <dgm:prSet presAssocID="{4C171FB6-3C62-40E4-8044-A19420B66A68}" presName="txOne" presStyleLbl="node0" presStyleIdx="0" presStyleCnt="3">
        <dgm:presLayoutVars>
          <dgm:chPref val="3"/>
        </dgm:presLayoutVars>
      </dgm:prSet>
      <dgm:spPr/>
    </dgm:pt>
    <dgm:pt modelId="{9E0CF9B1-3CE2-4082-B766-02D4F4863194}" type="pres">
      <dgm:prSet presAssocID="{4C171FB6-3C62-40E4-8044-A19420B66A68}" presName="horzOne" presStyleCnt="0"/>
      <dgm:spPr/>
    </dgm:pt>
    <dgm:pt modelId="{4ED92017-2584-4972-BE7D-C4C9C079C62B}" type="pres">
      <dgm:prSet presAssocID="{BDB6C6F7-AAAE-42C4-B171-4755088A41F9}" presName="sibSpaceOne" presStyleCnt="0"/>
      <dgm:spPr/>
    </dgm:pt>
    <dgm:pt modelId="{01B0B5FE-BCC6-4861-9B4C-5162CE21AC39}" type="pres">
      <dgm:prSet presAssocID="{6D8798AC-D1EC-4AEA-BD4D-54466CC0CDCC}" presName="vertOne" presStyleCnt="0"/>
      <dgm:spPr/>
    </dgm:pt>
    <dgm:pt modelId="{917B77D9-13ED-419A-B00A-34660A37F067}" type="pres">
      <dgm:prSet presAssocID="{6D8798AC-D1EC-4AEA-BD4D-54466CC0CDCC}" presName="txOne" presStyleLbl="node0" presStyleIdx="1" presStyleCnt="3">
        <dgm:presLayoutVars>
          <dgm:chPref val="3"/>
        </dgm:presLayoutVars>
      </dgm:prSet>
      <dgm:spPr/>
    </dgm:pt>
    <dgm:pt modelId="{E3F7E9A5-1130-4B8F-A5C4-5B1F52ADBC9F}" type="pres">
      <dgm:prSet presAssocID="{6D8798AC-D1EC-4AEA-BD4D-54466CC0CDCC}" presName="horzOne" presStyleCnt="0"/>
      <dgm:spPr/>
    </dgm:pt>
    <dgm:pt modelId="{6621D88B-133A-4986-922E-F145E649C32E}" type="pres">
      <dgm:prSet presAssocID="{48494E31-6F2D-4F75-90D6-9EA9866E831A}" presName="sibSpaceOne" presStyleCnt="0"/>
      <dgm:spPr/>
    </dgm:pt>
    <dgm:pt modelId="{579C0A8A-12A7-4B60-B6D2-2A2BFC185BFC}" type="pres">
      <dgm:prSet presAssocID="{6386DAEE-45EB-46BD-AD69-8606B1E8B33A}" presName="vertOne" presStyleCnt="0"/>
      <dgm:spPr/>
    </dgm:pt>
    <dgm:pt modelId="{CBCC1882-E918-4342-B328-C8DC938A366D}" type="pres">
      <dgm:prSet presAssocID="{6386DAEE-45EB-46BD-AD69-8606B1E8B33A}" presName="txOne" presStyleLbl="node0" presStyleIdx="2" presStyleCnt="3">
        <dgm:presLayoutVars>
          <dgm:chPref val="3"/>
        </dgm:presLayoutVars>
      </dgm:prSet>
      <dgm:spPr/>
    </dgm:pt>
    <dgm:pt modelId="{A0E718F5-2ECB-4454-8C08-9E4FC3AB2F88}" type="pres">
      <dgm:prSet presAssocID="{6386DAEE-45EB-46BD-AD69-8606B1E8B33A}" presName="horzOne" presStyleCnt="0"/>
      <dgm:spPr/>
    </dgm:pt>
  </dgm:ptLst>
  <dgm:cxnLst>
    <dgm:cxn modelId="{AC99E214-F094-4937-90FD-3B14E2C771FE}" type="presOf" srcId="{6D8798AC-D1EC-4AEA-BD4D-54466CC0CDCC}" destId="{917B77D9-13ED-419A-B00A-34660A37F067}" srcOrd="0" destOrd="0" presId="urn:microsoft.com/office/officeart/2005/8/layout/architecture"/>
    <dgm:cxn modelId="{E3728F26-E2F6-4855-8D7E-68194AB492E9}" type="presOf" srcId="{7159E591-0678-4E82-82E2-B1E7A074CFD1}" destId="{32CB69AA-E7EC-4DB2-9A4E-74176D3764A5}" srcOrd="0" destOrd="0" presId="urn:microsoft.com/office/officeart/2005/8/layout/architecture"/>
    <dgm:cxn modelId="{81684533-BB01-4A4A-ACB9-6B60D4DDCA14}" srcId="{7159E591-0678-4E82-82E2-B1E7A074CFD1}" destId="{6386DAEE-45EB-46BD-AD69-8606B1E8B33A}" srcOrd="2" destOrd="0" parTransId="{99A7F145-2E4B-4317-9700-E7A1D9609460}" sibTransId="{EF744923-44C5-4FD4-BA2A-53585A421D02}"/>
    <dgm:cxn modelId="{570F6868-70F5-4D39-9060-28619650DE79}" type="presOf" srcId="{6386DAEE-45EB-46BD-AD69-8606B1E8B33A}" destId="{CBCC1882-E918-4342-B328-C8DC938A366D}" srcOrd="0" destOrd="0" presId="urn:microsoft.com/office/officeart/2005/8/layout/architecture"/>
    <dgm:cxn modelId="{456F807F-E0CC-48BC-A795-BBE13B60CF2A}" type="presOf" srcId="{4C171FB6-3C62-40E4-8044-A19420B66A68}" destId="{45B11129-0D0C-4DB0-9567-8E2DE9B7A99F}" srcOrd="0" destOrd="0" presId="urn:microsoft.com/office/officeart/2005/8/layout/architecture"/>
    <dgm:cxn modelId="{62D87383-7993-48D6-B88F-5C7DB6063114}" srcId="{7159E591-0678-4E82-82E2-B1E7A074CFD1}" destId="{6D8798AC-D1EC-4AEA-BD4D-54466CC0CDCC}" srcOrd="1" destOrd="0" parTransId="{2380A5AD-DC1E-460F-B693-0C7E038391CC}" sibTransId="{48494E31-6F2D-4F75-90D6-9EA9866E831A}"/>
    <dgm:cxn modelId="{2854368F-0735-4B3C-B743-3972E3AAD054}" srcId="{7159E591-0678-4E82-82E2-B1E7A074CFD1}" destId="{4C171FB6-3C62-40E4-8044-A19420B66A68}" srcOrd="0" destOrd="0" parTransId="{CAF30CF3-2B2F-49DC-822E-2B04A9896790}" sibTransId="{BDB6C6F7-AAAE-42C4-B171-4755088A41F9}"/>
    <dgm:cxn modelId="{8E49E3B4-1C00-43FA-9195-18ECB74C5FC6}" type="presParOf" srcId="{32CB69AA-E7EC-4DB2-9A4E-74176D3764A5}" destId="{3B4A8093-AED7-4AB3-860D-9B8B141960AD}" srcOrd="0" destOrd="0" presId="urn:microsoft.com/office/officeart/2005/8/layout/architecture"/>
    <dgm:cxn modelId="{F0B01AF0-0F30-48FC-9613-5C7B350DCFB6}" type="presParOf" srcId="{3B4A8093-AED7-4AB3-860D-9B8B141960AD}" destId="{45B11129-0D0C-4DB0-9567-8E2DE9B7A99F}" srcOrd="0" destOrd="0" presId="urn:microsoft.com/office/officeart/2005/8/layout/architecture"/>
    <dgm:cxn modelId="{CC371D0E-3FA9-4251-AE06-A09D040531B6}" type="presParOf" srcId="{3B4A8093-AED7-4AB3-860D-9B8B141960AD}" destId="{9E0CF9B1-3CE2-4082-B766-02D4F4863194}" srcOrd="1" destOrd="0" presId="urn:microsoft.com/office/officeart/2005/8/layout/architecture"/>
    <dgm:cxn modelId="{18C4024A-9C80-4487-9694-7C85709B80AA}" type="presParOf" srcId="{32CB69AA-E7EC-4DB2-9A4E-74176D3764A5}" destId="{4ED92017-2584-4972-BE7D-C4C9C079C62B}" srcOrd="1" destOrd="0" presId="urn:microsoft.com/office/officeart/2005/8/layout/architecture"/>
    <dgm:cxn modelId="{C6AA21B6-3268-4CEE-97A8-042993A9E412}" type="presParOf" srcId="{32CB69AA-E7EC-4DB2-9A4E-74176D3764A5}" destId="{01B0B5FE-BCC6-4861-9B4C-5162CE21AC39}" srcOrd="2" destOrd="0" presId="urn:microsoft.com/office/officeart/2005/8/layout/architecture"/>
    <dgm:cxn modelId="{1DF5A25F-9C68-4514-88DA-4E76D504601D}" type="presParOf" srcId="{01B0B5FE-BCC6-4861-9B4C-5162CE21AC39}" destId="{917B77D9-13ED-419A-B00A-34660A37F067}" srcOrd="0" destOrd="0" presId="urn:microsoft.com/office/officeart/2005/8/layout/architecture"/>
    <dgm:cxn modelId="{87CE04B3-5FA3-4887-902E-3E67A019B37F}" type="presParOf" srcId="{01B0B5FE-BCC6-4861-9B4C-5162CE21AC39}" destId="{E3F7E9A5-1130-4B8F-A5C4-5B1F52ADBC9F}" srcOrd="1" destOrd="0" presId="urn:microsoft.com/office/officeart/2005/8/layout/architecture"/>
    <dgm:cxn modelId="{AF5CA6AC-3591-478F-878D-225FF2F758DC}" type="presParOf" srcId="{32CB69AA-E7EC-4DB2-9A4E-74176D3764A5}" destId="{6621D88B-133A-4986-922E-F145E649C32E}" srcOrd="3" destOrd="0" presId="urn:microsoft.com/office/officeart/2005/8/layout/architecture"/>
    <dgm:cxn modelId="{D3F5B5CC-98D1-4CDF-9A2A-D6FFBA93DFDC}" type="presParOf" srcId="{32CB69AA-E7EC-4DB2-9A4E-74176D3764A5}" destId="{579C0A8A-12A7-4B60-B6D2-2A2BFC185BFC}" srcOrd="4" destOrd="0" presId="urn:microsoft.com/office/officeart/2005/8/layout/architecture"/>
    <dgm:cxn modelId="{781A1BE7-B360-4A59-8101-F1D20A8417F9}" type="presParOf" srcId="{579C0A8A-12A7-4B60-B6D2-2A2BFC185BFC}" destId="{CBCC1882-E918-4342-B328-C8DC938A366D}" srcOrd="0" destOrd="0" presId="urn:microsoft.com/office/officeart/2005/8/layout/architecture"/>
    <dgm:cxn modelId="{45DD12BE-E77B-44E3-A65C-C903BD65613D}" type="presParOf" srcId="{579C0A8A-12A7-4B60-B6D2-2A2BFC185BFC}" destId="{A0E718F5-2ECB-4454-8C08-9E4FC3AB2F8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A3AB5F-DEBA-4DCE-9DF7-C7DD79AA4B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0A5F2-B19E-4B66-968E-B9F3ED509025}">
      <dgm:prSet/>
      <dgm:spPr/>
      <dgm:t>
        <a:bodyPr/>
        <a:lstStyle/>
        <a:p>
          <a:r>
            <a:rPr lang="en-US" b="1" i="0" dirty="0"/>
            <a:t>Node Package Manager (</a:t>
          </a:r>
          <a:r>
            <a:rPr lang="en-US" b="1" i="0" dirty="0" err="1"/>
            <a:t>npm</a:t>
          </a:r>
          <a:r>
            <a:rPr lang="en-US" b="1" i="0" dirty="0"/>
            <a:t>):</a:t>
          </a:r>
          <a:r>
            <a:rPr lang="en-US" b="0" i="0" dirty="0"/>
            <a:t> </a:t>
          </a:r>
          <a:r>
            <a:rPr lang="en-US" b="0" i="0" dirty="0" err="1"/>
            <a:t>npm</a:t>
          </a:r>
          <a:r>
            <a:rPr lang="en-US" b="0" i="0" dirty="0"/>
            <a:t> is the default package manager for Node.js, used to install, manage, and share JavaScript packages and libraries.</a:t>
          </a:r>
          <a:endParaRPr lang="en-US" dirty="0"/>
        </a:p>
      </dgm:t>
    </dgm:pt>
    <dgm:pt modelId="{EAE9BC3F-1849-4018-8C64-C322E15CBCF2}" type="parTrans" cxnId="{BC2A702D-CB53-4F97-B8B7-271AF096E3B4}">
      <dgm:prSet/>
      <dgm:spPr/>
      <dgm:t>
        <a:bodyPr/>
        <a:lstStyle/>
        <a:p>
          <a:endParaRPr lang="en-US"/>
        </a:p>
      </dgm:t>
    </dgm:pt>
    <dgm:pt modelId="{67306D40-1ED9-47B4-AC7D-2BDDE22C48E8}" type="sibTrans" cxnId="{BC2A702D-CB53-4F97-B8B7-271AF096E3B4}">
      <dgm:prSet/>
      <dgm:spPr/>
      <dgm:t>
        <a:bodyPr/>
        <a:lstStyle/>
        <a:p>
          <a:endParaRPr lang="en-US"/>
        </a:p>
      </dgm:t>
    </dgm:pt>
    <dgm:pt modelId="{CA58F36B-D337-4AAD-B9CE-60320C525895}">
      <dgm:prSet/>
      <dgm:spPr/>
      <dgm:t>
        <a:bodyPr/>
        <a:lstStyle/>
        <a:p>
          <a:r>
            <a:rPr lang="en-US" b="1" i="0" dirty="0"/>
            <a:t>Modules and require():</a:t>
          </a:r>
          <a:r>
            <a:rPr lang="en-US" b="0" i="0" dirty="0"/>
            <a:t> Node.js uses a module system for organizing code into reusable components, and is the method to include and use these modules in your code.</a:t>
          </a:r>
          <a:endParaRPr lang="en-US" dirty="0"/>
        </a:p>
      </dgm:t>
    </dgm:pt>
    <dgm:pt modelId="{449C3D97-D036-4DF8-91B7-D4CFDCAEBF6E}" type="parTrans" cxnId="{E8A46EBF-81AC-4C67-B6A5-604EDF4291A9}">
      <dgm:prSet/>
      <dgm:spPr/>
      <dgm:t>
        <a:bodyPr/>
        <a:lstStyle/>
        <a:p>
          <a:endParaRPr lang="en-US"/>
        </a:p>
      </dgm:t>
    </dgm:pt>
    <dgm:pt modelId="{CEAEF5AE-E4ED-4328-AF86-2A7FFC291ED7}" type="sibTrans" cxnId="{E8A46EBF-81AC-4C67-B6A5-604EDF4291A9}">
      <dgm:prSet/>
      <dgm:spPr/>
      <dgm:t>
        <a:bodyPr/>
        <a:lstStyle/>
        <a:p>
          <a:endParaRPr lang="en-US"/>
        </a:p>
      </dgm:t>
    </dgm:pt>
    <dgm:pt modelId="{FD5DDD85-5298-49E2-8AB3-46F4FB9D356B}">
      <dgm:prSet/>
      <dgm:spPr/>
      <dgm:t>
        <a:bodyPr/>
        <a:lstStyle/>
        <a:p>
          <a:r>
            <a:rPr lang="en-US" b="1" i="0" dirty="0"/>
            <a:t>Event Loop:</a:t>
          </a:r>
          <a:r>
            <a:rPr lang="en-US" b="0" i="0" dirty="0"/>
            <a:t> The event loop is the core of Node.js, responsible for managing asynchronous tasks and event-driven operations without blocking the main thread.</a:t>
          </a:r>
          <a:endParaRPr lang="en-US" dirty="0"/>
        </a:p>
      </dgm:t>
    </dgm:pt>
    <dgm:pt modelId="{37541F9F-FF7A-4BBA-A538-B72545592E6A}" type="parTrans" cxnId="{A741963D-8C48-404A-9C7E-6C59121A65DF}">
      <dgm:prSet/>
      <dgm:spPr/>
      <dgm:t>
        <a:bodyPr/>
        <a:lstStyle/>
        <a:p>
          <a:endParaRPr lang="en-US"/>
        </a:p>
      </dgm:t>
    </dgm:pt>
    <dgm:pt modelId="{BCDAC395-58DA-4C45-B12A-9787F45B72FF}" type="sibTrans" cxnId="{A741963D-8C48-404A-9C7E-6C59121A65DF}">
      <dgm:prSet/>
      <dgm:spPr/>
      <dgm:t>
        <a:bodyPr/>
        <a:lstStyle/>
        <a:p>
          <a:endParaRPr lang="en-US"/>
        </a:p>
      </dgm:t>
    </dgm:pt>
    <dgm:pt modelId="{6AFA7DBE-0B8F-42F9-95EA-030E3A92AC1F}">
      <dgm:prSet/>
      <dgm:spPr/>
      <dgm:t>
        <a:bodyPr/>
        <a:lstStyle/>
        <a:p>
          <a:r>
            <a:rPr lang="en-US" b="1" i="0" dirty="0"/>
            <a:t>Callbacks:</a:t>
          </a:r>
          <a:r>
            <a:rPr lang="en-US" b="0" i="0" dirty="0"/>
            <a:t> Callbacks are functions passed as arguments to other functions, allowing for asynchronous control flow and defining actions to be executed when an asynchronous operation is completed.</a:t>
          </a:r>
          <a:endParaRPr lang="en-US" dirty="0"/>
        </a:p>
      </dgm:t>
    </dgm:pt>
    <dgm:pt modelId="{241048AA-F449-40D0-BA76-E34D4367D7AB}" type="parTrans" cxnId="{D3F04839-FAB9-417E-8A33-15CD09B73D24}">
      <dgm:prSet/>
      <dgm:spPr/>
      <dgm:t>
        <a:bodyPr/>
        <a:lstStyle/>
        <a:p>
          <a:endParaRPr lang="en-US"/>
        </a:p>
      </dgm:t>
    </dgm:pt>
    <dgm:pt modelId="{6EFB4B70-CDDD-4412-8FF3-2D48D5803F9C}" type="sibTrans" cxnId="{D3F04839-FAB9-417E-8A33-15CD09B73D24}">
      <dgm:prSet/>
      <dgm:spPr/>
      <dgm:t>
        <a:bodyPr/>
        <a:lstStyle/>
        <a:p>
          <a:endParaRPr lang="en-US"/>
        </a:p>
      </dgm:t>
    </dgm:pt>
    <dgm:pt modelId="{1DA6212D-EFE2-4667-9394-E58FEA06B1BC}">
      <dgm:prSet/>
      <dgm:spPr/>
      <dgm:t>
        <a:bodyPr/>
        <a:lstStyle/>
        <a:p>
          <a:r>
            <a:rPr lang="en-US" b="1" i="0" dirty="0"/>
            <a:t>Event Emitters:</a:t>
          </a:r>
          <a:r>
            <a:rPr lang="en-US" b="0" i="0" dirty="0"/>
            <a:t> Event Emitters in Node.js allow you to create and handle custom events, enabling event-driven programming and communication between different parts of your application.</a:t>
          </a:r>
          <a:endParaRPr lang="en-US" dirty="0"/>
        </a:p>
      </dgm:t>
    </dgm:pt>
    <dgm:pt modelId="{1E40146C-AFD6-44B1-8EC0-B3457DEE0613}" type="parTrans" cxnId="{8A26913B-EC18-47EE-8D27-BC12B0560A01}">
      <dgm:prSet/>
      <dgm:spPr/>
      <dgm:t>
        <a:bodyPr/>
        <a:lstStyle/>
        <a:p>
          <a:endParaRPr lang="en-US"/>
        </a:p>
      </dgm:t>
    </dgm:pt>
    <dgm:pt modelId="{FDFE218F-1CC6-41F2-8D49-DC2DC3871700}" type="sibTrans" cxnId="{8A26913B-EC18-47EE-8D27-BC12B0560A01}">
      <dgm:prSet/>
      <dgm:spPr/>
      <dgm:t>
        <a:bodyPr/>
        <a:lstStyle/>
        <a:p>
          <a:endParaRPr lang="en-US"/>
        </a:p>
      </dgm:t>
    </dgm:pt>
    <dgm:pt modelId="{195E48B1-28E3-420C-B01E-3273E6E4A40D}">
      <dgm:prSet/>
      <dgm:spPr/>
      <dgm:t>
        <a:bodyPr/>
        <a:lstStyle/>
        <a:p>
          <a:r>
            <a:rPr lang="en-US" b="1" i="0" dirty="0"/>
            <a:t>Streams:</a:t>
          </a:r>
          <a:r>
            <a:rPr lang="en-US" b="0" i="0" dirty="0"/>
            <a:t> Streams in Node.js provide a way to efficiently read and write data, making it suitable for handling I/O-intensive tasks by processing data in small, manageable chunks.</a:t>
          </a:r>
          <a:endParaRPr lang="en-US" dirty="0"/>
        </a:p>
      </dgm:t>
    </dgm:pt>
    <dgm:pt modelId="{56F27B04-2159-447E-93F2-C23026E3E77B}" type="parTrans" cxnId="{456CE295-4EBB-4B24-8F5B-945ADDE80144}">
      <dgm:prSet/>
      <dgm:spPr/>
      <dgm:t>
        <a:bodyPr/>
        <a:lstStyle/>
        <a:p>
          <a:endParaRPr lang="en-US"/>
        </a:p>
      </dgm:t>
    </dgm:pt>
    <dgm:pt modelId="{9F4D6FEA-5499-40A7-9CCB-EE35DB32D964}" type="sibTrans" cxnId="{456CE295-4EBB-4B24-8F5B-945ADDE80144}">
      <dgm:prSet/>
      <dgm:spPr/>
      <dgm:t>
        <a:bodyPr/>
        <a:lstStyle/>
        <a:p>
          <a:endParaRPr lang="en-US"/>
        </a:p>
      </dgm:t>
    </dgm:pt>
    <dgm:pt modelId="{8840284D-160A-4420-ABAE-9FC0305F1863}" type="pres">
      <dgm:prSet presAssocID="{52A3AB5F-DEBA-4DCE-9DF7-C7DD79AA4B2F}" presName="diagram" presStyleCnt="0">
        <dgm:presLayoutVars>
          <dgm:dir/>
          <dgm:resizeHandles val="exact"/>
        </dgm:presLayoutVars>
      </dgm:prSet>
      <dgm:spPr/>
    </dgm:pt>
    <dgm:pt modelId="{04AE8976-877F-44E8-B69F-3AF52AA9A017}" type="pres">
      <dgm:prSet presAssocID="{76E0A5F2-B19E-4B66-968E-B9F3ED509025}" presName="node" presStyleLbl="node1" presStyleIdx="0" presStyleCnt="6">
        <dgm:presLayoutVars>
          <dgm:bulletEnabled val="1"/>
        </dgm:presLayoutVars>
      </dgm:prSet>
      <dgm:spPr/>
    </dgm:pt>
    <dgm:pt modelId="{F1D700B7-4BE0-4064-944F-42DC201642EF}" type="pres">
      <dgm:prSet presAssocID="{67306D40-1ED9-47B4-AC7D-2BDDE22C48E8}" presName="sibTrans" presStyleCnt="0"/>
      <dgm:spPr/>
    </dgm:pt>
    <dgm:pt modelId="{311523C6-02AC-4DFE-A6C1-A26357ED6AF4}" type="pres">
      <dgm:prSet presAssocID="{CA58F36B-D337-4AAD-B9CE-60320C525895}" presName="node" presStyleLbl="node1" presStyleIdx="1" presStyleCnt="6">
        <dgm:presLayoutVars>
          <dgm:bulletEnabled val="1"/>
        </dgm:presLayoutVars>
      </dgm:prSet>
      <dgm:spPr/>
    </dgm:pt>
    <dgm:pt modelId="{DFACEE58-BAE7-462D-B31C-21C738451F98}" type="pres">
      <dgm:prSet presAssocID="{CEAEF5AE-E4ED-4328-AF86-2A7FFC291ED7}" presName="sibTrans" presStyleCnt="0"/>
      <dgm:spPr/>
    </dgm:pt>
    <dgm:pt modelId="{770B5389-9368-4FD9-A388-02967CC59CCE}" type="pres">
      <dgm:prSet presAssocID="{FD5DDD85-5298-49E2-8AB3-46F4FB9D356B}" presName="node" presStyleLbl="node1" presStyleIdx="2" presStyleCnt="6">
        <dgm:presLayoutVars>
          <dgm:bulletEnabled val="1"/>
        </dgm:presLayoutVars>
      </dgm:prSet>
      <dgm:spPr/>
    </dgm:pt>
    <dgm:pt modelId="{752D681C-6CF5-4E18-82A3-58E8A6A37708}" type="pres">
      <dgm:prSet presAssocID="{BCDAC395-58DA-4C45-B12A-9787F45B72FF}" presName="sibTrans" presStyleCnt="0"/>
      <dgm:spPr/>
    </dgm:pt>
    <dgm:pt modelId="{F755DE40-D640-4C48-ACBE-9CAF28798DB6}" type="pres">
      <dgm:prSet presAssocID="{6AFA7DBE-0B8F-42F9-95EA-030E3A92AC1F}" presName="node" presStyleLbl="node1" presStyleIdx="3" presStyleCnt="6">
        <dgm:presLayoutVars>
          <dgm:bulletEnabled val="1"/>
        </dgm:presLayoutVars>
      </dgm:prSet>
      <dgm:spPr/>
    </dgm:pt>
    <dgm:pt modelId="{AC572F5B-9081-439E-BDA5-3C4F53EB5165}" type="pres">
      <dgm:prSet presAssocID="{6EFB4B70-CDDD-4412-8FF3-2D48D5803F9C}" presName="sibTrans" presStyleCnt="0"/>
      <dgm:spPr/>
    </dgm:pt>
    <dgm:pt modelId="{275AA8C0-2EC1-4862-B13D-30D1289A90F2}" type="pres">
      <dgm:prSet presAssocID="{1DA6212D-EFE2-4667-9394-E58FEA06B1BC}" presName="node" presStyleLbl="node1" presStyleIdx="4" presStyleCnt="6">
        <dgm:presLayoutVars>
          <dgm:bulletEnabled val="1"/>
        </dgm:presLayoutVars>
      </dgm:prSet>
      <dgm:spPr/>
    </dgm:pt>
    <dgm:pt modelId="{18000D80-054D-4FFE-B8D3-81E821F97D37}" type="pres">
      <dgm:prSet presAssocID="{FDFE218F-1CC6-41F2-8D49-DC2DC3871700}" presName="sibTrans" presStyleCnt="0"/>
      <dgm:spPr/>
    </dgm:pt>
    <dgm:pt modelId="{F27E9A5B-221C-412B-B8E3-AF41C964469C}" type="pres">
      <dgm:prSet presAssocID="{195E48B1-28E3-420C-B01E-3273E6E4A40D}" presName="node" presStyleLbl="node1" presStyleIdx="5" presStyleCnt="6">
        <dgm:presLayoutVars>
          <dgm:bulletEnabled val="1"/>
        </dgm:presLayoutVars>
      </dgm:prSet>
      <dgm:spPr/>
    </dgm:pt>
  </dgm:ptLst>
  <dgm:cxnLst>
    <dgm:cxn modelId="{BC2A702D-CB53-4F97-B8B7-271AF096E3B4}" srcId="{52A3AB5F-DEBA-4DCE-9DF7-C7DD79AA4B2F}" destId="{76E0A5F2-B19E-4B66-968E-B9F3ED509025}" srcOrd="0" destOrd="0" parTransId="{EAE9BC3F-1849-4018-8C64-C322E15CBCF2}" sibTransId="{67306D40-1ED9-47B4-AC7D-2BDDE22C48E8}"/>
    <dgm:cxn modelId="{A0DC8837-D28A-455E-875D-47157F54F500}" type="presOf" srcId="{6AFA7DBE-0B8F-42F9-95EA-030E3A92AC1F}" destId="{F755DE40-D640-4C48-ACBE-9CAF28798DB6}" srcOrd="0" destOrd="0" presId="urn:microsoft.com/office/officeart/2005/8/layout/default"/>
    <dgm:cxn modelId="{D3F04839-FAB9-417E-8A33-15CD09B73D24}" srcId="{52A3AB5F-DEBA-4DCE-9DF7-C7DD79AA4B2F}" destId="{6AFA7DBE-0B8F-42F9-95EA-030E3A92AC1F}" srcOrd="3" destOrd="0" parTransId="{241048AA-F449-40D0-BA76-E34D4367D7AB}" sibTransId="{6EFB4B70-CDDD-4412-8FF3-2D48D5803F9C}"/>
    <dgm:cxn modelId="{ACD3143A-9FFA-41BE-9831-35AF8BF3E4C6}" type="presOf" srcId="{195E48B1-28E3-420C-B01E-3273E6E4A40D}" destId="{F27E9A5B-221C-412B-B8E3-AF41C964469C}" srcOrd="0" destOrd="0" presId="urn:microsoft.com/office/officeart/2005/8/layout/default"/>
    <dgm:cxn modelId="{8A26913B-EC18-47EE-8D27-BC12B0560A01}" srcId="{52A3AB5F-DEBA-4DCE-9DF7-C7DD79AA4B2F}" destId="{1DA6212D-EFE2-4667-9394-E58FEA06B1BC}" srcOrd="4" destOrd="0" parTransId="{1E40146C-AFD6-44B1-8EC0-B3457DEE0613}" sibTransId="{FDFE218F-1CC6-41F2-8D49-DC2DC3871700}"/>
    <dgm:cxn modelId="{A741963D-8C48-404A-9C7E-6C59121A65DF}" srcId="{52A3AB5F-DEBA-4DCE-9DF7-C7DD79AA4B2F}" destId="{FD5DDD85-5298-49E2-8AB3-46F4FB9D356B}" srcOrd="2" destOrd="0" parTransId="{37541F9F-FF7A-4BBA-A538-B72545592E6A}" sibTransId="{BCDAC395-58DA-4C45-B12A-9787F45B72FF}"/>
    <dgm:cxn modelId="{C2A92A4A-57A9-4D89-A17E-9395364B4583}" type="presOf" srcId="{52A3AB5F-DEBA-4DCE-9DF7-C7DD79AA4B2F}" destId="{8840284D-160A-4420-ABAE-9FC0305F1863}" srcOrd="0" destOrd="0" presId="urn:microsoft.com/office/officeart/2005/8/layout/default"/>
    <dgm:cxn modelId="{4E088C7E-0914-427C-8D8D-699A6276027D}" type="presOf" srcId="{76E0A5F2-B19E-4B66-968E-B9F3ED509025}" destId="{04AE8976-877F-44E8-B69F-3AF52AA9A017}" srcOrd="0" destOrd="0" presId="urn:microsoft.com/office/officeart/2005/8/layout/default"/>
    <dgm:cxn modelId="{456CE295-4EBB-4B24-8F5B-945ADDE80144}" srcId="{52A3AB5F-DEBA-4DCE-9DF7-C7DD79AA4B2F}" destId="{195E48B1-28E3-420C-B01E-3273E6E4A40D}" srcOrd="5" destOrd="0" parTransId="{56F27B04-2159-447E-93F2-C23026E3E77B}" sibTransId="{9F4D6FEA-5499-40A7-9CCB-EE35DB32D964}"/>
    <dgm:cxn modelId="{7334BE9A-1947-4BA7-9615-2D43722446AD}" type="presOf" srcId="{1DA6212D-EFE2-4667-9394-E58FEA06B1BC}" destId="{275AA8C0-2EC1-4862-B13D-30D1289A90F2}" srcOrd="0" destOrd="0" presId="urn:microsoft.com/office/officeart/2005/8/layout/default"/>
    <dgm:cxn modelId="{283B33BF-C248-4C06-A5B0-4BA68FF4ADF2}" type="presOf" srcId="{FD5DDD85-5298-49E2-8AB3-46F4FB9D356B}" destId="{770B5389-9368-4FD9-A388-02967CC59CCE}" srcOrd="0" destOrd="0" presId="urn:microsoft.com/office/officeart/2005/8/layout/default"/>
    <dgm:cxn modelId="{E8A46EBF-81AC-4C67-B6A5-604EDF4291A9}" srcId="{52A3AB5F-DEBA-4DCE-9DF7-C7DD79AA4B2F}" destId="{CA58F36B-D337-4AAD-B9CE-60320C525895}" srcOrd="1" destOrd="0" parTransId="{449C3D97-D036-4DF8-91B7-D4CFDCAEBF6E}" sibTransId="{CEAEF5AE-E4ED-4328-AF86-2A7FFC291ED7}"/>
    <dgm:cxn modelId="{D64B22EE-362C-402A-AFCD-4096388E83B6}" type="presOf" srcId="{CA58F36B-D337-4AAD-B9CE-60320C525895}" destId="{311523C6-02AC-4DFE-A6C1-A26357ED6AF4}" srcOrd="0" destOrd="0" presId="urn:microsoft.com/office/officeart/2005/8/layout/default"/>
    <dgm:cxn modelId="{9DD73B7F-1AEC-4B82-A419-28C8B5EFB292}" type="presParOf" srcId="{8840284D-160A-4420-ABAE-9FC0305F1863}" destId="{04AE8976-877F-44E8-B69F-3AF52AA9A017}" srcOrd="0" destOrd="0" presId="urn:microsoft.com/office/officeart/2005/8/layout/default"/>
    <dgm:cxn modelId="{E2C196A8-5FAA-4BB3-B80D-87489D3F4218}" type="presParOf" srcId="{8840284D-160A-4420-ABAE-9FC0305F1863}" destId="{F1D700B7-4BE0-4064-944F-42DC201642EF}" srcOrd="1" destOrd="0" presId="urn:microsoft.com/office/officeart/2005/8/layout/default"/>
    <dgm:cxn modelId="{51E30867-241B-4B3E-BBD8-324B183C45CB}" type="presParOf" srcId="{8840284D-160A-4420-ABAE-9FC0305F1863}" destId="{311523C6-02AC-4DFE-A6C1-A26357ED6AF4}" srcOrd="2" destOrd="0" presId="urn:microsoft.com/office/officeart/2005/8/layout/default"/>
    <dgm:cxn modelId="{8B1869C0-DAA7-4486-846E-83C839F72799}" type="presParOf" srcId="{8840284D-160A-4420-ABAE-9FC0305F1863}" destId="{DFACEE58-BAE7-462D-B31C-21C738451F98}" srcOrd="3" destOrd="0" presId="urn:microsoft.com/office/officeart/2005/8/layout/default"/>
    <dgm:cxn modelId="{2627E7CB-3164-4B41-8E0B-CBDF76A5E18F}" type="presParOf" srcId="{8840284D-160A-4420-ABAE-9FC0305F1863}" destId="{770B5389-9368-4FD9-A388-02967CC59CCE}" srcOrd="4" destOrd="0" presId="urn:microsoft.com/office/officeart/2005/8/layout/default"/>
    <dgm:cxn modelId="{7B808040-7E8D-45B1-B370-848EB0550D21}" type="presParOf" srcId="{8840284D-160A-4420-ABAE-9FC0305F1863}" destId="{752D681C-6CF5-4E18-82A3-58E8A6A37708}" srcOrd="5" destOrd="0" presId="urn:microsoft.com/office/officeart/2005/8/layout/default"/>
    <dgm:cxn modelId="{72EB7F15-14D6-4598-9677-612042D497B8}" type="presParOf" srcId="{8840284D-160A-4420-ABAE-9FC0305F1863}" destId="{F755DE40-D640-4C48-ACBE-9CAF28798DB6}" srcOrd="6" destOrd="0" presId="urn:microsoft.com/office/officeart/2005/8/layout/default"/>
    <dgm:cxn modelId="{0D2D4AFC-B242-4B8E-9465-F01D5AB26346}" type="presParOf" srcId="{8840284D-160A-4420-ABAE-9FC0305F1863}" destId="{AC572F5B-9081-439E-BDA5-3C4F53EB5165}" srcOrd="7" destOrd="0" presId="urn:microsoft.com/office/officeart/2005/8/layout/default"/>
    <dgm:cxn modelId="{E22AD639-03CC-4FE4-BDAA-0549A1C9A0EA}" type="presParOf" srcId="{8840284D-160A-4420-ABAE-9FC0305F1863}" destId="{275AA8C0-2EC1-4862-B13D-30D1289A90F2}" srcOrd="8" destOrd="0" presId="urn:microsoft.com/office/officeart/2005/8/layout/default"/>
    <dgm:cxn modelId="{A5B4C3E9-7450-41E0-BCB4-9A691893198D}" type="presParOf" srcId="{8840284D-160A-4420-ABAE-9FC0305F1863}" destId="{18000D80-054D-4FFE-B8D3-81E821F97D37}" srcOrd="9" destOrd="0" presId="urn:microsoft.com/office/officeart/2005/8/layout/default"/>
    <dgm:cxn modelId="{DEB9E71B-BBA3-4C87-AB97-4DE1A3B978CE}" type="presParOf" srcId="{8840284D-160A-4420-ABAE-9FC0305F1863}" destId="{F27E9A5B-221C-412B-B8E3-AF41C96446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1C563-0B72-48CE-B2C3-43C3EF33162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598AF-5C3C-47CC-91D0-A32FAE4DE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Web Servers and APIs:</a:t>
          </a:r>
          <a:r>
            <a:rPr lang="en-US" b="0" i="0" dirty="0"/>
            <a:t> Node.js is commonly used to build fast and scalable web servers and RESTful APIs, such as those used in social media platforms.</a:t>
          </a:r>
          <a:endParaRPr lang="en-US" dirty="0"/>
        </a:p>
      </dgm:t>
    </dgm:pt>
    <dgm:pt modelId="{6FAB8FF5-A8B9-4E75-882C-1A7618689811}" type="parTrans" cxnId="{7A9B2829-1E86-4363-999D-A02A9ECB655A}">
      <dgm:prSet/>
      <dgm:spPr/>
      <dgm:t>
        <a:bodyPr/>
        <a:lstStyle/>
        <a:p>
          <a:endParaRPr lang="en-US"/>
        </a:p>
      </dgm:t>
    </dgm:pt>
    <dgm:pt modelId="{9797C793-DFD0-4CD1-BCE7-6C213DE47A96}" type="sibTrans" cxnId="{7A9B2829-1E86-4363-999D-A02A9ECB65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F0520-D1B3-4E8F-8F86-FBDD32A36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Microservices Architecture:</a:t>
          </a:r>
          <a:r>
            <a:rPr lang="en-US" b="0" i="0" dirty="0"/>
            <a:t> Node.js is ideal for creating microservices due to its lightweight and efficient nature, making it a popular choice in cloud-based and distributed systems.</a:t>
          </a:r>
          <a:endParaRPr lang="en-US" dirty="0"/>
        </a:p>
      </dgm:t>
    </dgm:pt>
    <dgm:pt modelId="{694911F9-DCAE-4A20-A177-F6A10E92EB7E}" type="parTrans" cxnId="{BEEC2AEF-2897-4F99-BB8A-02D525B146E0}">
      <dgm:prSet/>
      <dgm:spPr/>
      <dgm:t>
        <a:bodyPr/>
        <a:lstStyle/>
        <a:p>
          <a:endParaRPr lang="en-US"/>
        </a:p>
      </dgm:t>
    </dgm:pt>
    <dgm:pt modelId="{919752D0-25D9-409F-BB96-F07C790DD71B}" type="sibTrans" cxnId="{BEEC2AEF-2897-4F99-BB8A-02D525B146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2D52D6-B4FE-4E44-B0A8-8D448D8A7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Real-time Applications:</a:t>
          </a:r>
          <a:r>
            <a:rPr lang="en-US" b="0" i="0" dirty="0"/>
            <a:t> Node.js is employed in applications requiring real-time features, like chat applications, online gaming, and collaborative tools.</a:t>
          </a:r>
          <a:endParaRPr lang="en-US" dirty="0"/>
        </a:p>
      </dgm:t>
    </dgm:pt>
    <dgm:pt modelId="{8BB9DA33-0A14-4B8F-B08D-B03B4C42CA50}" type="parTrans" cxnId="{60A58316-17F0-465B-ABB8-32181A6929F5}">
      <dgm:prSet/>
      <dgm:spPr/>
      <dgm:t>
        <a:bodyPr/>
        <a:lstStyle/>
        <a:p>
          <a:endParaRPr lang="en-US"/>
        </a:p>
      </dgm:t>
    </dgm:pt>
    <dgm:pt modelId="{5754FDD2-8438-4388-9199-BAA730B00932}" type="sibTrans" cxnId="{60A58316-17F0-465B-ABB8-32181A692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954B3E-C4BD-432F-AC03-0245F0359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Desktop Applications (Electron):</a:t>
          </a:r>
          <a:r>
            <a:rPr lang="en-US" b="0" i="0" dirty="0"/>
            <a:t> Node.js, through the Electron framework, allows developers to create cross-platform desktop applications using web technologies.</a:t>
          </a:r>
          <a:endParaRPr lang="en-US" dirty="0"/>
        </a:p>
      </dgm:t>
    </dgm:pt>
    <dgm:pt modelId="{2DE4EBFD-F12C-42F7-A7D7-7424EE099139}" type="parTrans" cxnId="{D2551AE7-A230-4646-8112-7E7E667E3221}">
      <dgm:prSet/>
      <dgm:spPr/>
      <dgm:t>
        <a:bodyPr/>
        <a:lstStyle/>
        <a:p>
          <a:endParaRPr lang="en-US"/>
        </a:p>
      </dgm:t>
    </dgm:pt>
    <dgm:pt modelId="{713859F5-FDF8-418A-9E3A-0E93F30BC725}" type="sibTrans" cxnId="{D2551AE7-A230-4646-8112-7E7E667E32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D5621F-19B4-42A5-9DCC-83708143C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Cross-Platform Mobile Applications (React Native):</a:t>
          </a:r>
          <a:r>
            <a:rPr lang="en-US" b="0" i="0" dirty="0"/>
            <a:t> Node.js is integrated into React Native to enable the development of cross-platform mobile apps using JavaScript for both iOS and Android.</a:t>
          </a:r>
          <a:endParaRPr lang="en-US" dirty="0"/>
        </a:p>
      </dgm:t>
    </dgm:pt>
    <dgm:pt modelId="{D4D7245D-D49B-4E4D-B495-8BD190DAF202}" type="parTrans" cxnId="{B0606737-10E9-4C63-92E3-3ECE3FBB7D35}">
      <dgm:prSet/>
      <dgm:spPr/>
      <dgm:t>
        <a:bodyPr/>
        <a:lstStyle/>
        <a:p>
          <a:endParaRPr lang="en-US"/>
        </a:p>
      </dgm:t>
    </dgm:pt>
    <dgm:pt modelId="{39C64647-8E22-4FC2-8C72-AC83449DBA50}" type="sibTrans" cxnId="{B0606737-10E9-4C63-92E3-3ECE3FBB7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A1F6FF-4E4B-4A4D-BE33-B572B68EF11B}" type="pres">
      <dgm:prSet presAssocID="{16B1C563-0B72-48CE-B2C3-43C3EF33162F}" presName="root" presStyleCnt="0">
        <dgm:presLayoutVars>
          <dgm:dir/>
          <dgm:resizeHandles val="exact"/>
        </dgm:presLayoutVars>
      </dgm:prSet>
      <dgm:spPr/>
    </dgm:pt>
    <dgm:pt modelId="{B9BD3398-7BF7-4839-8EDB-64C9F8E98B44}" type="pres">
      <dgm:prSet presAssocID="{16B1C563-0B72-48CE-B2C3-43C3EF33162F}" presName="container" presStyleCnt="0">
        <dgm:presLayoutVars>
          <dgm:dir/>
          <dgm:resizeHandles val="exact"/>
        </dgm:presLayoutVars>
      </dgm:prSet>
      <dgm:spPr/>
    </dgm:pt>
    <dgm:pt modelId="{62DD5257-8510-462D-B8FD-9734025B70CE}" type="pres">
      <dgm:prSet presAssocID="{192598AF-5C3C-47CC-91D0-A32FAE4DEBB5}" presName="compNode" presStyleCnt="0"/>
      <dgm:spPr/>
    </dgm:pt>
    <dgm:pt modelId="{788CAFE4-CFA3-406E-AEF9-45E94EAFDED0}" type="pres">
      <dgm:prSet presAssocID="{192598AF-5C3C-47CC-91D0-A32FAE4DEBB5}" presName="iconBgRect" presStyleLbl="bgShp" presStyleIdx="0" presStyleCnt="5"/>
      <dgm:spPr/>
    </dgm:pt>
    <dgm:pt modelId="{771E3B2B-E790-42BF-8068-45427C4EF58B}" type="pres">
      <dgm:prSet presAssocID="{192598AF-5C3C-47CC-91D0-A32FAE4DEB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B5D5EF6-9EDA-4A6A-B4C2-F929F53A02D8}" type="pres">
      <dgm:prSet presAssocID="{192598AF-5C3C-47CC-91D0-A32FAE4DEBB5}" presName="spaceRect" presStyleCnt="0"/>
      <dgm:spPr/>
    </dgm:pt>
    <dgm:pt modelId="{227D9EEC-4A39-4D8C-87A3-64213F267F3E}" type="pres">
      <dgm:prSet presAssocID="{192598AF-5C3C-47CC-91D0-A32FAE4DEBB5}" presName="textRect" presStyleLbl="revTx" presStyleIdx="0" presStyleCnt="5">
        <dgm:presLayoutVars>
          <dgm:chMax val="1"/>
          <dgm:chPref val="1"/>
        </dgm:presLayoutVars>
      </dgm:prSet>
      <dgm:spPr/>
    </dgm:pt>
    <dgm:pt modelId="{C8BC243D-9C10-4ED7-941B-FE7B5962EF3F}" type="pres">
      <dgm:prSet presAssocID="{9797C793-DFD0-4CD1-BCE7-6C213DE47A96}" presName="sibTrans" presStyleLbl="sibTrans2D1" presStyleIdx="0" presStyleCnt="0"/>
      <dgm:spPr/>
    </dgm:pt>
    <dgm:pt modelId="{1109103A-6A60-4B03-B23E-A15E52FB8DFA}" type="pres">
      <dgm:prSet presAssocID="{C69F0520-D1B3-4E8F-8F86-FBDD32A36BA5}" presName="compNode" presStyleCnt="0"/>
      <dgm:spPr/>
    </dgm:pt>
    <dgm:pt modelId="{CE90ECEC-FFA9-450C-812C-23B9AE2719AE}" type="pres">
      <dgm:prSet presAssocID="{C69F0520-D1B3-4E8F-8F86-FBDD32A36BA5}" presName="iconBgRect" presStyleLbl="bgShp" presStyleIdx="1" presStyleCnt="5"/>
      <dgm:spPr/>
    </dgm:pt>
    <dgm:pt modelId="{053D3A50-CB29-45BD-B5C6-AF2A0B3B945F}" type="pres">
      <dgm:prSet presAssocID="{C69F0520-D1B3-4E8F-8F86-FBDD32A36B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5E570EF-F119-4263-AC81-B5FF4DF0B69B}" type="pres">
      <dgm:prSet presAssocID="{C69F0520-D1B3-4E8F-8F86-FBDD32A36BA5}" presName="spaceRect" presStyleCnt="0"/>
      <dgm:spPr/>
    </dgm:pt>
    <dgm:pt modelId="{D5A627FB-D393-4441-B5A0-63A61E6D37AD}" type="pres">
      <dgm:prSet presAssocID="{C69F0520-D1B3-4E8F-8F86-FBDD32A36BA5}" presName="textRect" presStyleLbl="revTx" presStyleIdx="1" presStyleCnt="5">
        <dgm:presLayoutVars>
          <dgm:chMax val="1"/>
          <dgm:chPref val="1"/>
        </dgm:presLayoutVars>
      </dgm:prSet>
      <dgm:spPr/>
    </dgm:pt>
    <dgm:pt modelId="{59E57646-6ED7-4625-AFCD-220EA41DC47F}" type="pres">
      <dgm:prSet presAssocID="{919752D0-25D9-409F-BB96-F07C790DD71B}" presName="sibTrans" presStyleLbl="sibTrans2D1" presStyleIdx="0" presStyleCnt="0"/>
      <dgm:spPr/>
    </dgm:pt>
    <dgm:pt modelId="{DD97A7E5-A5A8-471D-9D95-72E4D9F04561}" type="pres">
      <dgm:prSet presAssocID="{C92D52D6-B4FE-4E44-B0A8-8D448D8A7B35}" presName="compNode" presStyleCnt="0"/>
      <dgm:spPr/>
    </dgm:pt>
    <dgm:pt modelId="{73DCBFE1-95F4-4F08-8EF7-E88D71FCB4D5}" type="pres">
      <dgm:prSet presAssocID="{C92D52D6-B4FE-4E44-B0A8-8D448D8A7B35}" presName="iconBgRect" presStyleLbl="bgShp" presStyleIdx="2" presStyleCnt="5"/>
      <dgm:spPr/>
    </dgm:pt>
    <dgm:pt modelId="{8A67EFF9-8C04-435A-A3BF-C6950B75E7EC}" type="pres">
      <dgm:prSet presAssocID="{C92D52D6-B4FE-4E44-B0A8-8D448D8A7B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7DF9A7C-6AA2-4EA6-BF46-63C834E281D2}" type="pres">
      <dgm:prSet presAssocID="{C92D52D6-B4FE-4E44-B0A8-8D448D8A7B35}" presName="spaceRect" presStyleCnt="0"/>
      <dgm:spPr/>
    </dgm:pt>
    <dgm:pt modelId="{63B75AF7-8473-4D49-A4E8-DD92A99513EB}" type="pres">
      <dgm:prSet presAssocID="{C92D52D6-B4FE-4E44-B0A8-8D448D8A7B35}" presName="textRect" presStyleLbl="revTx" presStyleIdx="2" presStyleCnt="5">
        <dgm:presLayoutVars>
          <dgm:chMax val="1"/>
          <dgm:chPref val="1"/>
        </dgm:presLayoutVars>
      </dgm:prSet>
      <dgm:spPr/>
    </dgm:pt>
    <dgm:pt modelId="{07511B3B-B952-426C-AEBC-FB14B268F62A}" type="pres">
      <dgm:prSet presAssocID="{5754FDD2-8438-4388-9199-BAA730B00932}" presName="sibTrans" presStyleLbl="sibTrans2D1" presStyleIdx="0" presStyleCnt="0"/>
      <dgm:spPr/>
    </dgm:pt>
    <dgm:pt modelId="{1A796095-DB77-4406-AE78-2A25C02B8404}" type="pres">
      <dgm:prSet presAssocID="{DD954B3E-C4BD-432F-AC03-0245F03599B3}" presName="compNode" presStyleCnt="0"/>
      <dgm:spPr/>
    </dgm:pt>
    <dgm:pt modelId="{2277B810-1FDA-42CF-99E0-6AC747A92935}" type="pres">
      <dgm:prSet presAssocID="{DD954B3E-C4BD-432F-AC03-0245F03599B3}" presName="iconBgRect" presStyleLbl="bgShp" presStyleIdx="3" presStyleCnt="5"/>
      <dgm:spPr/>
    </dgm:pt>
    <dgm:pt modelId="{074D1DFF-5E0F-45E8-9B63-153805C84E21}" type="pres">
      <dgm:prSet presAssocID="{DD954B3E-C4BD-432F-AC03-0245F03599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13A173AA-5C95-4241-A3B3-158FE0E66606}" type="pres">
      <dgm:prSet presAssocID="{DD954B3E-C4BD-432F-AC03-0245F03599B3}" presName="spaceRect" presStyleCnt="0"/>
      <dgm:spPr/>
    </dgm:pt>
    <dgm:pt modelId="{24D23A44-ADF8-4776-B1B1-DE0C23C3D018}" type="pres">
      <dgm:prSet presAssocID="{DD954B3E-C4BD-432F-AC03-0245F03599B3}" presName="textRect" presStyleLbl="revTx" presStyleIdx="3" presStyleCnt="5">
        <dgm:presLayoutVars>
          <dgm:chMax val="1"/>
          <dgm:chPref val="1"/>
        </dgm:presLayoutVars>
      </dgm:prSet>
      <dgm:spPr/>
    </dgm:pt>
    <dgm:pt modelId="{109E4D92-FE16-49A2-9A85-3575DF8F368D}" type="pres">
      <dgm:prSet presAssocID="{713859F5-FDF8-418A-9E3A-0E93F30BC725}" presName="sibTrans" presStyleLbl="sibTrans2D1" presStyleIdx="0" presStyleCnt="0"/>
      <dgm:spPr/>
    </dgm:pt>
    <dgm:pt modelId="{4529ECF0-5BF9-4DB9-A5F2-34108D96F41C}" type="pres">
      <dgm:prSet presAssocID="{A8D5621F-19B4-42A5-9DCC-83708143C4A9}" presName="compNode" presStyleCnt="0"/>
      <dgm:spPr/>
    </dgm:pt>
    <dgm:pt modelId="{2FE218B8-40D8-470E-9A63-49C60E273F83}" type="pres">
      <dgm:prSet presAssocID="{A8D5621F-19B4-42A5-9DCC-83708143C4A9}" presName="iconBgRect" presStyleLbl="bgShp" presStyleIdx="4" presStyleCnt="5"/>
      <dgm:spPr/>
    </dgm:pt>
    <dgm:pt modelId="{4748517D-3440-4056-9D35-F28F58A68A50}" type="pres">
      <dgm:prSet presAssocID="{A8D5621F-19B4-42A5-9DCC-83708143C4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5F2DF38-F68B-4EB8-8137-95A049866A6E}" type="pres">
      <dgm:prSet presAssocID="{A8D5621F-19B4-42A5-9DCC-83708143C4A9}" presName="spaceRect" presStyleCnt="0"/>
      <dgm:spPr/>
    </dgm:pt>
    <dgm:pt modelId="{0D84D85B-9502-4399-886D-51CD7710F6D0}" type="pres">
      <dgm:prSet presAssocID="{A8D5621F-19B4-42A5-9DCC-83708143C4A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5464804-2DDC-4FF7-9E44-6438184B74BC}" type="presOf" srcId="{9797C793-DFD0-4CD1-BCE7-6C213DE47A96}" destId="{C8BC243D-9C10-4ED7-941B-FE7B5962EF3F}" srcOrd="0" destOrd="0" presId="urn:microsoft.com/office/officeart/2018/2/layout/IconCircleList"/>
    <dgm:cxn modelId="{60A58316-17F0-465B-ABB8-32181A6929F5}" srcId="{16B1C563-0B72-48CE-B2C3-43C3EF33162F}" destId="{C92D52D6-B4FE-4E44-B0A8-8D448D8A7B35}" srcOrd="2" destOrd="0" parTransId="{8BB9DA33-0A14-4B8F-B08D-B03B4C42CA50}" sibTransId="{5754FDD2-8438-4388-9199-BAA730B00932}"/>
    <dgm:cxn modelId="{7A9B2829-1E86-4363-999D-A02A9ECB655A}" srcId="{16B1C563-0B72-48CE-B2C3-43C3EF33162F}" destId="{192598AF-5C3C-47CC-91D0-A32FAE4DEBB5}" srcOrd="0" destOrd="0" parTransId="{6FAB8FF5-A8B9-4E75-882C-1A7618689811}" sibTransId="{9797C793-DFD0-4CD1-BCE7-6C213DE47A96}"/>
    <dgm:cxn modelId="{A78D0D2F-90CA-40A6-A8A3-C0EE740A08F5}" type="presOf" srcId="{C69F0520-D1B3-4E8F-8F86-FBDD32A36BA5}" destId="{D5A627FB-D393-4441-B5A0-63A61E6D37AD}" srcOrd="0" destOrd="0" presId="urn:microsoft.com/office/officeart/2018/2/layout/IconCircleList"/>
    <dgm:cxn modelId="{B0606737-10E9-4C63-92E3-3ECE3FBB7D35}" srcId="{16B1C563-0B72-48CE-B2C3-43C3EF33162F}" destId="{A8D5621F-19B4-42A5-9DCC-83708143C4A9}" srcOrd="4" destOrd="0" parTransId="{D4D7245D-D49B-4E4D-B495-8BD190DAF202}" sibTransId="{39C64647-8E22-4FC2-8C72-AC83449DBA50}"/>
    <dgm:cxn modelId="{9C90103E-16FA-49D3-8163-120739A2AD0F}" type="presOf" srcId="{919752D0-25D9-409F-BB96-F07C790DD71B}" destId="{59E57646-6ED7-4625-AFCD-220EA41DC47F}" srcOrd="0" destOrd="0" presId="urn:microsoft.com/office/officeart/2018/2/layout/IconCircleList"/>
    <dgm:cxn modelId="{54DC2F7F-B4C8-4477-926E-4FD4E49965A5}" type="presOf" srcId="{5754FDD2-8438-4388-9199-BAA730B00932}" destId="{07511B3B-B952-426C-AEBC-FB14B268F62A}" srcOrd="0" destOrd="0" presId="urn:microsoft.com/office/officeart/2018/2/layout/IconCircleList"/>
    <dgm:cxn modelId="{08990D8D-CD6B-4E54-ADE8-6E8D163D7EB0}" type="presOf" srcId="{DD954B3E-C4BD-432F-AC03-0245F03599B3}" destId="{24D23A44-ADF8-4776-B1B1-DE0C23C3D018}" srcOrd="0" destOrd="0" presId="urn:microsoft.com/office/officeart/2018/2/layout/IconCircleList"/>
    <dgm:cxn modelId="{F4423BA7-284D-4118-855C-A438CAD8761B}" type="presOf" srcId="{A8D5621F-19B4-42A5-9DCC-83708143C4A9}" destId="{0D84D85B-9502-4399-886D-51CD7710F6D0}" srcOrd="0" destOrd="0" presId="urn:microsoft.com/office/officeart/2018/2/layout/IconCircleList"/>
    <dgm:cxn modelId="{E8DCEBAF-C721-4C40-906F-69A241E63F5C}" type="presOf" srcId="{192598AF-5C3C-47CC-91D0-A32FAE4DEBB5}" destId="{227D9EEC-4A39-4D8C-87A3-64213F267F3E}" srcOrd="0" destOrd="0" presId="urn:microsoft.com/office/officeart/2018/2/layout/IconCircleList"/>
    <dgm:cxn modelId="{D026E8B2-6624-4909-BE9E-C5186FA36D80}" type="presOf" srcId="{C92D52D6-B4FE-4E44-B0A8-8D448D8A7B35}" destId="{63B75AF7-8473-4D49-A4E8-DD92A99513EB}" srcOrd="0" destOrd="0" presId="urn:microsoft.com/office/officeart/2018/2/layout/IconCircleList"/>
    <dgm:cxn modelId="{D2551AE7-A230-4646-8112-7E7E667E3221}" srcId="{16B1C563-0B72-48CE-B2C3-43C3EF33162F}" destId="{DD954B3E-C4BD-432F-AC03-0245F03599B3}" srcOrd="3" destOrd="0" parTransId="{2DE4EBFD-F12C-42F7-A7D7-7424EE099139}" sibTransId="{713859F5-FDF8-418A-9E3A-0E93F30BC725}"/>
    <dgm:cxn modelId="{5DD053E9-1A98-49B5-B4C7-3ED8D0588032}" type="presOf" srcId="{16B1C563-0B72-48CE-B2C3-43C3EF33162F}" destId="{F6A1F6FF-4E4B-4A4D-BE33-B572B68EF11B}" srcOrd="0" destOrd="0" presId="urn:microsoft.com/office/officeart/2018/2/layout/IconCircleList"/>
    <dgm:cxn modelId="{047B4EEA-7F6C-42D5-82FB-E65C8735CC0C}" type="presOf" srcId="{713859F5-FDF8-418A-9E3A-0E93F30BC725}" destId="{109E4D92-FE16-49A2-9A85-3575DF8F368D}" srcOrd="0" destOrd="0" presId="urn:microsoft.com/office/officeart/2018/2/layout/IconCircleList"/>
    <dgm:cxn modelId="{BEEC2AEF-2897-4F99-BB8A-02D525B146E0}" srcId="{16B1C563-0B72-48CE-B2C3-43C3EF33162F}" destId="{C69F0520-D1B3-4E8F-8F86-FBDD32A36BA5}" srcOrd="1" destOrd="0" parTransId="{694911F9-DCAE-4A20-A177-F6A10E92EB7E}" sibTransId="{919752D0-25D9-409F-BB96-F07C790DD71B}"/>
    <dgm:cxn modelId="{F96FD91C-ADFB-42F0-8B6F-F2A1AD58E8C7}" type="presParOf" srcId="{F6A1F6FF-4E4B-4A4D-BE33-B572B68EF11B}" destId="{B9BD3398-7BF7-4839-8EDB-64C9F8E98B44}" srcOrd="0" destOrd="0" presId="urn:microsoft.com/office/officeart/2018/2/layout/IconCircleList"/>
    <dgm:cxn modelId="{75EF4F80-D850-4238-9A03-1A34D09D80A6}" type="presParOf" srcId="{B9BD3398-7BF7-4839-8EDB-64C9F8E98B44}" destId="{62DD5257-8510-462D-B8FD-9734025B70CE}" srcOrd="0" destOrd="0" presId="urn:microsoft.com/office/officeart/2018/2/layout/IconCircleList"/>
    <dgm:cxn modelId="{18F97493-709E-43D9-8307-F05A6FD295E1}" type="presParOf" srcId="{62DD5257-8510-462D-B8FD-9734025B70CE}" destId="{788CAFE4-CFA3-406E-AEF9-45E94EAFDED0}" srcOrd="0" destOrd="0" presId="urn:microsoft.com/office/officeart/2018/2/layout/IconCircleList"/>
    <dgm:cxn modelId="{5EEA9B3A-EEB6-43AE-9F88-B73E5C184F7F}" type="presParOf" srcId="{62DD5257-8510-462D-B8FD-9734025B70CE}" destId="{771E3B2B-E790-42BF-8068-45427C4EF58B}" srcOrd="1" destOrd="0" presId="urn:microsoft.com/office/officeart/2018/2/layout/IconCircleList"/>
    <dgm:cxn modelId="{48185381-6E47-48C8-9E19-2671E9781303}" type="presParOf" srcId="{62DD5257-8510-462D-B8FD-9734025B70CE}" destId="{CB5D5EF6-9EDA-4A6A-B4C2-F929F53A02D8}" srcOrd="2" destOrd="0" presId="urn:microsoft.com/office/officeart/2018/2/layout/IconCircleList"/>
    <dgm:cxn modelId="{ACB28814-CE2F-4AAA-879D-BCDA35F8BBE5}" type="presParOf" srcId="{62DD5257-8510-462D-B8FD-9734025B70CE}" destId="{227D9EEC-4A39-4D8C-87A3-64213F267F3E}" srcOrd="3" destOrd="0" presId="urn:microsoft.com/office/officeart/2018/2/layout/IconCircleList"/>
    <dgm:cxn modelId="{057D042A-FD2A-4966-ABF5-CBC6B489AC5A}" type="presParOf" srcId="{B9BD3398-7BF7-4839-8EDB-64C9F8E98B44}" destId="{C8BC243D-9C10-4ED7-941B-FE7B5962EF3F}" srcOrd="1" destOrd="0" presId="urn:microsoft.com/office/officeart/2018/2/layout/IconCircleList"/>
    <dgm:cxn modelId="{B95F623E-EFFB-4DAA-BFB3-E86EC5D3DFC9}" type="presParOf" srcId="{B9BD3398-7BF7-4839-8EDB-64C9F8E98B44}" destId="{1109103A-6A60-4B03-B23E-A15E52FB8DFA}" srcOrd="2" destOrd="0" presId="urn:microsoft.com/office/officeart/2018/2/layout/IconCircleList"/>
    <dgm:cxn modelId="{C641D7E6-F7F9-445E-AD1C-C12EFECB53F0}" type="presParOf" srcId="{1109103A-6A60-4B03-B23E-A15E52FB8DFA}" destId="{CE90ECEC-FFA9-450C-812C-23B9AE2719AE}" srcOrd="0" destOrd="0" presId="urn:microsoft.com/office/officeart/2018/2/layout/IconCircleList"/>
    <dgm:cxn modelId="{BA610970-CA72-4F39-854B-2AAA56A891CE}" type="presParOf" srcId="{1109103A-6A60-4B03-B23E-A15E52FB8DFA}" destId="{053D3A50-CB29-45BD-B5C6-AF2A0B3B945F}" srcOrd="1" destOrd="0" presId="urn:microsoft.com/office/officeart/2018/2/layout/IconCircleList"/>
    <dgm:cxn modelId="{353A34C5-B7AD-4E5C-8353-DE1FB0C2F1E2}" type="presParOf" srcId="{1109103A-6A60-4B03-B23E-A15E52FB8DFA}" destId="{95E570EF-F119-4263-AC81-B5FF4DF0B69B}" srcOrd="2" destOrd="0" presId="urn:microsoft.com/office/officeart/2018/2/layout/IconCircleList"/>
    <dgm:cxn modelId="{D9349CF9-98B2-4094-9808-351B9F97FB4D}" type="presParOf" srcId="{1109103A-6A60-4B03-B23E-A15E52FB8DFA}" destId="{D5A627FB-D393-4441-B5A0-63A61E6D37AD}" srcOrd="3" destOrd="0" presId="urn:microsoft.com/office/officeart/2018/2/layout/IconCircleList"/>
    <dgm:cxn modelId="{AE713C63-9EB0-4471-AAA7-9E5369BF3622}" type="presParOf" srcId="{B9BD3398-7BF7-4839-8EDB-64C9F8E98B44}" destId="{59E57646-6ED7-4625-AFCD-220EA41DC47F}" srcOrd="3" destOrd="0" presId="urn:microsoft.com/office/officeart/2018/2/layout/IconCircleList"/>
    <dgm:cxn modelId="{64BE3BC4-A3C1-4C01-BB0E-DD47AEDBB87E}" type="presParOf" srcId="{B9BD3398-7BF7-4839-8EDB-64C9F8E98B44}" destId="{DD97A7E5-A5A8-471D-9D95-72E4D9F04561}" srcOrd="4" destOrd="0" presId="urn:microsoft.com/office/officeart/2018/2/layout/IconCircleList"/>
    <dgm:cxn modelId="{16411AAF-A11B-45EB-BC54-C87A8D63EDB2}" type="presParOf" srcId="{DD97A7E5-A5A8-471D-9D95-72E4D9F04561}" destId="{73DCBFE1-95F4-4F08-8EF7-E88D71FCB4D5}" srcOrd="0" destOrd="0" presId="urn:microsoft.com/office/officeart/2018/2/layout/IconCircleList"/>
    <dgm:cxn modelId="{D256F52E-E197-455B-9C92-C7191CB94A0C}" type="presParOf" srcId="{DD97A7E5-A5A8-471D-9D95-72E4D9F04561}" destId="{8A67EFF9-8C04-435A-A3BF-C6950B75E7EC}" srcOrd="1" destOrd="0" presId="urn:microsoft.com/office/officeart/2018/2/layout/IconCircleList"/>
    <dgm:cxn modelId="{7AF7D42F-C4EB-4CE7-9424-2B6FBA574845}" type="presParOf" srcId="{DD97A7E5-A5A8-471D-9D95-72E4D9F04561}" destId="{47DF9A7C-6AA2-4EA6-BF46-63C834E281D2}" srcOrd="2" destOrd="0" presId="urn:microsoft.com/office/officeart/2018/2/layout/IconCircleList"/>
    <dgm:cxn modelId="{0852D134-4D6B-49DE-84ED-5FF6C602A141}" type="presParOf" srcId="{DD97A7E5-A5A8-471D-9D95-72E4D9F04561}" destId="{63B75AF7-8473-4D49-A4E8-DD92A99513EB}" srcOrd="3" destOrd="0" presId="urn:microsoft.com/office/officeart/2018/2/layout/IconCircleList"/>
    <dgm:cxn modelId="{C2060898-F58D-4A65-B10E-16AD68A5C662}" type="presParOf" srcId="{B9BD3398-7BF7-4839-8EDB-64C9F8E98B44}" destId="{07511B3B-B952-426C-AEBC-FB14B268F62A}" srcOrd="5" destOrd="0" presId="urn:microsoft.com/office/officeart/2018/2/layout/IconCircleList"/>
    <dgm:cxn modelId="{DAAC2CDA-BA06-41DE-AC3B-7EDC0C8A3604}" type="presParOf" srcId="{B9BD3398-7BF7-4839-8EDB-64C9F8E98B44}" destId="{1A796095-DB77-4406-AE78-2A25C02B8404}" srcOrd="6" destOrd="0" presId="urn:microsoft.com/office/officeart/2018/2/layout/IconCircleList"/>
    <dgm:cxn modelId="{AC9C3ADF-87F0-4C8C-8A55-DAC627F13A0E}" type="presParOf" srcId="{1A796095-DB77-4406-AE78-2A25C02B8404}" destId="{2277B810-1FDA-42CF-99E0-6AC747A92935}" srcOrd="0" destOrd="0" presId="urn:microsoft.com/office/officeart/2018/2/layout/IconCircleList"/>
    <dgm:cxn modelId="{3579987A-B6BA-4554-80D3-8282ED766186}" type="presParOf" srcId="{1A796095-DB77-4406-AE78-2A25C02B8404}" destId="{074D1DFF-5E0F-45E8-9B63-153805C84E21}" srcOrd="1" destOrd="0" presId="urn:microsoft.com/office/officeart/2018/2/layout/IconCircleList"/>
    <dgm:cxn modelId="{23B7CB04-2DE2-4F6E-881B-014DA27372A7}" type="presParOf" srcId="{1A796095-DB77-4406-AE78-2A25C02B8404}" destId="{13A173AA-5C95-4241-A3B3-158FE0E66606}" srcOrd="2" destOrd="0" presId="urn:microsoft.com/office/officeart/2018/2/layout/IconCircleList"/>
    <dgm:cxn modelId="{30E676B1-9C00-429F-8720-DA58F85A4007}" type="presParOf" srcId="{1A796095-DB77-4406-AE78-2A25C02B8404}" destId="{24D23A44-ADF8-4776-B1B1-DE0C23C3D018}" srcOrd="3" destOrd="0" presId="urn:microsoft.com/office/officeart/2018/2/layout/IconCircleList"/>
    <dgm:cxn modelId="{4F4E3C6D-DC2D-47AE-BF29-04452FB6CB7B}" type="presParOf" srcId="{B9BD3398-7BF7-4839-8EDB-64C9F8E98B44}" destId="{109E4D92-FE16-49A2-9A85-3575DF8F368D}" srcOrd="7" destOrd="0" presId="urn:microsoft.com/office/officeart/2018/2/layout/IconCircleList"/>
    <dgm:cxn modelId="{7419CD05-E2D3-4235-88B9-51761C631966}" type="presParOf" srcId="{B9BD3398-7BF7-4839-8EDB-64C9F8E98B44}" destId="{4529ECF0-5BF9-4DB9-A5F2-34108D96F41C}" srcOrd="8" destOrd="0" presId="urn:microsoft.com/office/officeart/2018/2/layout/IconCircleList"/>
    <dgm:cxn modelId="{86AF7292-44ED-4EC8-8496-4814EB52EB54}" type="presParOf" srcId="{4529ECF0-5BF9-4DB9-A5F2-34108D96F41C}" destId="{2FE218B8-40D8-470E-9A63-49C60E273F83}" srcOrd="0" destOrd="0" presId="urn:microsoft.com/office/officeart/2018/2/layout/IconCircleList"/>
    <dgm:cxn modelId="{2BD500A0-7C10-487A-A121-06724FD79D9D}" type="presParOf" srcId="{4529ECF0-5BF9-4DB9-A5F2-34108D96F41C}" destId="{4748517D-3440-4056-9D35-F28F58A68A50}" srcOrd="1" destOrd="0" presId="urn:microsoft.com/office/officeart/2018/2/layout/IconCircleList"/>
    <dgm:cxn modelId="{DCCE67B6-0115-417F-9E00-DD64043D9A4D}" type="presParOf" srcId="{4529ECF0-5BF9-4DB9-A5F2-34108D96F41C}" destId="{55F2DF38-F68B-4EB8-8137-95A049866A6E}" srcOrd="2" destOrd="0" presId="urn:microsoft.com/office/officeart/2018/2/layout/IconCircleList"/>
    <dgm:cxn modelId="{A162D96A-8111-4312-B86B-3113FEE48B77}" type="presParOf" srcId="{4529ECF0-5BF9-4DB9-A5F2-34108D96F41C}" destId="{0D84D85B-9502-4399-886D-51CD7710F6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4811E-2295-45B5-9A1F-506F47D64B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02F213-7A22-4764-8623-45A9DC5E0677}">
      <dgm:prSet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Game servers – Fast and high-performance servers that need to processes thousands of requests at a time, then this is an ideal framework.</a:t>
          </a:r>
          <a:endParaRPr lang="en-US" dirty="0"/>
        </a:p>
      </dgm:t>
    </dgm:pt>
    <dgm:pt modelId="{DA77D373-FB0E-42A4-B529-3000B168689F}" type="parTrans" cxnId="{1F065F48-B843-4464-BF68-FDF3E1F68A48}">
      <dgm:prSet/>
      <dgm:spPr/>
      <dgm:t>
        <a:bodyPr/>
        <a:lstStyle/>
        <a:p>
          <a:endParaRPr lang="en-US"/>
        </a:p>
      </dgm:t>
    </dgm:pt>
    <dgm:pt modelId="{BA3DCAA4-901F-4ADC-B336-A0339598CE14}" type="sibTrans" cxnId="{1F065F48-B843-4464-BF68-FDF3E1F68A48}">
      <dgm:prSet/>
      <dgm:spPr/>
      <dgm:t>
        <a:bodyPr/>
        <a:lstStyle/>
        <a:p>
          <a:endParaRPr lang="en-US"/>
        </a:p>
      </dgm:t>
    </dgm:pt>
    <dgm:pt modelId="{EE323DF8-35F9-4227-B6A3-1AF99446FAC3}">
      <dgm:prSet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Good for collaborative environment – This is good for environments which manage documents.</a:t>
          </a:r>
          <a:endParaRPr lang="en-US" dirty="0"/>
        </a:p>
      </dgm:t>
    </dgm:pt>
    <dgm:pt modelId="{93D61FA6-86C4-4526-85A8-45ABC79751FB}" type="parTrans" cxnId="{18C4E655-78A6-4C63-9411-E7D1FF7B1A7C}">
      <dgm:prSet/>
      <dgm:spPr/>
      <dgm:t>
        <a:bodyPr/>
        <a:lstStyle/>
        <a:p>
          <a:endParaRPr lang="en-US"/>
        </a:p>
      </dgm:t>
    </dgm:pt>
    <dgm:pt modelId="{5E748087-F6E5-48EE-99FB-AC6E737E8B36}" type="sibTrans" cxnId="{18C4E655-78A6-4C63-9411-E7D1FF7B1A7C}">
      <dgm:prSet/>
      <dgm:spPr/>
      <dgm:t>
        <a:bodyPr/>
        <a:lstStyle/>
        <a:p>
          <a:endParaRPr lang="en-US"/>
        </a:p>
      </dgm:t>
    </dgm:pt>
    <dgm:pt modelId="{6B53A068-76B3-422F-8425-CF39FAC6DA73}">
      <dgm:prSet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Streaming servers – Another ideal scenario to use Node is for multimedia streaming servers wherein clients have request’s to pull different multimedia contents from this server.</a:t>
          </a:r>
          <a:endParaRPr lang="en-US" dirty="0"/>
        </a:p>
      </dgm:t>
    </dgm:pt>
    <dgm:pt modelId="{40BE211F-D265-45CB-B5AE-CADAD2CDA841}" type="parTrans" cxnId="{D4E59F5D-4553-46BD-AA7D-8C0D7FE88814}">
      <dgm:prSet/>
      <dgm:spPr/>
      <dgm:t>
        <a:bodyPr/>
        <a:lstStyle/>
        <a:p>
          <a:endParaRPr lang="en-US"/>
        </a:p>
      </dgm:t>
    </dgm:pt>
    <dgm:pt modelId="{FAF08804-1422-4206-B215-D0494A030095}" type="sibTrans" cxnId="{D4E59F5D-4553-46BD-AA7D-8C0D7FE88814}">
      <dgm:prSet/>
      <dgm:spPr/>
      <dgm:t>
        <a:bodyPr/>
        <a:lstStyle/>
        <a:p>
          <a:endParaRPr lang="en-US"/>
        </a:p>
      </dgm:t>
    </dgm:pt>
    <dgm:pt modelId="{BECCF8E6-858C-47B4-A9F1-8B4523233238}" type="pres">
      <dgm:prSet presAssocID="{A474811E-2295-45B5-9A1F-506F47D64B52}" presName="linear" presStyleCnt="0">
        <dgm:presLayoutVars>
          <dgm:animLvl val="lvl"/>
          <dgm:resizeHandles val="exact"/>
        </dgm:presLayoutVars>
      </dgm:prSet>
      <dgm:spPr/>
    </dgm:pt>
    <dgm:pt modelId="{B630FC46-4194-4F86-957A-B0BEEDBCC556}" type="pres">
      <dgm:prSet presAssocID="{E802F213-7A22-4764-8623-45A9DC5E06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A352D4-2B3C-4B36-B9BB-DA6E852CE322}" type="pres">
      <dgm:prSet presAssocID="{BA3DCAA4-901F-4ADC-B336-A0339598CE14}" presName="spacer" presStyleCnt="0"/>
      <dgm:spPr/>
    </dgm:pt>
    <dgm:pt modelId="{7F410861-47E1-4AE0-92C1-650D8AC5F415}" type="pres">
      <dgm:prSet presAssocID="{EE323DF8-35F9-4227-B6A3-1AF99446FA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D74583-458E-4616-8348-4088ED843829}" type="pres">
      <dgm:prSet presAssocID="{5E748087-F6E5-48EE-99FB-AC6E737E8B36}" presName="spacer" presStyleCnt="0"/>
      <dgm:spPr/>
    </dgm:pt>
    <dgm:pt modelId="{78AA052C-3BAB-4029-A715-B1499CBB64F9}" type="pres">
      <dgm:prSet presAssocID="{6B53A068-76B3-422F-8425-CF39FAC6DA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14A23B-1E9F-4E2D-B14E-FAFA17C84485}" type="presOf" srcId="{A474811E-2295-45B5-9A1F-506F47D64B52}" destId="{BECCF8E6-858C-47B4-A9F1-8B4523233238}" srcOrd="0" destOrd="0" presId="urn:microsoft.com/office/officeart/2005/8/layout/vList2"/>
    <dgm:cxn modelId="{D4E59F5D-4553-46BD-AA7D-8C0D7FE88814}" srcId="{A474811E-2295-45B5-9A1F-506F47D64B52}" destId="{6B53A068-76B3-422F-8425-CF39FAC6DA73}" srcOrd="2" destOrd="0" parTransId="{40BE211F-D265-45CB-B5AE-CADAD2CDA841}" sibTransId="{FAF08804-1422-4206-B215-D0494A030095}"/>
    <dgm:cxn modelId="{1F065F48-B843-4464-BF68-FDF3E1F68A48}" srcId="{A474811E-2295-45B5-9A1F-506F47D64B52}" destId="{E802F213-7A22-4764-8623-45A9DC5E0677}" srcOrd="0" destOrd="0" parTransId="{DA77D373-FB0E-42A4-B529-3000B168689F}" sibTransId="{BA3DCAA4-901F-4ADC-B336-A0339598CE14}"/>
    <dgm:cxn modelId="{18C4E655-78A6-4C63-9411-E7D1FF7B1A7C}" srcId="{A474811E-2295-45B5-9A1F-506F47D64B52}" destId="{EE323DF8-35F9-4227-B6A3-1AF99446FAC3}" srcOrd="1" destOrd="0" parTransId="{93D61FA6-86C4-4526-85A8-45ABC79751FB}" sibTransId="{5E748087-F6E5-48EE-99FB-AC6E737E8B36}"/>
    <dgm:cxn modelId="{6BBFC98D-2104-4CFA-AE41-200590EC8E4F}" type="presOf" srcId="{6B53A068-76B3-422F-8425-CF39FAC6DA73}" destId="{78AA052C-3BAB-4029-A715-B1499CBB64F9}" srcOrd="0" destOrd="0" presId="urn:microsoft.com/office/officeart/2005/8/layout/vList2"/>
    <dgm:cxn modelId="{57500591-3891-4B55-8D84-F8325AD5462C}" type="presOf" srcId="{EE323DF8-35F9-4227-B6A3-1AF99446FAC3}" destId="{7F410861-47E1-4AE0-92C1-650D8AC5F415}" srcOrd="0" destOrd="0" presId="urn:microsoft.com/office/officeart/2005/8/layout/vList2"/>
    <dgm:cxn modelId="{7F20B494-98A6-4064-B6DA-D9B7D489E72E}" type="presOf" srcId="{E802F213-7A22-4764-8623-45A9DC5E0677}" destId="{B630FC46-4194-4F86-957A-B0BEEDBCC556}" srcOrd="0" destOrd="0" presId="urn:microsoft.com/office/officeart/2005/8/layout/vList2"/>
    <dgm:cxn modelId="{88C8A1AC-C8E5-4D3A-8EA8-68F5E0466B49}" type="presParOf" srcId="{BECCF8E6-858C-47B4-A9F1-8B4523233238}" destId="{B630FC46-4194-4F86-957A-B0BEEDBCC556}" srcOrd="0" destOrd="0" presId="urn:microsoft.com/office/officeart/2005/8/layout/vList2"/>
    <dgm:cxn modelId="{F75C6185-ACFD-41FE-AC21-41AC9C2B6919}" type="presParOf" srcId="{BECCF8E6-858C-47B4-A9F1-8B4523233238}" destId="{4CA352D4-2B3C-4B36-B9BB-DA6E852CE322}" srcOrd="1" destOrd="0" presId="urn:microsoft.com/office/officeart/2005/8/layout/vList2"/>
    <dgm:cxn modelId="{E4704252-BB49-4313-BD00-9D70419673B5}" type="presParOf" srcId="{BECCF8E6-858C-47B4-A9F1-8B4523233238}" destId="{7F410861-47E1-4AE0-92C1-650D8AC5F415}" srcOrd="2" destOrd="0" presId="urn:microsoft.com/office/officeart/2005/8/layout/vList2"/>
    <dgm:cxn modelId="{4E39F089-82E7-4BBE-BAF1-CB8A7A17574A}" type="presParOf" srcId="{BECCF8E6-858C-47B4-A9F1-8B4523233238}" destId="{42D74583-458E-4616-8348-4088ED843829}" srcOrd="3" destOrd="0" presId="urn:microsoft.com/office/officeart/2005/8/layout/vList2"/>
    <dgm:cxn modelId="{AB8E393D-7D6B-4BB5-AF0C-9DE30A625E19}" type="presParOf" srcId="{BECCF8E6-858C-47B4-A9F1-8B4523233238}" destId="{78AA052C-3BAB-4029-A715-B1499CBB64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11129-0D0C-4DB0-9567-8E2DE9B7A99F}">
      <dsp:nvSpPr>
        <dsp:cNvPr id="0" name=""/>
        <dsp:cNvSpPr/>
      </dsp:nvSpPr>
      <dsp:spPr>
        <a:xfrm>
          <a:off x="7263" y="0"/>
          <a:ext cx="2937100" cy="2288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Asynchronous and Non-blocking:</a:t>
          </a:r>
          <a:r>
            <a:rPr lang="en-US" sz="2100" b="0" i="0" kern="1200" dirty="0"/>
            <a:t> Node.js can execute multiple operations simultaneously without blocking the execution of other tasks.</a:t>
          </a:r>
          <a:r>
            <a:rPr lang="en-US" sz="2100" kern="1200" dirty="0"/>
            <a:t>.</a:t>
          </a:r>
        </a:p>
      </dsp:txBody>
      <dsp:txXfrm>
        <a:off x="74294" y="67031"/>
        <a:ext cx="2803038" cy="2154537"/>
      </dsp:txXfrm>
    </dsp:sp>
    <dsp:sp modelId="{917B77D9-13ED-419A-B00A-34660A37F067}">
      <dsp:nvSpPr>
        <dsp:cNvPr id="0" name=""/>
        <dsp:cNvSpPr/>
      </dsp:nvSpPr>
      <dsp:spPr>
        <a:xfrm>
          <a:off x="3437796" y="0"/>
          <a:ext cx="2937100" cy="2288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Cross-Platform:</a:t>
          </a:r>
          <a:r>
            <a:rPr lang="en-US" sz="2100" b="0" i="0" kern="1200" dirty="0"/>
            <a:t> Node.js is available on various operating systems, making it versatile and widely adopted.</a:t>
          </a:r>
          <a:endParaRPr lang="en-US" sz="2100" kern="1200" dirty="0"/>
        </a:p>
      </dsp:txBody>
      <dsp:txXfrm>
        <a:off x="3504827" y="67031"/>
        <a:ext cx="2803038" cy="2154537"/>
      </dsp:txXfrm>
    </dsp:sp>
    <dsp:sp modelId="{CBCC1882-E918-4342-B328-C8DC938A366D}">
      <dsp:nvSpPr>
        <dsp:cNvPr id="0" name=""/>
        <dsp:cNvSpPr/>
      </dsp:nvSpPr>
      <dsp:spPr>
        <a:xfrm>
          <a:off x="6868330" y="0"/>
          <a:ext cx="2937100" cy="2288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Fast Execution:</a:t>
          </a:r>
          <a:r>
            <a:rPr lang="en-US" sz="2100" b="0" i="0" kern="1200" dirty="0"/>
            <a:t> Known for its fast execution due to its event-driven, non-blocking architecture.</a:t>
          </a:r>
          <a:endParaRPr lang="en-US" sz="2100" kern="1200" dirty="0"/>
        </a:p>
      </dsp:txBody>
      <dsp:txXfrm>
        <a:off x="6935361" y="67031"/>
        <a:ext cx="2803038" cy="2154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E8976-877F-44E8-B69F-3AF52AA9A017}">
      <dsp:nvSpPr>
        <dsp:cNvPr id="0" name=""/>
        <dsp:cNvSpPr/>
      </dsp:nvSpPr>
      <dsp:spPr>
        <a:xfrm>
          <a:off x="633701" y="2521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Node Package Manager (</a:t>
          </a:r>
          <a:r>
            <a:rPr lang="en-US" sz="1500" b="1" i="0" kern="1200" dirty="0" err="1"/>
            <a:t>npm</a:t>
          </a:r>
          <a:r>
            <a:rPr lang="en-US" sz="1500" b="1" i="0" kern="1200" dirty="0"/>
            <a:t>):</a:t>
          </a:r>
          <a:r>
            <a:rPr lang="en-US" sz="1500" b="0" i="0" kern="1200" dirty="0"/>
            <a:t> </a:t>
          </a:r>
          <a:r>
            <a:rPr lang="en-US" sz="1500" b="0" i="0" kern="1200" dirty="0" err="1"/>
            <a:t>npm</a:t>
          </a:r>
          <a:r>
            <a:rPr lang="en-US" sz="1500" b="0" i="0" kern="1200" dirty="0"/>
            <a:t> is the default package manager for Node.js, used to install, manage, and share JavaScript packages and libraries.</a:t>
          </a:r>
          <a:endParaRPr lang="en-US" sz="1500" kern="1200" dirty="0"/>
        </a:p>
      </dsp:txBody>
      <dsp:txXfrm>
        <a:off x="633701" y="2521"/>
        <a:ext cx="2895893" cy="1737535"/>
      </dsp:txXfrm>
    </dsp:sp>
    <dsp:sp modelId="{311523C6-02AC-4DFE-A6C1-A26357ED6AF4}">
      <dsp:nvSpPr>
        <dsp:cNvPr id="0" name=""/>
        <dsp:cNvSpPr/>
      </dsp:nvSpPr>
      <dsp:spPr>
        <a:xfrm>
          <a:off x="3819184" y="2521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Modules and require():</a:t>
          </a:r>
          <a:r>
            <a:rPr lang="en-US" sz="1500" b="0" i="0" kern="1200" dirty="0"/>
            <a:t> Node.js uses a module system for organizing code into reusable components, and is the method to include and use these modules in your code.</a:t>
          </a:r>
          <a:endParaRPr lang="en-US" sz="1500" kern="1200" dirty="0"/>
        </a:p>
      </dsp:txBody>
      <dsp:txXfrm>
        <a:off x="3819184" y="2521"/>
        <a:ext cx="2895893" cy="1737535"/>
      </dsp:txXfrm>
    </dsp:sp>
    <dsp:sp modelId="{770B5389-9368-4FD9-A388-02967CC59CCE}">
      <dsp:nvSpPr>
        <dsp:cNvPr id="0" name=""/>
        <dsp:cNvSpPr/>
      </dsp:nvSpPr>
      <dsp:spPr>
        <a:xfrm>
          <a:off x="7004666" y="2521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Event Loop:</a:t>
          </a:r>
          <a:r>
            <a:rPr lang="en-US" sz="1500" b="0" i="0" kern="1200" dirty="0"/>
            <a:t> The event loop is the core of Node.js, responsible for managing asynchronous tasks and event-driven operations without blocking the main thread.</a:t>
          </a:r>
          <a:endParaRPr lang="en-US" sz="1500" kern="1200" dirty="0"/>
        </a:p>
      </dsp:txBody>
      <dsp:txXfrm>
        <a:off x="7004666" y="2521"/>
        <a:ext cx="2895893" cy="1737535"/>
      </dsp:txXfrm>
    </dsp:sp>
    <dsp:sp modelId="{F755DE40-D640-4C48-ACBE-9CAF28798DB6}">
      <dsp:nvSpPr>
        <dsp:cNvPr id="0" name=""/>
        <dsp:cNvSpPr/>
      </dsp:nvSpPr>
      <dsp:spPr>
        <a:xfrm>
          <a:off x="633701" y="2029646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Callbacks:</a:t>
          </a:r>
          <a:r>
            <a:rPr lang="en-US" sz="1500" b="0" i="0" kern="1200" dirty="0"/>
            <a:t> Callbacks are functions passed as arguments to other functions, allowing for asynchronous control flow and defining actions to be executed when an asynchronous operation is completed.</a:t>
          </a:r>
          <a:endParaRPr lang="en-US" sz="1500" kern="1200" dirty="0"/>
        </a:p>
      </dsp:txBody>
      <dsp:txXfrm>
        <a:off x="633701" y="2029646"/>
        <a:ext cx="2895893" cy="1737535"/>
      </dsp:txXfrm>
    </dsp:sp>
    <dsp:sp modelId="{275AA8C0-2EC1-4862-B13D-30D1289A90F2}">
      <dsp:nvSpPr>
        <dsp:cNvPr id="0" name=""/>
        <dsp:cNvSpPr/>
      </dsp:nvSpPr>
      <dsp:spPr>
        <a:xfrm>
          <a:off x="3819184" y="2029646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Event Emitters:</a:t>
          </a:r>
          <a:r>
            <a:rPr lang="en-US" sz="1500" b="0" i="0" kern="1200" dirty="0"/>
            <a:t> Event Emitters in Node.js allow you to create and handle custom events, enabling event-driven programming and communication between different parts of your application.</a:t>
          </a:r>
          <a:endParaRPr lang="en-US" sz="1500" kern="1200" dirty="0"/>
        </a:p>
      </dsp:txBody>
      <dsp:txXfrm>
        <a:off x="3819184" y="2029646"/>
        <a:ext cx="2895893" cy="1737535"/>
      </dsp:txXfrm>
    </dsp:sp>
    <dsp:sp modelId="{F27E9A5B-221C-412B-B8E3-AF41C964469C}">
      <dsp:nvSpPr>
        <dsp:cNvPr id="0" name=""/>
        <dsp:cNvSpPr/>
      </dsp:nvSpPr>
      <dsp:spPr>
        <a:xfrm>
          <a:off x="7004666" y="2029646"/>
          <a:ext cx="2895893" cy="1737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Streams:</a:t>
          </a:r>
          <a:r>
            <a:rPr lang="en-US" sz="1500" b="0" i="0" kern="1200" dirty="0"/>
            <a:t> Streams in Node.js provide a way to efficiently read and write data, making it suitable for handling I/O-intensive tasks by processing data in small, manageable chunks.</a:t>
          </a:r>
          <a:endParaRPr lang="en-US" sz="1500" kern="1200" dirty="0"/>
        </a:p>
      </dsp:txBody>
      <dsp:txXfrm>
        <a:off x="7004666" y="2029646"/>
        <a:ext cx="2895893" cy="1737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CAFE4-CFA3-406E-AEF9-45E94EAFDED0}">
      <dsp:nvSpPr>
        <dsp:cNvPr id="0" name=""/>
        <dsp:cNvSpPr/>
      </dsp:nvSpPr>
      <dsp:spPr>
        <a:xfrm>
          <a:off x="111970" y="698295"/>
          <a:ext cx="900692" cy="9006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E3B2B-E790-42BF-8068-45427C4EF58B}">
      <dsp:nvSpPr>
        <dsp:cNvPr id="0" name=""/>
        <dsp:cNvSpPr/>
      </dsp:nvSpPr>
      <dsp:spPr>
        <a:xfrm>
          <a:off x="301116" y="887441"/>
          <a:ext cx="522401" cy="52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9EEC-4A39-4D8C-87A3-64213F267F3E}">
      <dsp:nvSpPr>
        <dsp:cNvPr id="0" name=""/>
        <dsp:cNvSpPr/>
      </dsp:nvSpPr>
      <dsp:spPr>
        <a:xfrm>
          <a:off x="1205668" y="698295"/>
          <a:ext cx="2123061" cy="90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Web Servers and APIs:</a:t>
          </a:r>
          <a:r>
            <a:rPr lang="en-US" sz="1100" b="0" i="0" kern="1200" dirty="0"/>
            <a:t> Node.js is commonly used to build fast and scalable web servers and RESTful APIs, such as those used in social media platforms.</a:t>
          </a:r>
          <a:endParaRPr lang="en-US" sz="1100" kern="1200" dirty="0"/>
        </a:p>
      </dsp:txBody>
      <dsp:txXfrm>
        <a:off x="1205668" y="698295"/>
        <a:ext cx="2123061" cy="900692"/>
      </dsp:txXfrm>
    </dsp:sp>
    <dsp:sp modelId="{CE90ECEC-FFA9-450C-812C-23B9AE2719AE}">
      <dsp:nvSpPr>
        <dsp:cNvPr id="0" name=""/>
        <dsp:cNvSpPr/>
      </dsp:nvSpPr>
      <dsp:spPr>
        <a:xfrm>
          <a:off x="3698657" y="698295"/>
          <a:ext cx="900692" cy="9006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3A50-CB29-45BD-B5C6-AF2A0B3B945F}">
      <dsp:nvSpPr>
        <dsp:cNvPr id="0" name=""/>
        <dsp:cNvSpPr/>
      </dsp:nvSpPr>
      <dsp:spPr>
        <a:xfrm>
          <a:off x="3887802" y="887441"/>
          <a:ext cx="522401" cy="52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627FB-D393-4441-B5A0-63A61E6D37AD}">
      <dsp:nvSpPr>
        <dsp:cNvPr id="0" name=""/>
        <dsp:cNvSpPr/>
      </dsp:nvSpPr>
      <dsp:spPr>
        <a:xfrm>
          <a:off x="4792355" y="698295"/>
          <a:ext cx="2123061" cy="90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Microservices Architecture:</a:t>
          </a:r>
          <a:r>
            <a:rPr lang="en-US" sz="1100" b="0" i="0" kern="1200" dirty="0"/>
            <a:t> Node.js is ideal for creating microservices due to its lightweight and efficient nature, making it a popular choice in cloud-based and distributed systems.</a:t>
          </a:r>
          <a:endParaRPr lang="en-US" sz="1100" kern="1200" dirty="0"/>
        </a:p>
      </dsp:txBody>
      <dsp:txXfrm>
        <a:off x="4792355" y="698295"/>
        <a:ext cx="2123061" cy="900692"/>
      </dsp:txXfrm>
    </dsp:sp>
    <dsp:sp modelId="{73DCBFE1-95F4-4F08-8EF7-E88D71FCB4D5}">
      <dsp:nvSpPr>
        <dsp:cNvPr id="0" name=""/>
        <dsp:cNvSpPr/>
      </dsp:nvSpPr>
      <dsp:spPr>
        <a:xfrm>
          <a:off x="7285343" y="698295"/>
          <a:ext cx="900692" cy="9006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EFF9-8C04-435A-A3BF-C6950B75E7EC}">
      <dsp:nvSpPr>
        <dsp:cNvPr id="0" name=""/>
        <dsp:cNvSpPr/>
      </dsp:nvSpPr>
      <dsp:spPr>
        <a:xfrm>
          <a:off x="7474489" y="887441"/>
          <a:ext cx="522401" cy="52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75AF7-8473-4D49-A4E8-DD92A99513EB}">
      <dsp:nvSpPr>
        <dsp:cNvPr id="0" name=""/>
        <dsp:cNvSpPr/>
      </dsp:nvSpPr>
      <dsp:spPr>
        <a:xfrm>
          <a:off x="8379042" y="698295"/>
          <a:ext cx="2123061" cy="90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Real-time Applications:</a:t>
          </a:r>
          <a:r>
            <a:rPr lang="en-US" sz="1100" b="0" i="0" kern="1200" dirty="0"/>
            <a:t> Node.js is employed in applications requiring real-time features, like chat applications, online gaming, and collaborative tools.</a:t>
          </a:r>
          <a:endParaRPr lang="en-US" sz="1100" kern="1200" dirty="0"/>
        </a:p>
      </dsp:txBody>
      <dsp:txXfrm>
        <a:off x="8379042" y="698295"/>
        <a:ext cx="2123061" cy="900692"/>
      </dsp:txXfrm>
    </dsp:sp>
    <dsp:sp modelId="{2277B810-1FDA-42CF-99E0-6AC747A92935}">
      <dsp:nvSpPr>
        <dsp:cNvPr id="0" name=""/>
        <dsp:cNvSpPr/>
      </dsp:nvSpPr>
      <dsp:spPr>
        <a:xfrm>
          <a:off x="111970" y="2253995"/>
          <a:ext cx="900692" cy="9006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D1DFF-5E0F-45E8-9B63-153805C84E21}">
      <dsp:nvSpPr>
        <dsp:cNvPr id="0" name=""/>
        <dsp:cNvSpPr/>
      </dsp:nvSpPr>
      <dsp:spPr>
        <a:xfrm>
          <a:off x="301116" y="2443141"/>
          <a:ext cx="522401" cy="5224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23A44-ADF8-4776-B1B1-DE0C23C3D018}">
      <dsp:nvSpPr>
        <dsp:cNvPr id="0" name=""/>
        <dsp:cNvSpPr/>
      </dsp:nvSpPr>
      <dsp:spPr>
        <a:xfrm>
          <a:off x="1205668" y="2253995"/>
          <a:ext cx="2123061" cy="90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Desktop Applications (Electron):</a:t>
          </a:r>
          <a:r>
            <a:rPr lang="en-US" sz="1100" b="0" i="0" kern="1200" dirty="0"/>
            <a:t> Node.js, through the Electron framework, allows developers to create cross-platform desktop applications using web technologies.</a:t>
          </a:r>
          <a:endParaRPr lang="en-US" sz="1100" kern="1200" dirty="0"/>
        </a:p>
      </dsp:txBody>
      <dsp:txXfrm>
        <a:off x="1205668" y="2253995"/>
        <a:ext cx="2123061" cy="900692"/>
      </dsp:txXfrm>
    </dsp:sp>
    <dsp:sp modelId="{2FE218B8-40D8-470E-9A63-49C60E273F83}">
      <dsp:nvSpPr>
        <dsp:cNvPr id="0" name=""/>
        <dsp:cNvSpPr/>
      </dsp:nvSpPr>
      <dsp:spPr>
        <a:xfrm>
          <a:off x="3698657" y="2253995"/>
          <a:ext cx="900692" cy="9006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8517D-3440-4056-9D35-F28F58A68A50}">
      <dsp:nvSpPr>
        <dsp:cNvPr id="0" name=""/>
        <dsp:cNvSpPr/>
      </dsp:nvSpPr>
      <dsp:spPr>
        <a:xfrm>
          <a:off x="3887802" y="2443141"/>
          <a:ext cx="522401" cy="5224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D85B-9502-4399-886D-51CD7710F6D0}">
      <dsp:nvSpPr>
        <dsp:cNvPr id="0" name=""/>
        <dsp:cNvSpPr/>
      </dsp:nvSpPr>
      <dsp:spPr>
        <a:xfrm>
          <a:off x="4792355" y="2253995"/>
          <a:ext cx="2123061" cy="90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Cross-Platform Mobile Applications (React Native):</a:t>
          </a:r>
          <a:r>
            <a:rPr lang="en-US" sz="1100" b="0" i="0" kern="1200" dirty="0"/>
            <a:t> Node.js is integrated into React Native to enable the development of cross-platform mobile apps using JavaScript for both iOS and Android.</a:t>
          </a:r>
          <a:endParaRPr lang="en-US" sz="1100" kern="1200" dirty="0"/>
        </a:p>
      </dsp:txBody>
      <dsp:txXfrm>
        <a:off x="4792355" y="2253995"/>
        <a:ext cx="2123061" cy="900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0FC46-4194-4F86-957A-B0BEEDBCC556}">
      <dsp:nvSpPr>
        <dsp:cNvPr id="0" name=""/>
        <dsp:cNvSpPr/>
      </dsp:nvSpPr>
      <dsp:spPr>
        <a:xfrm>
          <a:off x="0" y="210629"/>
          <a:ext cx="7002046" cy="173394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Game servers – Fast and high-performance servers that need to processes thousands of requests at a time, then this is an ideal framework.</a:t>
          </a:r>
          <a:endParaRPr lang="en-US" sz="2600" kern="1200" dirty="0"/>
        </a:p>
      </dsp:txBody>
      <dsp:txXfrm>
        <a:off x="84644" y="295273"/>
        <a:ext cx="6832758" cy="1564652"/>
      </dsp:txXfrm>
    </dsp:sp>
    <dsp:sp modelId="{7F410861-47E1-4AE0-92C1-650D8AC5F415}">
      <dsp:nvSpPr>
        <dsp:cNvPr id="0" name=""/>
        <dsp:cNvSpPr/>
      </dsp:nvSpPr>
      <dsp:spPr>
        <a:xfrm>
          <a:off x="0" y="2019449"/>
          <a:ext cx="7002046" cy="173394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Good for collaborative environment – This is good for environments which manage documents.</a:t>
          </a:r>
          <a:endParaRPr lang="en-US" sz="2600" kern="1200" dirty="0"/>
        </a:p>
      </dsp:txBody>
      <dsp:txXfrm>
        <a:off x="84644" y="2104093"/>
        <a:ext cx="6832758" cy="1564652"/>
      </dsp:txXfrm>
    </dsp:sp>
    <dsp:sp modelId="{78AA052C-3BAB-4029-A715-B1499CBB64F9}">
      <dsp:nvSpPr>
        <dsp:cNvPr id="0" name=""/>
        <dsp:cNvSpPr/>
      </dsp:nvSpPr>
      <dsp:spPr>
        <a:xfrm>
          <a:off x="0" y="3828269"/>
          <a:ext cx="7002046" cy="173394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Streaming servers – Another ideal scenario to use Node is for multimedia streaming servers wherein clients have request’s to pull different multimedia contents from this server.</a:t>
          </a:r>
          <a:endParaRPr lang="en-US" sz="2600" kern="1200" dirty="0"/>
        </a:p>
      </dsp:txBody>
      <dsp:txXfrm>
        <a:off x="84644" y="3912913"/>
        <a:ext cx="6832758" cy="156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pexels.com/photo/black-code-computer-technology-39934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goodfreephotos.com/business-and-technology/row-of-cameras.jpg.php" TargetMode="Externa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digitalocean.com/community/tutorials/how-to-install-node-js-on-ubuntu-18-04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PRESENTATION ON </a:t>
            </a:r>
            <a:r>
              <a:rPr lang="en-US" sz="4400" dirty="0">
                <a:solidFill>
                  <a:srgbClr val="FFFFFF"/>
                </a:solidFill>
              </a:rPr>
              <a:t>Node.js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A592617C-D425-6A0E-9061-D1C4D677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By 22101A2004- NIRAJ JADHAV 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57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38243-2CB5-6BA8-68ED-B91E1E32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THANK YOU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93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162F0-766A-4FC7-9123-4575E8FE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516835"/>
            <a:ext cx="662817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mazonEmberLight"/>
              </a:rPr>
              <a:t>Introduction to Node.js</a:t>
            </a:r>
          </a:p>
        </p:txBody>
      </p: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9D80-9E75-4611-B65E-5A27311E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2505068"/>
            <a:ext cx="6628177" cy="3926209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is an open-source, cross-platform runtime environment used for the development of server-side web applications. Node.js applications are written in JavaScript and can be run on a wide variety of operating systems.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is based on an event-driven architecture and a non-blocking Input/Output API that is designed to optimize an application’s throughput and scalability for real-time web applications.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was created by Ryan Dahl in 2009. It was initially built to handle I/O operations in a non-blocking, efficient way.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1400" lvl="6" indent="0">
              <a:buNone/>
            </a:pPr>
            <a:endParaRPr lang="en-US" sz="1200" dirty="0">
              <a:solidFill>
                <a:srgbClr val="FFFFFF"/>
              </a:solidFill>
            </a:endParaRPr>
          </a:p>
          <a:p>
            <a:pPr marL="1071400" lvl="6" indent="0">
              <a:buNone/>
            </a:pP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12E57-C45B-F6EE-4AE1-66A2F5D8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7800" y="1193346"/>
            <a:ext cx="3562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45656-9A2C-61E8-ABF8-4B4FF5FB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mazonEmberLight"/>
              </a:rPr>
              <a:t>Node.js Architecture</a:t>
            </a:r>
            <a:br>
              <a:rPr lang="en-US" sz="4000" b="0" i="0" dirty="0">
                <a:solidFill>
                  <a:srgbClr val="FFFFFF"/>
                </a:solidFill>
                <a:effectLst/>
                <a:latin typeface="AmazonEmberLight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5681B36E-8D82-9D50-4BA0-C957ECC5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5" r="31076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6BF-FA43-433D-F656-DF79845C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is built on a unique architecture that makes it different from traditional server-side environments. Node.js is based on an event-driven, non-blocking I/O model. It is designed to be single-threaded but highly scalable.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Event-Driven Model</a:t>
            </a:r>
            <a:endParaRPr lang="en-US" sz="16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is event-driven, meaning it responds to events like incoming requests and data, rather than following a sequential 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model allows Node.js to efficiently manage multiple concurrent tasks.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7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0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45656-9A2C-61E8-ABF8-4B4FF5FB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mazonEmberLight"/>
              </a:rPr>
              <a:t>Node.js Architecture</a:t>
            </a:r>
            <a:br>
              <a:rPr lang="en-US" sz="4000" b="0" i="0" dirty="0">
                <a:solidFill>
                  <a:srgbClr val="FFFFFF"/>
                </a:solidFill>
                <a:effectLst/>
                <a:latin typeface="AmazonEmberLight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5681B36E-8D82-9D50-4BA0-C957ECC5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5" r="31076" b="-1"/>
          <a:stretch/>
        </p:blipFill>
        <p:spPr>
          <a:xfrm>
            <a:off x="0" y="0"/>
            <a:ext cx="4580077" cy="6857990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6BF-FA43-433D-F656-DF79845C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Non-blocking I/O</a:t>
            </a:r>
            <a:endParaRPr lang="en-US" sz="16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uses non-blocking I/O operations to avoid waiting for data to be read or written.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one operation is in progress, Node.js can execute other tasks without blocking the execution thread.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Single-Threaded Event Loop</a:t>
            </a:r>
            <a:endParaRPr lang="en-US" sz="16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employs a single-threaded event loop, which is at the core of its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event loop is responsible for executing I/O operations and event callbacks.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Node.js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531C7127-FA4D-AEE9-1FBD-A6AC0BE78E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862200"/>
              </p:ext>
            </p:extLst>
          </p:nvPr>
        </p:nvGraphicFramePr>
        <p:xfrm>
          <a:off x="1189653" y="2832042"/>
          <a:ext cx="9812694" cy="228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A607-89A0-72DE-6F72-3EE62EA9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 of Node.js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CA87E6C-4160-305A-EAEF-98B117049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6323"/>
              </p:ext>
            </p:extLst>
          </p:nvPr>
        </p:nvGraphicFramePr>
        <p:xfrm>
          <a:off x="783771" y="2099389"/>
          <a:ext cx="10534262" cy="376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C7651F-BAC8-070F-8209-B16F64CBA05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230923" y="3984241"/>
            <a:ext cx="10087110" cy="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5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67C1-1895-1C4E-65A1-8A5264FE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Use Cases of Node.js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4987DF-4210-2809-EB32-547AB4E4F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67316"/>
              </p:ext>
            </p:extLst>
          </p:nvPr>
        </p:nvGraphicFramePr>
        <p:xfrm>
          <a:off x="1002030" y="2098676"/>
          <a:ext cx="10614074" cy="385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15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5A7C-9DA3-BC68-0A72-5F434E79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br>
              <a:rPr lang="en-US" sz="3600" b="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  <a:t>WHERE TO </a:t>
            </a:r>
            <a:r>
              <a:rPr lang="en-US" sz="3600" dirty="0">
                <a:solidFill>
                  <a:schemeClr val="bg1"/>
                </a:solidFill>
              </a:rPr>
              <a:t>USE Node.js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F722D99-96A1-7665-2C05-B654AD9DA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09918"/>
              </p:ext>
            </p:extLst>
          </p:nvPr>
        </p:nvGraphicFramePr>
        <p:xfrm>
          <a:off x="4537493" y="516835"/>
          <a:ext cx="7002046" cy="577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834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0AC8-BD02-9EC3-6019-8CFA3E9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Challenges &amp; Best Practices of Using Node.js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557A4A-E8D9-56FF-8117-B4FC9507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Challenges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Callback Hell: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Managing nested callbacks can lead to complex and hard-to-maintain code.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Blocking Operations: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CPU-intensive tasks can block the event loop, impacting application responsiveness.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solidFill>
                  <a:schemeClr val="bg1"/>
                </a:solidFill>
              </a:rPr>
              <a:t>Best Practices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Modular Code: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Organize code into modular components for better maintainability and reusability.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Error Handling: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Implement robust error handling to prevent unhandled exceptions from crashing your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Monitoring and Profiling: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Use monitoring and profiling tools to identify performance bottlenecks and optimize your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Version Management: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Use a version manager like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nvm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 manage Node.js versions and ensure compatibility with your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Load Balancing: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Employ load balancing to distribute incoming requests across multiple Node.js instances for scalability.</a:t>
            </a:r>
            <a:endParaRPr lang="en-IN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3517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{5CD4758A-8843-4FA7-A46C-DE44A437CEB7}tf33845126_win32</Template>
  <TotalTime>525</TotalTime>
  <Words>892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AmazonEmberLight</vt:lpstr>
      <vt:lpstr>Arial</vt:lpstr>
      <vt:lpstr>Bookman Old Style</vt:lpstr>
      <vt:lpstr>Calibri</vt:lpstr>
      <vt:lpstr>Franklin Gothic Book</vt:lpstr>
      <vt:lpstr>Heebo</vt:lpstr>
      <vt:lpstr>Söhne</vt:lpstr>
      <vt:lpstr>Wingdings</vt:lpstr>
      <vt:lpstr>1_RetrospectVTI</vt:lpstr>
      <vt:lpstr>PRESENTATION ON Node.js</vt:lpstr>
      <vt:lpstr>Introduction to Node.js</vt:lpstr>
      <vt:lpstr>Node.js Architecture </vt:lpstr>
      <vt:lpstr>Node.js Architecture </vt:lpstr>
      <vt:lpstr>Features of Node.js</vt:lpstr>
      <vt:lpstr>Components of Node.js</vt:lpstr>
      <vt:lpstr>Real Life Use Cases of Node.js</vt:lpstr>
      <vt:lpstr> WHERE TO USE Node.js</vt:lpstr>
      <vt:lpstr>Challenges &amp; Best Practices of Using Node.js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HBASE</dc:title>
  <dc:creator>sandeep modak</dc:creator>
  <cp:lastModifiedBy>Niraj Jadhav</cp:lastModifiedBy>
  <cp:revision>23</cp:revision>
  <dcterms:created xsi:type="dcterms:W3CDTF">2023-01-17T14:25:25Z</dcterms:created>
  <dcterms:modified xsi:type="dcterms:W3CDTF">2023-10-31T15:33:22Z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