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F34-7399-6144-9D59-040033A76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EBC37-731F-5447-9E87-24B4504C0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699D-C52C-3747-8264-6C4DB899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0177-52EB-FB44-981D-6EFBAC7416A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FF688-84D7-0F4E-972E-293CBA98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DE2A-116A-DB40-833A-03AE8D2A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0E87-6F44-CE43-98A8-BB8ECD76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C934-CA4A-784A-95B8-66EAD77F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EDE59-56E4-7740-8F85-A9830AB25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4597-84C9-1F4C-A6EE-C217998B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0177-52EB-FB44-981D-6EFBAC7416A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16FC-B64D-484D-B1D4-E1CDEC08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EB7C-9886-6549-B252-60AFEDC4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0E87-6F44-CE43-98A8-BB8ECD76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5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C720B-8B4D-9240-9748-F4CD59DEC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64909-8C6C-1F4E-8D3F-E472BA884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5EAB-8A2C-A84C-88F2-D3EA5E02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0177-52EB-FB44-981D-6EFBAC7416A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B6C5-9419-9140-8B53-5428DBF6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A964-C9E9-1341-9C51-1A71D81B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0E87-6F44-CE43-98A8-BB8ECD76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E7C2-082A-494B-81C2-429E634C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7D47-1BBF-7E40-8589-A56254D6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23C5-72B4-7742-8C69-B7BBD482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0177-52EB-FB44-981D-6EFBAC7416A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BDFC-CF4A-234F-AD92-4CCE0682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68CD-153A-0846-A457-77A3F267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0E87-6F44-CE43-98A8-BB8ECD76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5B11-98F8-EF44-9C4D-22781AC1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FC5E-C8BD-6F4D-B4E7-D8A89E5D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5BC0-65BB-0D46-BFE9-218E9923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0177-52EB-FB44-981D-6EFBAC7416A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54AA-8505-7047-B8DC-8A1103E0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C547-470C-934E-90F1-3AAA5C75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0E87-6F44-CE43-98A8-BB8ECD76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51FC-A837-7B48-ABAE-56BE3F3E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0F30-2918-DA48-B46C-359FBD497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53ADF-CAF2-B142-B4B8-1C9A3335E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5CF25-AF65-1A4D-AAE5-0F2029E7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0177-52EB-FB44-981D-6EFBAC7416A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B4814-5016-4C4D-A841-3332A8A6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B57B2-E671-A14F-B41A-58ED9048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0E87-6F44-CE43-98A8-BB8ECD76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D097-B74B-BB47-9CA4-0D9CBFB8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E4972-313A-4241-A832-75A944296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40588-61FC-8B48-B2D2-251120AAA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AB2B1-AEE7-1C43-87D9-B60B0BAFF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47708-55FC-294B-AAC4-E529E3A22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6013C-1FA6-4046-AC86-A2DDA21F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0177-52EB-FB44-981D-6EFBAC7416A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FF64C-F053-3F4C-B363-FBABA356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657B5-41AB-FE48-9F00-541CD5AF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0E87-6F44-CE43-98A8-BB8ECD76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8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9B97-5ACB-F644-93B8-77D4C89F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A725C-A83E-6946-9E95-6FD8392F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0177-52EB-FB44-981D-6EFBAC7416A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EF59C-7AFB-C848-8F24-CDA5E363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84C2C-6B9B-E741-B744-924C365D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0E87-6F44-CE43-98A8-BB8ECD76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47216-6B06-D241-8896-F4FE4FF0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0177-52EB-FB44-981D-6EFBAC7416A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0F9D0-8D2B-0E4B-81C5-A7D85A76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70380-12E1-4B48-B54B-47083C71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0E87-6F44-CE43-98A8-BB8ECD76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627-32D4-9041-9507-0647F527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8EEA-AEEE-D346-B99B-4800756E8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5AFE-BE3F-FC45-B83E-5EF652238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081D-5946-4740-8EFD-F2327EEE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0177-52EB-FB44-981D-6EFBAC7416A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D363A-F91E-B64B-9D01-A590573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B1FF-F4C6-AC44-8C92-D9092805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0E87-6F44-CE43-98A8-BB8ECD76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4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93C1-1DD3-B34E-B2EE-C75558DC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F106A-36D9-EF44-8215-8027BD0C6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F4E31-9A63-B843-83D2-0E75CE767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B3E2B-2D11-CD41-B075-D55FF739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0177-52EB-FB44-981D-6EFBAC7416A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D5425-831B-E047-B7BB-FC63F02F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227FA-FEC3-134D-ADA9-4DD283F4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0E87-6F44-CE43-98A8-BB8ECD76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6CBF3-B02D-DF45-9A98-4A5993AA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D62D7-8014-EE4B-833D-DD7C6366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1479-3891-2447-859B-53345635E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0177-52EB-FB44-981D-6EFBAC7416A1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6A76-07CB-CC43-A249-BF883BE72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CA1D-0232-6549-846E-351D21AC9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0E87-6F44-CE43-98A8-BB8ECD768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60D1-63AD-AF4F-84D1-543FCA284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9B0E3-D07A-0243-B001-471F27014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my first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951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Sanika Bagjilewale</dc:creator>
  <cp:lastModifiedBy>Sanika Bagjilewale</cp:lastModifiedBy>
  <cp:revision>1</cp:revision>
  <dcterms:created xsi:type="dcterms:W3CDTF">2022-03-28T10:42:24Z</dcterms:created>
  <dcterms:modified xsi:type="dcterms:W3CDTF">2022-03-28T10:42:57Z</dcterms:modified>
</cp:coreProperties>
</file>