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6ADD-0ECD-4D9B-9025-271EC9716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D4202-8865-42E2-AD80-AA662B99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391E5-1701-42F9-99B3-6A3728DA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F1A0D-1744-49BF-92F1-1AAD933B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6A1D2-0160-4715-9B52-9CCA6897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DB02-97AA-4918-B279-7A1F8D01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0AEA0-2B01-4887-BC30-B18BB2F23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932E-E3C8-4DB0-848F-DF546EC5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1A448-7EF5-489C-A56F-A37CEB47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D8E5-8C6A-4DC3-AC0A-5645A4A4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C450E-5DB2-4A5D-9431-F2343BF144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80459-4180-453C-BC7D-69EE4E52F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959D4-715E-46AD-A6A0-85F28BDDE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C6C19-8B9E-4018-B9AF-935ED059B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16B4-F489-4D98-ADB5-54073B57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7A871-4456-4DED-A03E-E22A5C03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A0507-475F-421B-9912-056E22759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07F9C-08CE-448B-B325-4D1A9E70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C1031-7D5C-4E56-96FE-E05E717B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643AA-126F-4BB6-B54A-70975D96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4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7117C-85B8-42FA-B17C-2BED6B69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2CB3C-1795-490A-BEBC-4A3D1C318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B99A-9E02-4F65-96CF-4FDF5736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0C8E4-80A2-4A9A-8349-279C32D1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A28F3-A01F-4FD1-BA2E-825860D9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AD646-5ED2-49DA-9D66-EC3B451A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8C00-0FE6-4463-B26A-FAC0F67CE5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EF488-B5EF-4F2C-AD87-54460C183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0B53C-83B6-4260-BA15-631DA9B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AC127-E69D-4920-B5B7-29C00B7E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52D4F-D8CB-4690-B9F7-BD139894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4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DB8C-5E3C-44E3-B1C3-A7A9F5C78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19D71-511B-4D7F-B05E-B8ECAF99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A7208-0DCD-454F-A7BF-58E05909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8DCBA-E22C-4233-BBC1-61E43CF78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C051BA-8B09-477F-BED2-81A8FBFAD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4FAE3-562B-4665-9B8F-862E0024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739A0-A497-43DC-BA6B-674C839FD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F1693-8616-4608-94BB-886CEA4E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9832-035C-4F6B-BE46-F0EC6E3D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0E262-2328-469C-8EBE-891F16B4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B5779-699A-445C-9811-640563A2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D6577-34FA-4FF4-A88C-C98F9B74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9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937546-1FA3-45DC-9EAE-AB50AC10E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2D720-691C-4F1A-9583-12C3D4C9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B98B-3E77-4ACA-A174-91A35632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314C-56F4-4C00-A19F-0921B8DF8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F854-BEB2-4385-B5B0-55C187C31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54274-D320-4611-A7FD-1340FFF86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6783D-C4F8-4A75-9015-52E2A379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EE8A-4B8F-41B6-B5FE-ABA8DF883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4C665-8DD0-447D-8396-D8E16810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7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50622-E12D-4C6E-98E7-4BA58B37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B9F4E-69DD-4948-9A08-8CE6606B3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904A1-4F6F-4D1C-8FE7-988046AF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8B581-9713-4D77-8C82-5EE527EE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642C8-E373-4D0D-B3C5-589826AA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41879-E285-44A5-8D40-1E7D2026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3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A28F97-7183-4B18-9417-421C33DA2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9C72C-742B-4FAA-9023-5AC04A48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E422F-0D6E-4FEA-A0ED-01031D69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4DE89-EEF3-42AB-BD13-6B71693B7FC8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9C8B4-9D42-4068-9171-920A92537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3547D-31D4-45C3-9F8F-31A13693A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DD4F-E2A9-4DD2-9F40-F59146EAE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5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45A3-545A-4952-A311-7F60E52290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Interview Question Portal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F5EA0-26ED-4706-875A-BA34478317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Subject : Advanced Database Management System</a:t>
            </a:r>
          </a:p>
          <a:p>
            <a:r>
              <a:rPr lang="en-US" dirty="0"/>
              <a:t>Name : Sanika </a:t>
            </a:r>
            <a:r>
              <a:rPr lang="en-US" dirty="0" err="1"/>
              <a:t>Sambhaji</a:t>
            </a:r>
            <a:r>
              <a:rPr lang="en-US" dirty="0"/>
              <a:t> Bhagat</a:t>
            </a:r>
          </a:p>
        </p:txBody>
      </p:sp>
    </p:spTree>
    <p:extLst>
      <p:ext uri="{BB962C8B-B14F-4D97-AF65-F5344CB8AC3E}">
        <p14:creationId xmlns:p14="http://schemas.microsoft.com/office/powerpoint/2010/main" val="24505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3C45-E35F-420A-A288-A886A6FF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F195C-5DAC-4805-B18F-B7CC360B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interview question portal will help the students to get all the necessary help that they need for their interviews.</a:t>
            </a:r>
          </a:p>
          <a:p>
            <a:r>
              <a:rPr lang="en-US" dirty="0"/>
              <a:t>This portal can be used by the students :</a:t>
            </a:r>
          </a:p>
          <a:p>
            <a:pPr marL="514350" indent="-514350">
              <a:buAutoNum type="arabicPeriod"/>
            </a:pPr>
            <a:r>
              <a:rPr lang="en-US" dirty="0"/>
              <a:t>To post some interview questions that are worthy to be shared with other students</a:t>
            </a:r>
          </a:p>
          <a:p>
            <a:pPr marL="514350" indent="-514350">
              <a:buAutoNum type="arabicPeriod"/>
            </a:pPr>
            <a:r>
              <a:rPr lang="en-US" dirty="0"/>
              <a:t>View some interview questions to prepare well for the interview</a:t>
            </a:r>
          </a:p>
          <a:p>
            <a:pPr marL="514350" indent="-514350">
              <a:buAutoNum type="arabicPeriod"/>
            </a:pPr>
            <a:r>
              <a:rPr lang="en-US" dirty="0"/>
              <a:t>Post doubts which can be answered by the subject faculty</a:t>
            </a:r>
          </a:p>
          <a:p>
            <a:pPr marL="514350" indent="-514350">
              <a:buAutoNum type="arabicPeriod"/>
            </a:pPr>
            <a:r>
              <a:rPr lang="en-US" dirty="0"/>
              <a:t>View some last minute interview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938758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B847-96C7-4707-9E28-42E927D8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F00EFE-77AC-41A3-8EAF-1F97D6D83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3146"/>
            <a:ext cx="10515599" cy="524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7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8E12-627A-4710-B929-4E0CBEBD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E7DAC-0972-4965-9A4B-D9F95B665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Post Interview Questions</a:t>
            </a:r>
          </a:p>
          <a:p>
            <a:r>
              <a:rPr lang="en-US" dirty="0"/>
              <a:t>Post Doubts</a:t>
            </a:r>
          </a:p>
          <a:p>
            <a:r>
              <a:rPr lang="en-US" dirty="0"/>
              <a:t>View Interview Questions</a:t>
            </a:r>
          </a:p>
          <a:p>
            <a:r>
              <a:rPr lang="en-US" dirty="0"/>
              <a:t>View Interview Questions posted by user</a:t>
            </a:r>
          </a:p>
          <a:p>
            <a:r>
              <a:rPr lang="en-US" dirty="0"/>
              <a:t>View Doubts posted by User</a:t>
            </a:r>
          </a:p>
          <a:p>
            <a:r>
              <a:rPr lang="en-US" dirty="0"/>
              <a:t>View Responses to Interview Questions</a:t>
            </a:r>
          </a:p>
          <a:p>
            <a:r>
              <a:rPr lang="en-US" dirty="0"/>
              <a:t>View Responses to Doubts</a:t>
            </a:r>
          </a:p>
          <a:p>
            <a:r>
              <a:rPr lang="en-US" dirty="0"/>
              <a:t>Post Response to Interview Questions</a:t>
            </a:r>
          </a:p>
          <a:p>
            <a:r>
              <a:rPr lang="en-US" dirty="0"/>
              <a:t>View Interview Tips and Tricks</a:t>
            </a:r>
          </a:p>
          <a:p>
            <a:r>
              <a:rPr lang="en-US" dirty="0"/>
              <a:t>Post Responses to Doubts</a:t>
            </a:r>
          </a:p>
          <a:p>
            <a:r>
              <a:rPr lang="en-US" dirty="0"/>
              <a:t>View Doubts</a:t>
            </a:r>
          </a:p>
        </p:txBody>
      </p:sp>
    </p:spTree>
    <p:extLst>
      <p:ext uri="{BB962C8B-B14F-4D97-AF65-F5344CB8AC3E}">
        <p14:creationId xmlns:p14="http://schemas.microsoft.com/office/powerpoint/2010/main" val="821051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E7FF-36A0-4809-A0FD-C3E814A3F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B259-63B2-41F0-907D-366D1FF4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User input (‘&amp;’)</a:t>
            </a:r>
          </a:p>
          <a:p>
            <a:r>
              <a:rPr lang="en-US" dirty="0"/>
              <a:t>Pragma exceptions, pre-defined exceptions</a:t>
            </a:r>
          </a:p>
          <a:p>
            <a:r>
              <a:rPr lang="en-US" dirty="0"/>
              <a:t>Triggers on log on schema, DML to populate log tables</a:t>
            </a:r>
          </a:p>
          <a:p>
            <a:r>
              <a:rPr lang="en-US" dirty="0"/>
              <a:t>Conditional statements</a:t>
            </a:r>
          </a:p>
          <a:p>
            <a:r>
              <a:rPr lang="en-US" dirty="0"/>
              <a:t>Procedures</a:t>
            </a:r>
          </a:p>
          <a:p>
            <a:r>
              <a:rPr lang="en-US" dirty="0"/>
              <a:t>Functions</a:t>
            </a:r>
          </a:p>
          <a:p>
            <a:r>
              <a:rPr lang="en-US" dirty="0" err="1"/>
              <a:t>Regexp</a:t>
            </a:r>
            <a:endParaRPr lang="en-US" dirty="0"/>
          </a:p>
          <a:p>
            <a:r>
              <a:rPr lang="en-US" dirty="0"/>
              <a:t>Collections (</a:t>
            </a:r>
            <a:r>
              <a:rPr lang="en-US" dirty="0" err="1"/>
              <a:t>Varray</a:t>
            </a:r>
            <a:r>
              <a:rPr lang="en-US" dirty="0"/>
              <a:t>, Record)</a:t>
            </a:r>
          </a:p>
          <a:p>
            <a:r>
              <a:rPr lang="en-US" dirty="0"/>
              <a:t>Cursors</a:t>
            </a:r>
          </a:p>
          <a:p>
            <a:r>
              <a:rPr lang="en-US"/>
              <a:t>External Tables</a:t>
            </a:r>
            <a:endParaRPr lang="en-US" dirty="0"/>
          </a:p>
          <a:p>
            <a:r>
              <a:rPr lang="en-US" dirty="0"/>
              <a:t>PDB and CDB</a:t>
            </a:r>
          </a:p>
          <a:p>
            <a:r>
              <a:rPr lang="en-US" dirty="0"/>
              <a:t>Data Loading by SQL Loader</a:t>
            </a:r>
          </a:p>
          <a:p>
            <a:r>
              <a:rPr lang="en-US" dirty="0"/>
              <a:t>Views</a:t>
            </a:r>
          </a:p>
          <a:p>
            <a:r>
              <a:rPr lang="en-US" dirty="0"/>
              <a:t>APEX Application</a:t>
            </a:r>
          </a:p>
          <a:p>
            <a:r>
              <a:rPr lang="en-US" dirty="0"/>
              <a:t>Creating users and granting privileges</a:t>
            </a:r>
          </a:p>
        </p:txBody>
      </p:sp>
    </p:spTree>
    <p:extLst>
      <p:ext uri="{BB962C8B-B14F-4D97-AF65-F5344CB8AC3E}">
        <p14:creationId xmlns:p14="http://schemas.microsoft.com/office/powerpoint/2010/main" val="1486990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186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Interview Question Portal</vt:lpstr>
      <vt:lpstr>Purpose</vt:lpstr>
      <vt:lpstr>ER Diagram</vt:lpstr>
      <vt:lpstr>Use Cases</vt:lpstr>
      <vt:lpstr>Features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 Portal</dc:title>
  <dc:creator>Sanika</dc:creator>
  <cp:lastModifiedBy>Sanika</cp:lastModifiedBy>
  <cp:revision>5</cp:revision>
  <dcterms:created xsi:type="dcterms:W3CDTF">2019-04-27T14:07:15Z</dcterms:created>
  <dcterms:modified xsi:type="dcterms:W3CDTF">2019-04-27T15:27:52Z</dcterms:modified>
</cp:coreProperties>
</file>