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7" r:id="rId2"/>
    <p:sldId id="258" r:id="rId3"/>
    <p:sldId id="259" r:id="rId4"/>
    <p:sldId id="261" r:id="rId5"/>
    <p:sldId id="274" r:id="rId6"/>
    <p:sldId id="273" r:id="rId7"/>
    <p:sldId id="262" r:id="rId8"/>
    <p:sldId id="275" r:id="rId9"/>
    <p:sldId id="267" r:id="rId10"/>
    <p:sldId id="268" r:id="rId11"/>
    <p:sldId id="269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50" d="100"/>
          <a:sy n="50" d="100"/>
        </p:scale>
        <p:origin x="-552" y="-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4F103-0E92-4258-950A-2B5D3B588BC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F81CB-B468-4680-A099-B8FCFBB7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75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F057B748-A285-4D1C-A0C3-8BFF2387031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76FE8C7B-D019-47C4-BAD1-DDC83657B8C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B748-A285-4D1C-A0C3-8BFF2387031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8C7B-D019-47C4-BAD1-DDC83657B8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B748-A285-4D1C-A0C3-8BFF2387031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8C7B-D019-47C4-BAD1-DDC83657B8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057B748-A285-4D1C-A0C3-8BFF2387031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6FE8C7B-D019-47C4-BAD1-DDC83657B8C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F057B748-A285-4D1C-A0C3-8BFF2387031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76FE8C7B-D019-47C4-BAD1-DDC83657B8C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B748-A285-4D1C-A0C3-8BFF2387031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8C7B-D019-47C4-BAD1-DDC83657B8C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B748-A285-4D1C-A0C3-8BFF2387031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8C7B-D019-47C4-BAD1-DDC83657B8C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057B748-A285-4D1C-A0C3-8BFF2387031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6FE8C7B-D019-47C4-BAD1-DDC83657B8C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B748-A285-4D1C-A0C3-8BFF2387031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8C7B-D019-47C4-BAD1-DDC83657B8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057B748-A285-4D1C-A0C3-8BFF2387031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6FE8C7B-D019-47C4-BAD1-DDC83657B8CF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057B748-A285-4D1C-A0C3-8BFF2387031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6FE8C7B-D019-47C4-BAD1-DDC83657B8CF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057B748-A285-4D1C-A0C3-8BFF2387031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6FE8C7B-D019-47C4-BAD1-DDC83657B8C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61320" y="3025139"/>
            <a:ext cx="8713940" cy="1556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99"/>
              </a:lnSpc>
            </a:pPr>
            <a:r>
              <a:rPr lang="en-US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itchFamily="82" charset="0"/>
                <a:ea typeface="MingLiU-ExtB" pitchFamily="18" charset="-120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22097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103926" y="484700"/>
            <a:ext cx="4199199" cy="658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sz="5700" dirty="0">
                <a:latin typeface="Open Sauce Light Bold"/>
              </a:rPr>
              <a:t>Survey</a:t>
            </a:r>
            <a:endParaRPr lang="en-US" sz="5700" dirty="0">
              <a:latin typeface="Open Sauce Light"/>
            </a:endParaRPr>
          </a:p>
        </p:txBody>
      </p:sp>
      <p:pic>
        <p:nvPicPr>
          <p:cNvPr id="2" name="Chart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276" y="1434662"/>
            <a:ext cx="7141779" cy="496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24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/>
          <p:nvPr/>
        </p:nvSpPr>
        <p:spPr>
          <a:xfrm>
            <a:off x="4103926" y="484700"/>
            <a:ext cx="4199199" cy="658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sz="5700" dirty="0">
                <a:latin typeface="Open Sauce Light Bold"/>
              </a:rPr>
              <a:t>Limitations</a:t>
            </a:r>
            <a:endParaRPr lang="en-US" sz="5700" dirty="0">
              <a:latin typeface="Open Sauce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006600"/>
            <a:ext cx="4673600" cy="35052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074" y="2006600"/>
            <a:ext cx="4670926" cy="35052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2336800" y="5639713"/>
            <a:ext cx="2226251" cy="430887"/>
          </a:xfrm>
          <a:prstGeom prst="rect">
            <a:avLst/>
          </a:prstGeom>
        </p:spPr>
        <p:txBody>
          <a:bodyPr wrap="none" lIns="60954" tIns="30477" rIns="60954" bIns="30477">
            <a:spAutoFit/>
          </a:bodyPr>
          <a:lstStyle/>
          <a:p>
            <a:r>
              <a:rPr lang="en-US" sz="2400" dirty="0">
                <a:latin typeface="Clear Sans Regular"/>
              </a:rPr>
              <a:t>Range problem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43241" y="5690513"/>
            <a:ext cx="3444521" cy="430881"/>
          </a:xfrm>
          <a:prstGeom prst="rect">
            <a:avLst/>
          </a:prstGeom>
        </p:spPr>
        <p:txBody>
          <a:bodyPr wrap="none" lIns="60954" tIns="30477" rIns="60954" bIns="30477">
            <a:spAutoFit/>
          </a:bodyPr>
          <a:lstStyle/>
          <a:p>
            <a:r>
              <a:rPr lang="en-US" sz="2400" dirty="0">
                <a:latin typeface="Clear Sans Regular"/>
              </a:rPr>
              <a:t>Rarely available 2G </a:t>
            </a:r>
            <a:r>
              <a:rPr lang="en-US" sz="2400" dirty="0" smtClean="0">
                <a:latin typeface="Clear Sans Regular"/>
              </a:rPr>
              <a:t>SIM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5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>
          <a:xfrm>
            <a:off x="4103926" y="484700"/>
            <a:ext cx="4199199" cy="658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sz="5700" dirty="0">
                <a:latin typeface="Open Sauce Light Bold"/>
              </a:rPr>
              <a:t>Conclusion</a:t>
            </a:r>
            <a:endParaRPr lang="en-US" sz="5700" dirty="0">
              <a:latin typeface="Open Sauce Light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1473200" y="2311400"/>
            <a:ext cx="9296400" cy="2490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61924" lvl="1" indent="-457154">
              <a:buFont typeface="Arial" pitchFamily="34" charset="0"/>
              <a:buChar char="•"/>
            </a:pPr>
            <a:r>
              <a:rPr lang="en-US" sz="2400" dirty="0">
                <a:latin typeface="Clear Sans Regular"/>
              </a:rPr>
              <a:t>We can conclude that if there is a CNG leak then this system will detect.</a:t>
            </a:r>
          </a:p>
          <a:p>
            <a:pPr marL="761924" lvl="1" indent="-457154">
              <a:lnSpc>
                <a:spcPts val="2706"/>
              </a:lnSpc>
              <a:buFont typeface="Arial" pitchFamily="34" charset="0"/>
              <a:buChar char="•"/>
            </a:pPr>
            <a:endParaRPr lang="en-US" sz="2400" dirty="0">
              <a:latin typeface="Clear Sans Regular"/>
            </a:endParaRPr>
          </a:p>
          <a:p>
            <a:pPr lvl="1">
              <a:lnSpc>
                <a:spcPts val="2706"/>
              </a:lnSpc>
            </a:pPr>
            <a:endParaRPr lang="en-US" sz="2400" dirty="0">
              <a:latin typeface="Clear Sans Regular"/>
            </a:endParaRPr>
          </a:p>
          <a:p>
            <a:pPr marL="761924" lvl="1" indent="-457154">
              <a:buFont typeface="Arial" pitchFamily="34" charset="0"/>
              <a:buChar char="•"/>
            </a:pPr>
            <a:r>
              <a:rPr lang="en-US" sz="2400" dirty="0">
                <a:latin typeface="Clear Sans Regular"/>
              </a:rPr>
              <a:t>After CNG gas leakage is detected it will send the alert message to the user via GSM module.</a:t>
            </a:r>
          </a:p>
          <a:p>
            <a:pPr marL="304770" indent="-304770" algn="ctr">
              <a:lnSpc>
                <a:spcPts val="2479"/>
              </a:lnSpc>
              <a:buFont typeface="Arial" pitchFamily="34" charset="0"/>
              <a:buChar char="•"/>
            </a:pPr>
            <a:endParaRPr lang="en-US" sz="2400" dirty="0">
              <a:latin typeface="Open Sauce Light"/>
            </a:endParaRPr>
          </a:p>
        </p:txBody>
      </p:sp>
    </p:spTree>
    <p:extLst>
      <p:ext uri="{BB962C8B-B14F-4D97-AF65-F5344CB8AC3E}">
        <p14:creationId xmlns:p14="http://schemas.microsoft.com/office/powerpoint/2010/main" val="9605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3191354" y="2546549"/>
            <a:ext cx="5809293" cy="1037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9"/>
              </a:lnSpc>
            </a:pPr>
            <a:r>
              <a:rPr lang="en-US" sz="10000" dirty="0">
                <a:latin typeface="MingLiU-ExtB" pitchFamily="18" charset="-120"/>
                <a:ea typeface="MingLiU-ExtB" pitchFamily="18" charset="-12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3254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5020" y="1442963"/>
            <a:ext cx="9396249" cy="19492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478">
              <a:lnSpc>
                <a:spcPts val="7599"/>
              </a:lnSpc>
            </a:pPr>
            <a:r>
              <a:rPr lang="en-US" sz="6300" b="1" dirty="0">
                <a:latin typeface="Perpetua Titling MT" pitchFamily="18" charset="0"/>
              </a:rPr>
              <a:t>CNG Leakage Alert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7366" y="4540468"/>
            <a:ext cx="41620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Presented by: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Arya Ambekar.</a:t>
            </a:r>
          </a:p>
          <a:p>
            <a:r>
              <a:rPr lang="en-US" sz="2400" dirty="0" smtClean="0"/>
              <a:t>	Sanika Dali.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45933" y="3594537"/>
            <a:ext cx="101687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1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797269" y="639502"/>
            <a:ext cx="8923281" cy="902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40"/>
              </a:lnSpc>
            </a:pPr>
            <a:r>
              <a:rPr lang="en-US" sz="5700" dirty="0" smtClean="0">
                <a:latin typeface="Open Sauce Light Bold"/>
              </a:rPr>
              <a:t>Table of Content</a:t>
            </a:r>
            <a:endParaRPr lang="en-US" sz="5700" dirty="0">
              <a:latin typeface="Open Sauce Light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1792008" y="1736835"/>
            <a:ext cx="3316014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04740" indent="-304740" algn="ctr" defTabSz="609478">
              <a:lnSpc>
                <a:spcPts val="2479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Open Sauce Light"/>
              </a:rPr>
              <a:t>Problem Statement</a:t>
            </a:r>
            <a:endParaRPr lang="en-US" sz="2400" dirty="0">
              <a:latin typeface="Open Sauce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54221" y="3322891"/>
            <a:ext cx="2032000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04740" indent="-304740" algn="ctr" defTabSz="609478">
              <a:lnSpc>
                <a:spcPts val="2479"/>
              </a:lnSpc>
              <a:buFont typeface="Arial" pitchFamily="34" charset="0"/>
              <a:buChar char="•"/>
            </a:pPr>
            <a:r>
              <a:rPr lang="en-US" sz="2400" dirty="0">
                <a:latin typeface="Open Sauce Light"/>
              </a:rPr>
              <a:t>Objectives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80045" y="3887111"/>
            <a:ext cx="2895600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04740" indent="-304740" algn="ctr" defTabSz="609478">
              <a:lnSpc>
                <a:spcPts val="2479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Open Sauce Light"/>
              </a:rPr>
              <a:t>Methodology</a:t>
            </a:r>
            <a:endParaRPr lang="en-US" sz="2400" dirty="0">
              <a:latin typeface="Open Sauce Light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1970742" y="4425747"/>
            <a:ext cx="2133600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04740" indent="-304740" algn="ctr" defTabSz="609478">
              <a:lnSpc>
                <a:spcPts val="2479"/>
              </a:lnSpc>
              <a:buFont typeface="Arial" pitchFamily="34" charset="0"/>
              <a:buChar char="•"/>
            </a:pPr>
            <a:r>
              <a:rPr lang="en-US" sz="2400" dirty="0">
                <a:latin typeface="Open Sauce Light"/>
              </a:rPr>
              <a:t>Components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1650114" y="4971263"/>
            <a:ext cx="1981200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04740" indent="-304740" algn="ctr" defTabSz="609478">
              <a:lnSpc>
                <a:spcPts val="2479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Open Sauce Light"/>
              </a:rPr>
              <a:t>Survey</a:t>
            </a:r>
            <a:endParaRPr lang="en-US" sz="2400" dirty="0">
              <a:latin typeface="Open Sauce Light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1905872" y="5496035"/>
            <a:ext cx="1981200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04740" indent="-304740" algn="ctr" defTabSz="609478">
              <a:lnSpc>
                <a:spcPts val="2479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Open Sauce Light"/>
              </a:rPr>
              <a:t>Limitations</a:t>
            </a:r>
            <a:endParaRPr lang="en-US" sz="2400" dirty="0">
              <a:latin typeface="Open Sauce Light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1949716" y="6058351"/>
            <a:ext cx="1981200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04740" indent="-304740" algn="ctr" defTabSz="609478">
              <a:lnSpc>
                <a:spcPts val="2479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Open Sauce Light"/>
              </a:rPr>
              <a:t>Conclusion</a:t>
            </a:r>
            <a:endParaRPr lang="en-US" sz="2400" dirty="0">
              <a:latin typeface="Open Sauce Light"/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1836673" y="2752719"/>
            <a:ext cx="2133600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04740" indent="-304740" algn="ctr" defTabSz="609478">
              <a:lnSpc>
                <a:spcPts val="2479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Open Sauce Light"/>
              </a:rPr>
              <a:t>Hypothesis</a:t>
            </a:r>
            <a:endParaRPr lang="en-US" sz="2400" dirty="0">
              <a:latin typeface="Open Sauce Light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1919966" y="2242057"/>
            <a:ext cx="2032000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04740" indent="-304740" algn="ctr" defTabSz="609478">
              <a:lnSpc>
                <a:spcPts val="2479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Open Sauce Light"/>
              </a:rPr>
              <a:t>Introduction</a:t>
            </a:r>
            <a:endParaRPr lang="en-US" sz="2400" dirty="0">
              <a:latin typeface="Open Sauce Light"/>
            </a:endParaRPr>
          </a:p>
        </p:txBody>
      </p:sp>
    </p:spTree>
    <p:extLst>
      <p:ext uri="{BB962C8B-B14F-4D97-AF65-F5344CB8AC3E}">
        <p14:creationId xmlns:p14="http://schemas.microsoft.com/office/powerpoint/2010/main" val="343932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3379852" y="637190"/>
            <a:ext cx="6268622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5700" u="none" dirty="0" smtClean="0">
                <a:latin typeface="Open Sauce Light"/>
              </a:rPr>
              <a:t>Problem Statement</a:t>
            </a:r>
            <a:endParaRPr lang="en-US" sz="5700" u="none" dirty="0">
              <a:latin typeface="Open Sauce Light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298826" y="2621118"/>
            <a:ext cx="9957753" cy="1593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lear Sans Regular"/>
                <a:cs typeface="Times New Roman" pitchFamily="18" charset="0"/>
              </a:rPr>
              <a:t>CNG leakage is becoming a big problem these days and if there is a small leakage, it is not even noticeable that’s why the vehicles can have problems like low mileage or some blast etc.</a:t>
            </a:r>
            <a:endParaRPr lang="en-US" sz="2400" dirty="0">
              <a:solidFill>
                <a:srgbClr val="000000"/>
              </a:solidFill>
              <a:latin typeface="Clear Sans Regular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4105089" y="637190"/>
            <a:ext cx="4250636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5700" u="none" dirty="0" smtClean="0">
                <a:latin typeface="Open Sauce Light"/>
              </a:rPr>
              <a:t>Introduction</a:t>
            </a:r>
            <a:endParaRPr lang="en-US" sz="5700" u="none" dirty="0">
              <a:latin typeface="Open Sauce Light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093874" y="2510759"/>
            <a:ext cx="9957753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lear Sans Regular"/>
                <a:cs typeface="Times New Roman" pitchFamily="18" charset="0"/>
              </a:rPr>
              <a:t>In proposed system it will generate an alert after detecting a CNG leakage from tank and subsequently send a message to the driver of the vehicle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4105089" y="637190"/>
            <a:ext cx="4077214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10200"/>
              </a:lnSpc>
              <a:spcBef>
                <a:spcPct val="0"/>
              </a:spcBef>
            </a:pPr>
            <a:r>
              <a:rPr lang="en-US" sz="5700" dirty="0" smtClean="0">
                <a:latin typeface="Open Sauce Light"/>
              </a:rPr>
              <a:t>Hypothesis</a:t>
            </a:r>
            <a:endParaRPr lang="en-US" sz="5700" u="none" dirty="0">
              <a:latin typeface="Open Sauce Light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093874" y="2510759"/>
            <a:ext cx="9957753" cy="1593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Clear Sans Regular"/>
              </a:rPr>
              <a:t>    </a:t>
            </a:r>
            <a:r>
              <a:rPr lang="en-US" sz="2400" dirty="0">
                <a:latin typeface="Clear Sans Regular"/>
              </a:rPr>
              <a:t>If CNG Leakage Alert System is design or implemented in vehicle </a:t>
            </a:r>
            <a:r>
              <a:rPr lang="en-US" sz="2400" dirty="0" smtClean="0">
                <a:latin typeface="Clear Sans Regular"/>
              </a:rPr>
              <a:t>     then </a:t>
            </a:r>
            <a:r>
              <a:rPr lang="en-US" sz="2400" dirty="0">
                <a:latin typeface="Clear Sans Regular"/>
              </a:rPr>
              <a:t>it will be helpful to detect the CNG leakage and also it will solve the consequent problems.</a:t>
            </a:r>
          </a:p>
        </p:txBody>
      </p:sp>
    </p:spTree>
    <p:extLst>
      <p:ext uri="{BB962C8B-B14F-4D97-AF65-F5344CB8AC3E}">
        <p14:creationId xmlns:p14="http://schemas.microsoft.com/office/powerpoint/2010/main" val="10447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4165887" y="705701"/>
            <a:ext cx="4568209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5700" dirty="0" smtClean="0">
                <a:latin typeface="Open Sauce Light Bold"/>
              </a:rPr>
              <a:t>Objectives</a:t>
            </a:r>
            <a:endParaRPr lang="en-US" sz="5700" dirty="0">
              <a:latin typeface="Open Sauce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5187" y="1953345"/>
            <a:ext cx="110037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endParaRPr lang="en-US" sz="2400" dirty="0" smtClean="0">
              <a:latin typeface="Clear Sans Regular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lear Sans Regular"/>
              </a:rPr>
              <a:t>    To </a:t>
            </a:r>
            <a:r>
              <a:rPr lang="en-US" sz="2400" dirty="0">
                <a:latin typeface="Clear Sans Regular"/>
              </a:rPr>
              <a:t>detect Gas Leakage like(CNG) using MQ4 </a:t>
            </a:r>
            <a:r>
              <a:rPr lang="en-US" sz="2400" dirty="0" smtClean="0">
                <a:latin typeface="Clear Sans Regular"/>
              </a:rPr>
              <a:t>sensor and </a:t>
            </a:r>
            <a:r>
              <a:rPr lang="en-US" sz="2400" dirty="0" err="1" smtClean="0">
                <a:latin typeface="Clear Sans Regular"/>
              </a:rPr>
              <a:t>Arduino</a:t>
            </a:r>
            <a:r>
              <a:rPr lang="en-US" sz="2400" dirty="0">
                <a:latin typeface="Clear Sans Regular"/>
              </a:rPr>
              <a:t>.</a:t>
            </a:r>
          </a:p>
          <a:p>
            <a:endParaRPr lang="en-US" sz="2400" dirty="0" smtClean="0">
              <a:latin typeface="Clear Sans Regular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lear Sans Regular"/>
              </a:rPr>
              <a:t>    To </a:t>
            </a:r>
            <a:r>
              <a:rPr lang="en-US" sz="2400" dirty="0">
                <a:latin typeface="Clear Sans Regular"/>
              </a:rPr>
              <a:t>send the SMS(alert messages) to specified </a:t>
            </a:r>
            <a:r>
              <a:rPr lang="en-US" sz="2400" dirty="0" smtClean="0">
                <a:latin typeface="Clear Sans Regular"/>
              </a:rPr>
              <a:t>mobile numbers</a:t>
            </a:r>
            <a:r>
              <a:rPr lang="en-US" sz="2400" dirty="0">
                <a:latin typeface="Clear Sans Regular"/>
              </a:rPr>
              <a:t>.</a:t>
            </a:r>
          </a:p>
          <a:p>
            <a:endParaRPr lang="en-US" sz="2400" dirty="0">
              <a:latin typeface="Clear Sans Regular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Clear Sans Regular"/>
              </a:rPr>
              <a:t>    In danger </a:t>
            </a:r>
            <a:r>
              <a:rPr lang="en-US" sz="2400" dirty="0" smtClean="0">
                <a:latin typeface="Clear Sans Regular"/>
              </a:rPr>
              <a:t>situations we </a:t>
            </a:r>
            <a:r>
              <a:rPr lang="en-US" sz="2400" dirty="0">
                <a:latin typeface="Clear Sans Regular"/>
              </a:rPr>
              <a:t>are able to save the life by using this </a:t>
            </a:r>
            <a:r>
              <a:rPr lang="en-US" sz="2400" dirty="0" smtClean="0">
                <a:latin typeface="Clear Sans Regular"/>
              </a:rPr>
              <a:t>system</a:t>
            </a:r>
            <a:r>
              <a:rPr lang="en-US" sz="2400" dirty="0">
                <a:latin typeface="Clear Sans Regular"/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Clear Sans Regular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Clear Sans Regular"/>
              </a:rPr>
              <a:t>    An alert is indicated </a:t>
            </a:r>
            <a:r>
              <a:rPr lang="en-US" sz="2400" dirty="0" smtClean="0">
                <a:latin typeface="Clear Sans Regular"/>
              </a:rPr>
              <a:t>by the GSM Module</a:t>
            </a:r>
            <a:endParaRPr lang="en-US" sz="2400" dirty="0">
              <a:latin typeface="Clear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0773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4165887" y="705701"/>
            <a:ext cx="4568209" cy="90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5700" dirty="0" smtClean="0">
                <a:latin typeface="Open Sauce Light Bold"/>
              </a:rPr>
              <a:t>Methodology</a:t>
            </a:r>
            <a:endParaRPr lang="en-US" sz="5700" dirty="0">
              <a:latin typeface="Open Sauce Light"/>
            </a:endParaRPr>
          </a:p>
        </p:txBody>
      </p:sp>
      <p:pic>
        <p:nvPicPr>
          <p:cNvPr id="1026" name="Picture 2" descr="CNG method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41" y="2063420"/>
            <a:ext cx="11510142" cy="348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982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103926" y="484700"/>
            <a:ext cx="4199199" cy="658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sz="5700" dirty="0">
                <a:latin typeface="Open Sauce Light Bold"/>
              </a:rPr>
              <a:t>Components</a:t>
            </a:r>
            <a:endParaRPr lang="en-US" sz="5700" dirty="0">
              <a:latin typeface="Open Sauce Light"/>
            </a:endParaRPr>
          </a:p>
        </p:txBody>
      </p:sp>
      <p:pic>
        <p:nvPicPr>
          <p:cNvPr id="6" name="Picture 5" descr="ard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1000"/>
            <a:ext cx="3368261" cy="3098800"/>
          </a:xfrm>
          <a:prstGeom prst="rect">
            <a:avLst/>
          </a:prstGeom>
        </p:spPr>
      </p:pic>
      <p:pic>
        <p:nvPicPr>
          <p:cNvPr id="7" name="Picture 6" descr="sim900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0" y="1651000"/>
            <a:ext cx="3374249" cy="30988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1" y="1651000"/>
            <a:ext cx="3443111" cy="3098800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1074530" y="5093874"/>
            <a:ext cx="2133600" cy="322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04770" indent="-304770" algn="ctr">
              <a:lnSpc>
                <a:spcPts val="2479"/>
              </a:lnSpc>
              <a:buFont typeface="Arial" pitchFamily="34" charset="0"/>
              <a:buChar char="•"/>
            </a:pPr>
            <a:r>
              <a:rPr lang="en-US" sz="2900" dirty="0">
                <a:latin typeface="Open Sauce Light"/>
              </a:rPr>
              <a:t>Arduino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4775201" y="4970384"/>
            <a:ext cx="2629747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04770" indent="-304770" algn="ctr">
              <a:buFont typeface="Arial" pitchFamily="34" charset="0"/>
              <a:buChar char="•"/>
            </a:pPr>
            <a:r>
              <a:rPr lang="en-US" sz="2900" dirty="0">
                <a:latin typeface="Open Sauce Light"/>
              </a:rPr>
              <a:t>GSM  SIM900A Module</a:t>
            </a:r>
          </a:p>
        </p:txBody>
      </p:sp>
      <p:sp>
        <p:nvSpPr>
          <p:cNvPr id="11" name="TextBox 5"/>
          <p:cNvSpPr txBox="1"/>
          <p:nvPr/>
        </p:nvSpPr>
        <p:spPr>
          <a:xfrm>
            <a:off x="8737601" y="5086358"/>
            <a:ext cx="2750627" cy="32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04770" indent="-304770" algn="ctr">
              <a:lnSpc>
                <a:spcPts val="2479"/>
              </a:lnSpc>
              <a:buFont typeface="Arial" pitchFamily="34" charset="0"/>
              <a:buChar char="•"/>
            </a:pPr>
            <a:r>
              <a:rPr lang="en-US" sz="2900" dirty="0">
                <a:latin typeface="Open Sauce Light"/>
              </a:rPr>
              <a:t>MQ-4 Sensor</a:t>
            </a:r>
          </a:p>
        </p:txBody>
      </p:sp>
    </p:spTree>
    <p:extLst>
      <p:ext uri="{BB962C8B-B14F-4D97-AF65-F5344CB8AC3E}">
        <p14:creationId xmlns:p14="http://schemas.microsoft.com/office/powerpoint/2010/main" val="262457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251</TotalTime>
  <Words>225</Words>
  <Application>Microsoft Office PowerPoint</Application>
  <PresentationFormat>Custom</PresentationFormat>
  <Paragraphs>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pc</cp:lastModifiedBy>
  <cp:revision>13</cp:revision>
  <dcterms:created xsi:type="dcterms:W3CDTF">2023-02-14T11:20:42Z</dcterms:created>
  <dcterms:modified xsi:type="dcterms:W3CDTF">2023-01-20T12:09:18Z</dcterms:modified>
</cp:coreProperties>
</file>