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CED4A4-9AFB-4B8F-99AF-C60B15B3F624}" type="datetimeFigureOut">
              <a:rPr lang="en-US" smtClean="0"/>
              <a:t>1/10/2014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465455-9C00-4A79-9C9D-AC3E34FEB3A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352800" y="1524000"/>
            <a:ext cx="2667000" cy="2667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  <a:ea typeface="Adobe Gothic Std B" pitchFamily="34" charset="-128"/>
              </a:rPr>
              <a:t>Online Examination System</a:t>
            </a:r>
            <a:endParaRPr lang="en-US" sz="2000" dirty="0">
              <a:solidFill>
                <a:schemeClr val="tx1"/>
              </a:solidFill>
              <a:latin typeface="Cambria" pitchFamily="18" charset="0"/>
              <a:ea typeface="Adobe Gothic Std B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2514600"/>
            <a:ext cx="13716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Baskerville Old Face" pitchFamily="18" charset="0"/>
              </a:rPr>
              <a:t>Students</a:t>
            </a:r>
            <a:endParaRPr lang="en-US" sz="2400" dirty="0">
              <a:latin typeface="Baskerville Old Face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96200" y="2514600"/>
            <a:ext cx="1295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mbria" pitchFamily="18" charset="0"/>
              </a:rPr>
              <a:t>Users</a:t>
            </a:r>
            <a:endParaRPr lang="en-US" sz="2000" dirty="0">
              <a:latin typeface="Cambria" pitchFamily="18" charset="0"/>
            </a:endParaRPr>
          </a:p>
        </p:txBody>
      </p:sp>
      <p:sp>
        <p:nvSpPr>
          <p:cNvPr id="7" name="Can 6"/>
          <p:cNvSpPr/>
          <p:nvPr/>
        </p:nvSpPr>
        <p:spPr>
          <a:xfrm>
            <a:off x="3810000" y="5181600"/>
            <a:ext cx="1676400" cy="144780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mbria" pitchFamily="18" charset="0"/>
              </a:rPr>
              <a:t>Online Examination Database</a:t>
            </a:r>
            <a:endParaRPr lang="en-US" sz="2000" dirty="0">
              <a:latin typeface="Cambria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600200" y="2743200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>
            <a:off x="1600200" y="3200400"/>
            <a:ext cx="1828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943600" y="3200400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>
            <a:off x="6019800" y="2743200"/>
            <a:ext cx="1676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4495006" y="4648200"/>
            <a:ext cx="1067594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 flipH="1" flipV="1">
            <a:off x="3809603" y="4647803"/>
            <a:ext cx="106680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676400" y="1828800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 pitchFamily="18" charset="0"/>
              </a:rPr>
              <a:t>Registration, Login, Examination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828800" y="32004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 pitchFamily="18" charset="0"/>
              </a:rPr>
              <a:t>Result, Certificate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172200" y="1828800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 pitchFamily="18" charset="0"/>
              </a:rPr>
              <a:t>Course,</a:t>
            </a:r>
          </a:p>
          <a:p>
            <a:r>
              <a:rPr lang="en-US" dirty="0" smtClean="0">
                <a:latin typeface="Cambria" pitchFamily="18" charset="0"/>
              </a:rPr>
              <a:t>Subject,</a:t>
            </a:r>
          </a:p>
          <a:p>
            <a:r>
              <a:rPr lang="en-US" dirty="0" smtClean="0">
                <a:latin typeface="Cambria" pitchFamily="18" charset="0"/>
              </a:rPr>
              <a:t>Questions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324600" y="32004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 pitchFamily="18" charset="0"/>
              </a:rPr>
              <a:t>Result,</a:t>
            </a:r>
          </a:p>
          <a:p>
            <a:r>
              <a:rPr lang="en-US" dirty="0" smtClean="0">
                <a:latin typeface="Cambria" pitchFamily="18" charset="0"/>
              </a:rPr>
              <a:t>Report</a:t>
            </a:r>
            <a:endParaRPr lang="en-US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514600"/>
            <a:ext cx="12954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mbria" pitchFamily="18" charset="0"/>
              </a:rPr>
              <a:t>User</a:t>
            </a:r>
            <a:endParaRPr lang="en-US" sz="2000" dirty="0">
              <a:latin typeface="Cambria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524000" y="838200"/>
            <a:ext cx="220980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524000" y="2133600"/>
            <a:ext cx="22860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524000" y="2971800"/>
            <a:ext cx="2286000" cy="495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524000" y="3124200"/>
            <a:ext cx="23622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733800" y="304800"/>
            <a:ext cx="2209800" cy="1066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itchFamily="18" charset="0"/>
              </a:rPr>
              <a:t>2.0 </a:t>
            </a:r>
          </a:p>
          <a:p>
            <a:pPr algn="ctr"/>
            <a:r>
              <a:rPr lang="en-US" dirty="0" smtClean="0">
                <a:latin typeface="Cambria" pitchFamily="18" charset="0"/>
              </a:rPr>
              <a:t>Upload</a:t>
            </a:r>
          </a:p>
          <a:p>
            <a:pPr algn="ctr"/>
            <a:r>
              <a:rPr lang="en-US" dirty="0" smtClean="0">
                <a:latin typeface="Cambria" pitchFamily="18" charset="0"/>
              </a:rPr>
              <a:t>Questions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3810000" y="1600200"/>
            <a:ext cx="2133600" cy="1066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itchFamily="18" charset="0"/>
              </a:rPr>
              <a:t>3.0</a:t>
            </a:r>
          </a:p>
          <a:p>
            <a:pPr algn="ctr"/>
            <a:r>
              <a:rPr lang="en-US" dirty="0" smtClean="0">
                <a:latin typeface="Cambria" pitchFamily="18" charset="0"/>
              </a:rPr>
              <a:t>New Student</a:t>
            </a:r>
          </a:p>
          <a:p>
            <a:pPr algn="ctr"/>
            <a:r>
              <a:rPr lang="en-US" dirty="0" smtClean="0">
                <a:latin typeface="Cambria" pitchFamily="18" charset="0"/>
              </a:rPr>
              <a:t>Registration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3810000" y="2895600"/>
            <a:ext cx="2133600" cy="1143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itchFamily="18" charset="0"/>
              </a:rPr>
              <a:t>4.0</a:t>
            </a:r>
          </a:p>
          <a:p>
            <a:pPr algn="ctr"/>
            <a:r>
              <a:rPr lang="en-US" dirty="0" smtClean="0">
                <a:latin typeface="Cambria" pitchFamily="18" charset="0"/>
              </a:rPr>
              <a:t>Attend Exam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3886200" y="4191000"/>
            <a:ext cx="2133600" cy="1219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itchFamily="18" charset="0"/>
              </a:rPr>
              <a:t>5.0</a:t>
            </a:r>
          </a:p>
          <a:p>
            <a:pPr algn="ctr"/>
            <a:r>
              <a:rPr lang="en-US" dirty="0" smtClean="0">
                <a:latin typeface="Cambria" pitchFamily="18" charset="0"/>
              </a:rPr>
              <a:t>Calculate</a:t>
            </a:r>
          </a:p>
          <a:p>
            <a:pPr algn="ctr"/>
            <a:r>
              <a:rPr lang="en-US" dirty="0" smtClean="0">
                <a:latin typeface="Cambria" pitchFamily="18" charset="0"/>
              </a:rPr>
              <a:t>Result</a:t>
            </a:r>
            <a:endParaRPr lang="en-US" dirty="0">
              <a:latin typeface="Cambria" pitchFamily="18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7239000" y="609600"/>
            <a:ext cx="16002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239000" y="1143000"/>
            <a:ext cx="16002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239000" y="1828800"/>
            <a:ext cx="16002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239000" y="2438400"/>
            <a:ext cx="16002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7" idx="6"/>
          </p:cNvCxnSpPr>
          <p:nvPr/>
        </p:nvCxnSpPr>
        <p:spPr>
          <a:xfrm>
            <a:off x="5943600" y="2133600"/>
            <a:ext cx="1295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6" idx="6"/>
          </p:cNvCxnSpPr>
          <p:nvPr/>
        </p:nvCxnSpPr>
        <p:spPr>
          <a:xfrm>
            <a:off x="5943600" y="838200"/>
            <a:ext cx="1295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8" idx="6"/>
          </p:cNvCxnSpPr>
          <p:nvPr/>
        </p:nvCxnSpPr>
        <p:spPr>
          <a:xfrm>
            <a:off x="5943600" y="3467100"/>
            <a:ext cx="12954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239000" y="3200400"/>
            <a:ext cx="1524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239000" y="3810000"/>
            <a:ext cx="1524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9" idx="6"/>
          </p:cNvCxnSpPr>
          <p:nvPr/>
        </p:nvCxnSpPr>
        <p:spPr>
          <a:xfrm>
            <a:off x="6019800" y="4800600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239000" y="4495800"/>
            <a:ext cx="1524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7239000" y="5105400"/>
            <a:ext cx="1524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600200" y="1066800"/>
            <a:ext cx="129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 pitchFamily="18" charset="0"/>
              </a:rPr>
              <a:t>Questions,</a:t>
            </a:r>
          </a:p>
          <a:p>
            <a:r>
              <a:rPr lang="en-US" dirty="0" smtClean="0">
                <a:latin typeface="Cambria" pitchFamily="18" charset="0"/>
              </a:rPr>
              <a:t>Options,</a:t>
            </a:r>
          </a:p>
          <a:p>
            <a:r>
              <a:rPr lang="en-US" dirty="0" smtClean="0">
                <a:latin typeface="Cambria" pitchFamily="18" charset="0"/>
              </a:rPr>
              <a:t>Answers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600200" y="3886200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 pitchFamily="18" charset="0"/>
              </a:rPr>
              <a:t>Answered Questions, Total Questions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239000" y="6858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mbria" pitchFamily="18" charset="0"/>
              </a:rPr>
              <a:t>Questions</a:t>
            </a:r>
            <a:endParaRPr lang="en-US" sz="2000" dirty="0">
              <a:latin typeface="Cambria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315200" y="1905000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mbria" pitchFamily="18" charset="0"/>
              </a:rPr>
              <a:t>Students</a:t>
            </a:r>
            <a:endParaRPr lang="en-US" sz="2000" dirty="0">
              <a:latin typeface="Cambria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315200" y="32766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mbria" pitchFamily="18" charset="0"/>
              </a:rPr>
              <a:t>Result</a:t>
            </a:r>
            <a:endParaRPr lang="en-US" sz="2000" dirty="0">
              <a:latin typeface="Cambria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315200" y="464820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mbria" pitchFamily="18" charset="0"/>
              </a:rPr>
              <a:t>Certificate</a:t>
            </a:r>
            <a:endParaRPr lang="en-US" sz="2000" dirty="0">
              <a:latin typeface="Cambria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943600" y="4572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 pitchFamily="18" charset="0"/>
              </a:rPr>
              <a:t>Questions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019800" y="15240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 pitchFamily="18" charset="0"/>
              </a:rPr>
              <a:t>Student Details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943600" y="28956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 pitchFamily="18" charset="0"/>
              </a:rPr>
              <a:t>Record Answers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943600" y="44196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 pitchFamily="18" charset="0"/>
              </a:rPr>
              <a:t>Total Marks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905000" y="22098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 pitchFamily="18" charset="0"/>
              </a:rPr>
              <a:t>Student Name,</a:t>
            </a:r>
          </a:p>
          <a:p>
            <a:r>
              <a:rPr lang="en-US" dirty="0" smtClean="0">
                <a:latin typeface="Cambria" pitchFamily="18" charset="0"/>
              </a:rPr>
              <a:t>Regno, Course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981200" y="3200400"/>
            <a:ext cx="1905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 pitchFamily="18" charset="0"/>
              </a:rPr>
              <a:t>Student, Subject</a:t>
            </a:r>
            <a:endParaRPr lang="en-US" dirty="0">
              <a:latin typeface="Cambria" pitchFamily="18" charset="0"/>
            </a:endParaRPr>
          </a:p>
        </p:txBody>
      </p:sp>
      <p:cxnSp>
        <p:nvCxnSpPr>
          <p:cNvPr id="103" name="Elbow Connector 102"/>
          <p:cNvCxnSpPr/>
          <p:nvPr/>
        </p:nvCxnSpPr>
        <p:spPr>
          <a:xfrm rot="10800000" flipV="1">
            <a:off x="5715000" y="3810000"/>
            <a:ext cx="1752600" cy="533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5638800" y="3962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 pitchFamily="18" charset="0"/>
              </a:rPr>
              <a:t>  Answer</a:t>
            </a:r>
            <a:endParaRPr lang="en-US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228600"/>
            <a:ext cx="12192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mbria" pitchFamily="18" charset="0"/>
              </a:rPr>
              <a:t>User</a:t>
            </a:r>
            <a:endParaRPr lang="en-US" sz="2000" dirty="0">
              <a:latin typeface="Cambria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4114800" y="1066800"/>
            <a:ext cx="1828800" cy="1295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itchFamily="18" charset="0"/>
              </a:rPr>
              <a:t>2.1</a:t>
            </a:r>
          </a:p>
          <a:p>
            <a:pPr algn="ctr"/>
            <a:r>
              <a:rPr lang="en-US" dirty="0" smtClean="0">
                <a:latin typeface="Cambria" pitchFamily="18" charset="0"/>
              </a:rPr>
              <a:t>Add New</a:t>
            </a:r>
          </a:p>
          <a:p>
            <a:pPr algn="ctr"/>
            <a:r>
              <a:rPr lang="en-US" dirty="0" smtClean="0">
                <a:latin typeface="Cambria" pitchFamily="18" charset="0"/>
              </a:rPr>
              <a:t>Course</a:t>
            </a:r>
            <a:endParaRPr lang="en-US" dirty="0">
              <a:latin typeface="Cambria" pitchFamily="18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6629400" y="2438400"/>
            <a:ext cx="16764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629400" y="2895600"/>
            <a:ext cx="16764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hape 21"/>
          <p:cNvCxnSpPr>
            <a:stCxn id="4" idx="3"/>
            <a:endCxn id="9" idx="0"/>
          </p:cNvCxnSpPr>
          <p:nvPr/>
        </p:nvCxnSpPr>
        <p:spPr>
          <a:xfrm>
            <a:off x="1524000" y="533400"/>
            <a:ext cx="3505200" cy="5334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209800" y="2819400"/>
            <a:ext cx="1905000" cy="1371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itchFamily="18" charset="0"/>
              </a:rPr>
              <a:t>2.2</a:t>
            </a:r>
          </a:p>
          <a:p>
            <a:pPr algn="ctr"/>
            <a:r>
              <a:rPr lang="en-US" dirty="0" smtClean="0">
                <a:latin typeface="Cambria" pitchFamily="18" charset="0"/>
              </a:rPr>
              <a:t>Adding Subjects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209800" y="4724400"/>
            <a:ext cx="1905000" cy="1524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itchFamily="18" charset="0"/>
              </a:rPr>
              <a:t>2.3</a:t>
            </a:r>
          </a:p>
          <a:p>
            <a:pPr algn="ctr"/>
            <a:r>
              <a:rPr lang="en-US" dirty="0" smtClean="0">
                <a:latin typeface="Cambria" pitchFamily="18" charset="0"/>
              </a:rPr>
              <a:t>Adding</a:t>
            </a:r>
          </a:p>
          <a:p>
            <a:pPr algn="ctr"/>
            <a:r>
              <a:rPr lang="en-US" dirty="0" smtClean="0">
                <a:latin typeface="Cambria" pitchFamily="18" charset="0"/>
              </a:rPr>
              <a:t>Questions</a:t>
            </a:r>
            <a:r>
              <a:rPr lang="en-US" dirty="0">
                <a:latin typeface="Cambria" pitchFamily="18" charset="0"/>
              </a:rPr>
              <a:t> </a:t>
            </a:r>
            <a:r>
              <a:rPr lang="en-US" dirty="0" smtClean="0">
                <a:latin typeface="Cambria" pitchFamily="18" charset="0"/>
              </a:rPr>
              <a:t>and Options</a:t>
            </a:r>
          </a:p>
        </p:txBody>
      </p:sp>
      <p:cxnSp>
        <p:nvCxnSpPr>
          <p:cNvPr id="72" name="Straight Connector 71"/>
          <p:cNvCxnSpPr/>
          <p:nvPr/>
        </p:nvCxnSpPr>
        <p:spPr>
          <a:xfrm rot="16200000" flipV="1">
            <a:off x="5181600" y="3733800"/>
            <a:ext cx="79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rot="10800000">
            <a:off x="4114800" y="3505200"/>
            <a:ext cx="3429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rot="5400000">
            <a:off x="-1789906" y="3162300"/>
            <a:ext cx="4647406" cy="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24" idx="2"/>
          </p:cNvCxnSpPr>
          <p:nvPr/>
        </p:nvCxnSpPr>
        <p:spPr>
          <a:xfrm>
            <a:off x="533400" y="5486400"/>
            <a:ext cx="1676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4" idx="2"/>
          </p:cNvCxnSpPr>
          <p:nvPr/>
        </p:nvCxnSpPr>
        <p:spPr>
          <a:xfrm rot="5400000">
            <a:off x="-419100" y="2171700"/>
            <a:ext cx="2667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914400" y="3505200"/>
            <a:ext cx="1295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5943600" y="1676400"/>
            <a:ext cx="1600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rot="5400000">
            <a:off x="7162006" y="2057400"/>
            <a:ext cx="762794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rot="5400000">
            <a:off x="7239000" y="3200400"/>
            <a:ext cx="609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5410200" y="6172200"/>
            <a:ext cx="1905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5410200" y="6553200"/>
            <a:ext cx="1905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7315200" y="4343400"/>
            <a:ext cx="1524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7315200" y="4800600"/>
            <a:ext cx="1524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Shape 137"/>
          <p:cNvCxnSpPr>
            <a:stCxn id="23" idx="4"/>
          </p:cNvCxnSpPr>
          <p:nvPr/>
        </p:nvCxnSpPr>
        <p:spPr>
          <a:xfrm rot="16200000" flipH="1">
            <a:off x="5010150" y="2343150"/>
            <a:ext cx="381000" cy="40767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rot="5400000">
            <a:off x="7811294" y="5067300"/>
            <a:ext cx="532606" cy="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rot="10800000">
            <a:off x="4114800" y="5334000"/>
            <a:ext cx="396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2057400" y="2286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 pitchFamily="18" charset="0"/>
              </a:rPr>
              <a:t>Course Details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67400" y="12954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 pitchFamily="18" charset="0"/>
              </a:rPr>
              <a:t>Course Name, Description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934200" y="243840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mbria" pitchFamily="18" charset="0"/>
              </a:rPr>
              <a:t>Course</a:t>
            </a:r>
            <a:endParaRPr lang="en-US" sz="2000" dirty="0">
              <a:latin typeface="Cambria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90600" y="28956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 pitchFamily="18" charset="0"/>
              </a:rPr>
              <a:t>Subject Details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467600" y="4419600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mbria" pitchFamily="18" charset="0"/>
              </a:rPr>
              <a:t>Subjects</a:t>
            </a:r>
            <a:endParaRPr lang="en-US" sz="2000" dirty="0">
              <a:latin typeface="Cambria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9600" y="4572000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 pitchFamily="18" charset="0"/>
              </a:rPr>
              <a:t>Question,</a:t>
            </a:r>
          </a:p>
          <a:p>
            <a:r>
              <a:rPr lang="en-US" dirty="0" smtClean="0">
                <a:latin typeface="Cambria" pitchFamily="18" charset="0"/>
              </a:rPr>
              <a:t>Option,</a:t>
            </a:r>
          </a:p>
          <a:p>
            <a:r>
              <a:rPr lang="en-US" dirty="0" smtClean="0">
                <a:latin typeface="Cambria" pitchFamily="18" charset="0"/>
              </a:rPr>
              <a:t>Answer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114800" y="54864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 pitchFamily="18" charset="0"/>
              </a:rPr>
              <a:t>Question, Option,</a:t>
            </a:r>
          </a:p>
          <a:p>
            <a:r>
              <a:rPr lang="en-US" dirty="0" smtClean="0">
                <a:latin typeface="Cambria" pitchFamily="18" charset="0"/>
              </a:rPr>
              <a:t>Answer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419600" y="32004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 pitchFamily="18" charset="0"/>
              </a:rPr>
              <a:t>Course id, Course Name</a:t>
            </a:r>
            <a:endParaRPr lang="en-US" dirty="0">
              <a:latin typeface="Cambria" pitchFamily="18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4114800" y="5486400"/>
            <a:ext cx="1905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5400000">
            <a:off x="5676106" y="5829300"/>
            <a:ext cx="686594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715000" y="617220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mbria" pitchFamily="18" charset="0"/>
              </a:rPr>
              <a:t>Question</a:t>
            </a:r>
            <a:endParaRPr lang="en-US" sz="2000" dirty="0">
              <a:latin typeface="Cambria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19800" y="53340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 pitchFamily="18" charset="0"/>
              </a:rPr>
              <a:t>Subject id, Subject Name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114800" y="449580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 pitchFamily="18" charset="0"/>
              </a:rPr>
              <a:t>Subject Name, Total Marks, Pass Marks</a:t>
            </a:r>
            <a:endParaRPr lang="en-US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28600"/>
            <a:ext cx="12192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mbria" pitchFamily="18" charset="0"/>
              </a:rPr>
              <a:t>Student</a:t>
            </a:r>
            <a:endParaRPr lang="en-US" sz="2000" dirty="0">
              <a:latin typeface="Cambria" pitchFamily="18" charset="0"/>
            </a:endParaRPr>
          </a:p>
        </p:txBody>
      </p:sp>
      <p:cxnSp>
        <p:nvCxnSpPr>
          <p:cNvPr id="6" name="Straight Connector 5"/>
          <p:cNvCxnSpPr>
            <a:stCxn id="4" idx="3"/>
          </p:cNvCxnSpPr>
          <p:nvPr/>
        </p:nvCxnSpPr>
        <p:spPr>
          <a:xfrm flipV="1">
            <a:off x="1447800" y="457200"/>
            <a:ext cx="3048000" cy="38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>
            <a:off x="4267200" y="6858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657600" y="914400"/>
            <a:ext cx="1752600" cy="1219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itchFamily="18" charset="0"/>
              </a:rPr>
              <a:t>3.1</a:t>
            </a:r>
          </a:p>
          <a:p>
            <a:pPr algn="ctr"/>
            <a:r>
              <a:rPr lang="en-US" dirty="0" smtClean="0">
                <a:latin typeface="Cambria" pitchFamily="18" charset="0"/>
              </a:rPr>
              <a:t>Get Student</a:t>
            </a:r>
          </a:p>
          <a:p>
            <a:pPr algn="ctr"/>
            <a:r>
              <a:rPr lang="en-US" dirty="0" smtClean="0">
                <a:latin typeface="Cambria" pitchFamily="18" charset="0"/>
              </a:rPr>
              <a:t>Details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657600" y="2514600"/>
            <a:ext cx="1828800" cy="1371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itchFamily="18" charset="0"/>
              </a:rPr>
              <a:t>3.2</a:t>
            </a:r>
          </a:p>
          <a:p>
            <a:pPr algn="ctr"/>
            <a:r>
              <a:rPr lang="en-US" dirty="0" smtClean="0">
                <a:latin typeface="Cambria" pitchFamily="18" charset="0"/>
              </a:rPr>
              <a:t>Verify</a:t>
            </a:r>
          </a:p>
          <a:p>
            <a:pPr algn="ctr"/>
            <a:r>
              <a:rPr lang="en-US" dirty="0" smtClean="0">
                <a:latin typeface="Cambria" pitchFamily="18" charset="0"/>
              </a:rPr>
              <a:t>Registration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76400" y="3657600"/>
            <a:ext cx="1447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mbria" pitchFamily="18" charset="0"/>
              </a:rPr>
              <a:t>Admin</a:t>
            </a:r>
            <a:endParaRPr lang="en-US" sz="2000" dirty="0">
              <a:latin typeface="Cambria" pitchFamily="18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6934200" y="2895600"/>
            <a:ext cx="16764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34200" y="3429000"/>
            <a:ext cx="16764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3657600" y="4038600"/>
            <a:ext cx="1828800" cy="1219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itchFamily="18" charset="0"/>
              </a:rPr>
              <a:t>3.3</a:t>
            </a:r>
          </a:p>
          <a:p>
            <a:pPr algn="ctr"/>
            <a:r>
              <a:rPr lang="en-US" dirty="0" smtClean="0">
                <a:latin typeface="Cambria" pitchFamily="18" charset="0"/>
              </a:rPr>
              <a:t>Login Authentication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657600" y="5638800"/>
            <a:ext cx="1828800" cy="1219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itchFamily="18" charset="0"/>
              </a:rPr>
              <a:t>3.4</a:t>
            </a:r>
          </a:p>
          <a:p>
            <a:pPr algn="ctr"/>
            <a:r>
              <a:rPr lang="en-US" dirty="0" smtClean="0">
                <a:latin typeface="Cambria" pitchFamily="18" charset="0"/>
              </a:rPr>
              <a:t>Update Profile Details</a:t>
            </a:r>
            <a:endParaRPr lang="en-US" dirty="0">
              <a:latin typeface="Cambria" pitchFamily="18" charset="0"/>
            </a:endParaRPr>
          </a:p>
        </p:txBody>
      </p:sp>
      <p:cxnSp>
        <p:nvCxnSpPr>
          <p:cNvPr id="27" name="Straight Arrow Connector 26"/>
          <p:cNvCxnSpPr>
            <a:stCxn id="10" idx="4"/>
            <a:endCxn id="14" idx="0"/>
          </p:cNvCxnSpPr>
          <p:nvPr/>
        </p:nvCxnSpPr>
        <p:spPr>
          <a:xfrm rot="16200000" flipH="1">
            <a:off x="4362450" y="2305050"/>
            <a:ext cx="381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6" idx="0"/>
          </p:cNvCxnSpPr>
          <p:nvPr/>
        </p:nvCxnSpPr>
        <p:spPr>
          <a:xfrm rot="16200000" flipH="1">
            <a:off x="1314450" y="2571750"/>
            <a:ext cx="21336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362200" y="1524000"/>
            <a:ext cx="12954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 flipH="1" flipV="1">
            <a:off x="2590006" y="3429000"/>
            <a:ext cx="457994" cy="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14" idx="2"/>
          </p:cNvCxnSpPr>
          <p:nvPr/>
        </p:nvCxnSpPr>
        <p:spPr>
          <a:xfrm>
            <a:off x="2819400" y="32004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239000" y="297180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mbria" pitchFamily="18" charset="0"/>
              </a:rPr>
              <a:t>Students</a:t>
            </a:r>
            <a:endParaRPr lang="en-US" dirty="0">
              <a:latin typeface="Cambria" pitchFamily="18" charset="0"/>
            </a:endParaRPr>
          </a:p>
        </p:txBody>
      </p:sp>
      <p:cxnSp>
        <p:nvCxnSpPr>
          <p:cNvPr id="61" name="Straight Connector 60"/>
          <p:cNvCxnSpPr>
            <a:stCxn id="22" idx="6"/>
          </p:cNvCxnSpPr>
          <p:nvPr/>
        </p:nvCxnSpPr>
        <p:spPr>
          <a:xfrm>
            <a:off x="5486400" y="6248400"/>
            <a:ext cx="2514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rot="5400000" flipH="1" flipV="1">
            <a:off x="6591300" y="4838700"/>
            <a:ext cx="2819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5400000">
            <a:off x="6782594" y="4038600"/>
            <a:ext cx="1218406" cy="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21" idx="6"/>
          </p:cNvCxnSpPr>
          <p:nvPr/>
        </p:nvCxnSpPr>
        <p:spPr>
          <a:xfrm rot="10800000">
            <a:off x="5486400" y="4648200"/>
            <a:ext cx="1905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1" idx="4"/>
            <a:endCxn id="22" idx="0"/>
          </p:cNvCxnSpPr>
          <p:nvPr/>
        </p:nvCxnSpPr>
        <p:spPr>
          <a:xfrm rot="5400000">
            <a:off x="4381500" y="54483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14" idx="1"/>
          </p:cNvCxnSpPr>
          <p:nvPr/>
        </p:nvCxnSpPr>
        <p:spPr>
          <a:xfrm rot="16200000" flipH="1" flipV="1">
            <a:off x="2520344" y="1338122"/>
            <a:ext cx="27734" cy="27824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rot="5400000" flipH="1" flipV="1">
            <a:off x="152400" y="1752600"/>
            <a:ext cx="1981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rot="5400000">
            <a:off x="-1485106" y="2705100"/>
            <a:ext cx="3885406" cy="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21" idx="2"/>
          </p:cNvCxnSpPr>
          <p:nvPr/>
        </p:nvCxnSpPr>
        <p:spPr>
          <a:xfrm>
            <a:off x="457200" y="4648200"/>
            <a:ext cx="3200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14" idx="6"/>
          </p:cNvCxnSpPr>
          <p:nvPr/>
        </p:nvCxnSpPr>
        <p:spPr>
          <a:xfrm>
            <a:off x="5486400" y="3200400"/>
            <a:ext cx="1447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1524000" y="1524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 pitchFamily="18" charset="0"/>
              </a:rPr>
              <a:t>Regno, Password, Course Name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33400" y="43434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 pitchFamily="18" charset="0"/>
              </a:rPr>
              <a:t>Login Credentials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362200" y="1828800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 pitchFamily="18" charset="0"/>
              </a:rPr>
              <a:t>Student Registration</a:t>
            </a:r>
          </a:p>
          <a:p>
            <a:r>
              <a:rPr lang="en-US" dirty="0" smtClean="0">
                <a:latin typeface="Cambria" pitchFamily="18" charset="0"/>
              </a:rPr>
              <a:t>Details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066800" y="14478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 pitchFamily="18" charset="0"/>
              </a:rPr>
              <a:t>Registration</a:t>
            </a:r>
          </a:p>
          <a:p>
            <a:r>
              <a:rPr lang="en-US" dirty="0" smtClean="0">
                <a:latin typeface="Cambria" pitchFamily="18" charset="0"/>
              </a:rPr>
              <a:t>Details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572000" y="2133600"/>
            <a:ext cx="1143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ambria" pitchFamily="18" charset="0"/>
              </a:rPr>
              <a:t>Reg</a:t>
            </a:r>
            <a:r>
              <a:rPr lang="en-US" dirty="0" smtClean="0">
                <a:latin typeface="Cambria" pitchFamily="18" charset="0"/>
              </a:rPr>
              <a:t> no 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562600" y="2895600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 pitchFamily="18" charset="0"/>
              </a:rPr>
              <a:t>Registration</a:t>
            </a:r>
          </a:p>
          <a:p>
            <a:r>
              <a:rPr lang="en-US" dirty="0" smtClean="0">
                <a:latin typeface="Cambria" pitchFamily="18" charset="0"/>
              </a:rPr>
              <a:t>Details</a:t>
            </a:r>
          </a:p>
          <a:p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5410200" y="43434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 pitchFamily="18" charset="0"/>
              </a:rPr>
              <a:t>  Regno, Password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4648200" y="52578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 pitchFamily="18" charset="0"/>
              </a:rPr>
              <a:t>Authenticate id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562600" y="59436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 pitchFamily="18" charset="0"/>
              </a:rPr>
              <a:t>Contact Details</a:t>
            </a:r>
            <a:endParaRPr lang="en-US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228600"/>
            <a:ext cx="15240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mbria" pitchFamily="18" charset="0"/>
              </a:rPr>
              <a:t>Student</a:t>
            </a:r>
            <a:endParaRPr lang="en-US" sz="2000" dirty="0">
              <a:latin typeface="Cambria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3429000" y="9906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124200" y="1447800"/>
            <a:ext cx="1676400" cy="1219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itchFamily="18" charset="0"/>
              </a:rPr>
              <a:t>4.1</a:t>
            </a:r>
          </a:p>
          <a:p>
            <a:pPr algn="ctr"/>
            <a:r>
              <a:rPr lang="en-US" dirty="0" smtClean="0">
                <a:latin typeface="Cambria" pitchFamily="18" charset="0"/>
              </a:rPr>
              <a:t>Select</a:t>
            </a:r>
          </a:p>
          <a:p>
            <a:pPr algn="ctr"/>
            <a:r>
              <a:rPr lang="en-US" dirty="0" smtClean="0">
                <a:latin typeface="Cambria" pitchFamily="18" charset="0"/>
              </a:rPr>
              <a:t>Subject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124200" y="3048000"/>
            <a:ext cx="1676400" cy="1295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itchFamily="18" charset="0"/>
              </a:rPr>
              <a:t>4.2</a:t>
            </a:r>
          </a:p>
          <a:p>
            <a:pPr algn="ctr"/>
            <a:r>
              <a:rPr lang="en-US" dirty="0" smtClean="0">
                <a:latin typeface="Cambria" pitchFamily="18" charset="0"/>
              </a:rPr>
              <a:t>Generate</a:t>
            </a:r>
          </a:p>
          <a:p>
            <a:pPr algn="ctr"/>
            <a:r>
              <a:rPr lang="en-US" dirty="0" smtClean="0">
                <a:latin typeface="Cambria" pitchFamily="18" charset="0"/>
              </a:rPr>
              <a:t>Questions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124200" y="4648200"/>
            <a:ext cx="1676400" cy="1295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itchFamily="18" charset="0"/>
              </a:rPr>
              <a:t>4.3</a:t>
            </a:r>
          </a:p>
          <a:p>
            <a:pPr algn="ctr"/>
            <a:r>
              <a:rPr lang="en-US" dirty="0" smtClean="0">
                <a:latin typeface="Cambria" pitchFamily="18" charset="0"/>
              </a:rPr>
              <a:t>Perform</a:t>
            </a:r>
            <a:endParaRPr lang="en-US" dirty="0">
              <a:latin typeface="Cambria" pitchFamily="18" charset="0"/>
            </a:endParaRPr>
          </a:p>
        </p:txBody>
      </p:sp>
      <p:cxnSp>
        <p:nvCxnSpPr>
          <p:cNvPr id="14" name="Straight Connector 13"/>
          <p:cNvCxnSpPr>
            <a:stCxn id="4" idx="3"/>
          </p:cNvCxnSpPr>
          <p:nvPr/>
        </p:nvCxnSpPr>
        <p:spPr>
          <a:xfrm flipV="1">
            <a:off x="1828800" y="533400"/>
            <a:ext cx="2057400" cy="38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943600" y="381000"/>
            <a:ext cx="16002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943600" y="838200"/>
            <a:ext cx="16002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553200" y="4038600"/>
            <a:ext cx="16764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553200" y="4495800"/>
            <a:ext cx="16764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553200" y="5867400"/>
            <a:ext cx="17526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553200" y="6324600"/>
            <a:ext cx="17526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4"/>
            <a:endCxn id="12" idx="0"/>
          </p:cNvCxnSpPr>
          <p:nvPr/>
        </p:nvCxnSpPr>
        <p:spPr>
          <a:xfrm rot="5400000">
            <a:off x="3810000" y="44958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" idx="4"/>
            <a:endCxn id="11" idx="0"/>
          </p:cNvCxnSpPr>
          <p:nvPr/>
        </p:nvCxnSpPr>
        <p:spPr>
          <a:xfrm rot="5400000">
            <a:off x="3771900" y="28575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2" idx="6"/>
          </p:cNvCxnSpPr>
          <p:nvPr/>
        </p:nvCxnSpPr>
        <p:spPr>
          <a:xfrm>
            <a:off x="4800600" y="5295900"/>
            <a:ext cx="2438400" cy="396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5400000">
            <a:off x="6972300" y="56007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 flipH="1" flipV="1">
            <a:off x="7200106" y="3848100"/>
            <a:ext cx="381794" cy="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11" idx="6"/>
          </p:cNvCxnSpPr>
          <p:nvPr/>
        </p:nvCxnSpPr>
        <p:spPr>
          <a:xfrm rot="10800000" flipV="1">
            <a:off x="4800600" y="3657600"/>
            <a:ext cx="2590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5400000">
            <a:off x="6172994" y="1447800"/>
            <a:ext cx="1218406" cy="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10" idx="6"/>
          </p:cNvCxnSpPr>
          <p:nvPr/>
        </p:nvCxnSpPr>
        <p:spPr>
          <a:xfrm rot="10800000">
            <a:off x="4800600" y="2057400"/>
            <a:ext cx="1981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981200" y="2286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 pitchFamily="18" charset="0"/>
              </a:rPr>
              <a:t>Subject Name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934200" y="58674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mbria" pitchFamily="18" charset="0"/>
              </a:rPr>
              <a:t>Results</a:t>
            </a:r>
            <a:endParaRPr lang="en-US" sz="2000" dirty="0">
              <a:latin typeface="Cambria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781800" y="41148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mbria" pitchFamily="18" charset="0"/>
              </a:rPr>
              <a:t>Question</a:t>
            </a:r>
            <a:endParaRPr lang="en-US" sz="2000" dirty="0">
              <a:latin typeface="Cambria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096000" y="3810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mbria" pitchFamily="18" charset="0"/>
              </a:rPr>
              <a:t>Subjects</a:t>
            </a:r>
            <a:endParaRPr lang="en-US" sz="2000" dirty="0">
              <a:latin typeface="Cambria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781800" y="12954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 pitchFamily="18" charset="0"/>
              </a:rPr>
              <a:t>Subject Name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876800" y="33528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 pitchFamily="18" charset="0"/>
              </a:rPr>
              <a:t>Question, Option, Answer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038600" y="26670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 pitchFamily="18" charset="0"/>
              </a:rPr>
              <a:t>Questions, Options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4038600" y="4343400"/>
            <a:ext cx="2133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 pitchFamily="18" charset="0"/>
              </a:rPr>
              <a:t>Questions, Options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5029200" y="50292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 pitchFamily="18" charset="0"/>
              </a:rPr>
              <a:t>Question, Answer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3810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mbria" pitchFamily="18" charset="0"/>
              </a:rPr>
              <a:t>Users</a:t>
            </a:r>
            <a:endParaRPr lang="en-US" sz="2000" dirty="0">
              <a:latin typeface="Cambria" pitchFamily="18" charset="0"/>
            </a:endParaRPr>
          </a:p>
        </p:txBody>
      </p:sp>
      <p:cxnSp>
        <p:nvCxnSpPr>
          <p:cNvPr id="6" name="Straight Connector 5"/>
          <p:cNvCxnSpPr>
            <a:stCxn id="4" idx="3"/>
          </p:cNvCxnSpPr>
          <p:nvPr/>
        </p:nvCxnSpPr>
        <p:spPr>
          <a:xfrm>
            <a:off x="1600200" y="685800"/>
            <a:ext cx="1752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>
            <a:off x="2933700" y="11049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514600" y="1524000"/>
            <a:ext cx="1676400" cy="1295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mbria" pitchFamily="18" charset="0"/>
              </a:rPr>
              <a:t>5.1</a:t>
            </a:r>
          </a:p>
          <a:p>
            <a:pPr algn="ctr"/>
            <a:r>
              <a:rPr lang="en-US" sz="2000" dirty="0" smtClean="0">
                <a:latin typeface="Cambria" pitchFamily="18" charset="0"/>
              </a:rPr>
              <a:t>Calculate Result</a:t>
            </a:r>
            <a:endParaRPr lang="en-US" sz="2000" dirty="0">
              <a:latin typeface="Cambria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5943600" y="1905000"/>
            <a:ext cx="16764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943600" y="2362200"/>
            <a:ext cx="16764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086600" y="4191000"/>
            <a:ext cx="16764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086600" y="4724400"/>
            <a:ext cx="16764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800600" y="4953000"/>
            <a:ext cx="17526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800600" y="5486400"/>
            <a:ext cx="17526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57200" y="4572000"/>
            <a:ext cx="1981200" cy="1295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mbria" pitchFamily="18" charset="0"/>
              </a:rPr>
              <a:t>5.3</a:t>
            </a:r>
          </a:p>
          <a:p>
            <a:pPr algn="ctr"/>
            <a:r>
              <a:rPr lang="en-US" sz="2000" dirty="0" smtClean="0">
                <a:latin typeface="Cambria" pitchFamily="18" charset="0"/>
              </a:rPr>
              <a:t>Generate</a:t>
            </a:r>
          </a:p>
          <a:p>
            <a:pPr algn="ctr"/>
            <a:r>
              <a:rPr lang="en-US" sz="2000" dirty="0" smtClean="0">
                <a:latin typeface="Cambria" pitchFamily="18" charset="0"/>
              </a:rPr>
              <a:t>Certificate</a:t>
            </a:r>
            <a:endParaRPr lang="en-US" sz="2000" dirty="0">
              <a:latin typeface="Cambria" pitchFamily="18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2514600" y="3048000"/>
            <a:ext cx="1676400" cy="1295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mbria" pitchFamily="18" charset="0"/>
              </a:rPr>
              <a:t>5.2</a:t>
            </a:r>
          </a:p>
          <a:p>
            <a:pPr algn="ctr"/>
            <a:r>
              <a:rPr lang="en-US" sz="2000" dirty="0" smtClean="0">
                <a:latin typeface="Cambria" pitchFamily="18" charset="0"/>
              </a:rPr>
              <a:t>Evaluate</a:t>
            </a:r>
          </a:p>
          <a:p>
            <a:pPr algn="ctr"/>
            <a:r>
              <a:rPr lang="en-US" sz="2000" dirty="0" smtClean="0">
                <a:latin typeface="Cambria" pitchFamily="18" charset="0"/>
              </a:rPr>
              <a:t>Answer</a:t>
            </a:r>
            <a:endParaRPr lang="en-US" sz="2000" dirty="0">
              <a:latin typeface="Cambria" pitchFamily="18" charset="0"/>
            </a:endParaRPr>
          </a:p>
        </p:txBody>
      </p:sp>
      <p:cxnSp>
        <p:nvCxnSpPr>
          <p:cNvPr id="47" name="Shape 46"/>
          <p:cNvCxnSpPr>
            <a:stCxn id="26" idx="2"/>
          </p:cNvCxnSpPr>
          <p:nvPr/>
        </p:nvCxnSpPr>
        <p:spPr>
          <a:xfrm rot="10800000" flipV="1">
            <a:off x="1905000" y="3695700"/>
            <a:ext cx="609600" cy="9525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hape 48"/>
          <p:cNvCxnSpPr>
            <a:stCxn id="9" idx="2"/>
          </p:cNvCxnSpPr>
          <p:nvPr/>
        </p:nvCxnSpPr>
        <p:spPr>
          <a:xfrm rot="10800000" flipV="1">
            <a:off x="1066800" y="2171700"/>
            <a:ext cx="1447800" cy="24003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25" idx="4"/>
          </p:cNvCxnSpPr>
          <p:nvPr/>
        </p:nvCxnSpPr>
        <p:spPr>
          <a:xfrm rot="5400000">
            <a:off x="1219200" y="6096000"/>
            <a:ext cx="457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1447800" y="6324600"/>
            <a:ext cx="1981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3429000" y="5943600"/>
            <a:ext cx="16764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mbria" pitchFamily="18" charset="0"/>
              </a:rPr>
              <a:t>Student</a:t>
            </a:r>
            <a:endParaRPr lang="en-US" sz="2000" dirty="0">
              <a:latin typeface="Cambria" pitchFamily="18" charset="0"/>
            </a:endParaRPr>
          </a:p>
        </p:txBody>
      </p:sp>
      <p:cxnSp>
        <p:nvCxnSpPr>
          <p:cNvPr id="102" name="Straight Arrow Connector 101"/>
          <p:cNvCxnSpPr>
            <a:stCxn id="25" idx="6"/>
          </p:cNvCxnSpPr>
          <p:nvPr/>
        </p:nvCxnSpPr>
        <p:spPr>
          <a:xfrm>
            <a:off x="2438400" y="5219700"/>
            <a:ext cx="2286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rot="5400000">
            <a:off x="6286500" y="2781300"/>
            <a:ext cx="838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endCxn id="26" idx="7"/>
          </p:cNvCxnSpPr>
          <p:nvPr/>
        </p:nvCxnSpPr>
        <p:spPr>
          <a:xfrm rot="10800000" flipV="1">
            <a:off x="3945498" y="3200399"/>
            <a:ext cx="2760103" cy="373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rot="10800000">
            <a:off x="4191000" y="3733800"/>
            <a:ext cx="3657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rot="5400000">
            <a:off x="7619206" y="3962400"/>
            <a:ext cx="457994" cy="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600200" y="59436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mbria" pitchFamily="18" charset="0"/>
              </a:rPr>
              <a:t>Certificate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876800" y="50292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mbria" pitchFamily="18" charset="0"/>
              </a:rPr>
              <a:t>Certificate</a:t>
            </a:r>
            <a:endParaRPr lang="en-US" sz="2000" dirty="0">
              <a:latin typeface="Cambria" pitchFamily="18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7315200" y="426720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mbria" pitchFamily="18" charset="0"/>
              </a:rPr>
              <a:t>Questions</a:t>
            </a:r>
            <a:endParaRPr lang="en-US" sz="2000" dirty="0">
              <a:latin typeface="Cambria" pitchFamily="18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6248400" y="1905000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mbria" pitchFamily="18" charset="0"/>
              </a:rPr>
              <a:t>Results</a:t>
            </a:r>
            <a:endParaRPr lang="en-US" sz="2000" dirty="0">
              <a:latin typeface="Cambria" pitchFamily="18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4267200" y="1524000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ambria" pitchFamily="18" charset="0"/>
              </a:rPr>
              <a:t>Reg</a:t>
            </a:r>
            <a:r>
              <a:rPr lang="en-US" dirty="0" smtClean="0">
                <a:latin typeface="Cambria" pitchFamily="18" charset="0"/>
              </a:rPr>
              <a:t> no, Questions, Answer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4876800" y="2895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 pitchFamily="18" charset="0"/>
              </a:rPr>
              <a:t>Student Answer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724400" y="34290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 pitchFamily="18" charset="0"/>
              </a:rPr>
              <a:t>Question, Correct Answer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2514600" y="49530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 pitchFamily="18" charset="0"/>
              </a:rPr>
              <a:t>Total Marks, result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609600" y="25908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 pitchFamily="18" charset="0"/>
              </a:rPr>
              <a:t>Result</a:t>
            </a:r>
          </a:p>
          <a:p>
            <a:r>
              <a:rPr lang="en-US" dirty="0" smtClean="0">
                <a:latin typeface="Cambria" pitchFamily="18" charset="0"/>
              </a:rPr>
              <a:t>Details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1447800" y="3200400"/>
            <a:ext cx="990600" cy="121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 pitchFamily="18" charset="0"/>
              </a:rPr>
              <a:t>Total</a:t>
            </a:r>
          </a:p>
          <a:p>
            <a:r>
              <a:rPr lang="en-US" dirty="0" smtClean="0">
                <a:latin typeface="Cambria" pitchFamily="18" charset="0"/>
              </a:rPr>
              <a:t>Marks,</a:t>
            </a:r>
          </a:p>
          <a:p>
            <a:r>
              <a:rPr lang="en-US" dirty="0" smtClean="0">
                <a:latin typeface="Cambria" pitchFamily="18" charset="0"/>
              </a:rPr>
              <a:t>Correct Answer</a:t>
            </a:r>
            <a:endParaRPr lang="en-US" dirty="0">
              <a:latin typeface="Cambria" pitchFamily="18" charset="0"/>
            </a:endParaRPr>
          </a:p>
        </p:txBody>
      </p:sp>
      <p:cxnSp>
        <p:nvCxnSpPr>
          <p:cNvPr id="145" name="Straight Arrow Connector 144"/>
          <p:cNvCxnSpPr>
            <a:endCxn id="9" idx="6"/>
          </p:cNvCxnSpPr>
          <p:nvPr/>
        </p:nvCxnSpPr>
        <p:spPr>
          <a:xfrm rot="10800000" flipV="1">
            <a:off x="4191000" y="2133600"/>
            <a:ext cx="17526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232</Words>
  <Application>Microsoft Office PowerPoint</Application>
  <PresentationFormat>On-screen Show (4:3)</PresentationFormat>
  <Paragraphs>128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sabii fh</dc:creator>
  <cp:lastModifiedBy>sabeeda</cp:lastModifiedBy>
  <cp:revision>56</cp:revision>
  <dcterms:created xsi:type="dcterms:W3CDTF">2006-08-16T00:00:00Z</dcterms:created>
  <dcterms:modified xsi:type="dcterms:W3CDTF">2014-01-10T06:17:41Z</dcterms:modified>
</cp:coreProperties>
</file>