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74" r:id="rId7"/>
    <p:sldId id="260" r:id="rId8"/>
    <p:sldId id="258" r:id="rId9"/>
    <p:sldId id="261" r:id="rId10"/>
    <p:sldId id="275" r:id="rId11"/>
    <p:sldId id="263" r:id="rId12"/>
    <p:sldId id="276" r:id="rId13"/>
    <p:sldId id="277" r:id="rId14"/>
    <p:sldId id="278" r:id="rId15"/>
    <p:sldId id="279" r:id="rId16"/>
    <p:sldId id="268" r:id="rId17"/>
    <p:sldId id="281" r:id="rId18"/>
    <p:sldId id="269" r:id="rId19"/>
    <p:sldId id="280" r:id="rId20"/>
    <p:sldId id="273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DE214F-5734-43A3-927B-77D9BC7D93C6}" v="15" dt="2023-02-25T01:58:28.124"/>
    <p1510:client id="{142C37E7-A4DE-9872-1232-5455B74809C1}" v="22" dt="2023-02-25T16:18:27.773"/>
    <p1510:client id="{16193223-3C0C-40BE-B614-1F5AFAD081D6}" v="39" dt="2023-02-25T02:27:39.270"/>
    <p1510:client id="{1C271384-6D4B-401C-8B38-D65CE12B9177}" v="121" dt="2023-02-25T02:12:56.772"/>
    <p1510:client id="{1D0D3D25-092C-4BBC-96B6-8F8A1476A46B}" v="464" dt="2023-02-25T18:53:16.526"/>
    <p1510:client id="{2698C0D3-F10E-418F-A6A0-AE3D4802320A}" v="17" dt="2023-02-25T16:47:51.752"/>
    <p1510:client id="{2926D808-D015-4827-A107-5D5B86965FA0}" v="12" dt="2023-02-25T19:18:25.511"/>
    <p1510:client id="{2B11AABF-5097-4927-B0EF-B512817F51CC}" v="87" dt="2023-02-24T18:11:12.584"/>
    <p1510:client id="{2E3E38FA-4264-4820-86F6-C3B028934627}" v="62" dt="2023-02-25T02:21:00.657"/>
    <p1510:client id="{330E7CCA-B284-DD71-B11E-21973C72DF0D}" v="2" dt="2023-02-24T23:08:35.811"/>
    <p1510:client id="{3729CF25-1F4F-4493-B6E9-F9620C6D6E51}" v="244" dt="2023-02-25T05:30:45.937"/>
    <p1510:client id="{45CC3374-21D3-4C24-B4DF-F19C3FCDBF88}" v="32" dt="2023-02-25T05:56:56.334"/>
    <p1510:client id="{5086127D-5FC7-4D11-9E0B-A4176886F8E3}" v="5" dt="2023-02-25T19:21:57.166"/>
    <p1510:client id="{59A4AA3E-1CC3-BB72-DC4F-9DE459BEFA1C}" v="240" dt="2023-02-25T14:19:41.568"/>
    <p1510:client id="{5E851679-B482-4ACE-B590-7A44C843A5A4}" v="2" dt="2023-02-25T01:50:37.710"/>
    <p1510:client id="{667E6D74-9C63-4893-8108-C31969B9AEBF}" v="43" dt="2023-02-25T01:46:29.940"/>
    <p1510:client id="{7C9E6C35-C779-4B68-966E-190584F4F2E9}" v="90" dt="2023-02-25T01:06:00.508"/>
    <p1510:client id="{9EBE2FF3-9161-4952-9B8A-D13CC47ACA44}" v="2" dt="2023-02-25T01:51:48.495"/>
    <p1510:client id="{A6FAC42B-256A-8D75-50A4-0DB01279D50F}" v="1160" dt="2023-02-25T20:43:19.736"/>
    <p1510:client id="{CF9FB46B-23C4-6EDF-3CC3-71996B30199F}" v="158" dt="2023-02-25T16:13:56.090"/>
    <p1510:client id="{E168063A-D3C6-D73C-4DED-A5244BEBD5B1}" v="90" dt="2023-02-25T15:20:38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ndita Sarmah" userId="S::asarmah1@student.gsu.edu::925cbe4c-05d3-43c0-917f-309d56386c10" providerId="AD" clId="Web-{1D0D3D25-092C-4BBC-96B6-8F8A1476A46B}"/>
    <pc:docChg chg="addSld delSld modSld">
      <pc:chgData name="Anindita Sarmah" userId="S::asarmah1@student.gsu.edu::925cbe4c-05d3-43c0-917f-309d56386c10" providerId="AD" clId="Web-{1D0D3D25-092C-4BBC-96B6-8F8A1476A46B}" dt="2023-02-25T18:53:16.526" v="410" actId="1076"/>
      <pc:docMkLst>
        <pc:docMk/>
      </pc:docMkLst>
      <pc:sldChg chg="addSp delSp modSp del mod setBg setClrOvrMap">
        <pc:chgData name="Anindita Sarmah" userId="S::asarmah1@student.gsu.edu::925cbe4c-05d3-43c0-917f-309d56386c10" providerId="AD" clId="Web-{1D0D3D25-092C-4BBC-96B6-8F8A1476A46B}" dt="2023-02-25T17:42:33.130" v="138"/>
        <pc:sldMkLst>
          <pc:docMk/>
          <pc:sldMk cId="1758885218" sldId="264"/>
        </pc:sldMkLst>
        <pc:spChg chg="mod">
          <ac:chgData name="Anindita Sarmah" userId="S::asarmah1@student.gsu.edu::925cbe4c-05d3-43c0-917f-309d56386c10" providerId="AD" clId="Web-{1D0D3D25-092C-4BBC-96B6-8F8A1476A46B}" dt="2023-02-25T17:25:22.965" v="15" actId="20577"/>
          <ac:spMkLst>
            <pc:docMk/>
            <pc:sldMk cId="1758885218" sldId="264"/>
            <ac:spMk id="2" creationId="{311AD43B-3E80-D160-EB6D-0087AC1693A7}"/>
          </ac:spMkLst>
        </pc:spChg>
        <pc:spChg chg="del mod ord">
          <ac:chgData name="Anindita Sarmah" userId="S::asarmah1@student.gsu.edu::925cbe4c-05d3-43c0-917f-309d56386c10" providerId="AD" clId="Web-{1D0D3D25-092C-4BBC-96B6-8F8A1476A46B}" dt="2023-02-25T17:22:45.134" v="1"/>
          <ac:spMkLst>
            <pc:docMk/>
            <pc:sldMk cId="1758885218" sldId="264"/>
            <ac:spMk id="26" creationId="{F448DEA5-DB75-BB8E-AEEE-0BC7DCEA9687}"/>
          </ac:spMkLst>
        </pc:spChg>
        <pc:spChg chg="del">
          <ac:chgData name="Anindita Sarmah" userId="S::asarmah1@student.gsu.edu::925cbe4c-05d3-43c0-917f-309d56386c10" providerId="AD" clId="Web-{1D0D3D25-092C-4BBC-96B6-8F8A1476A46B}" dt="2023-02-25T17:22:38.743" v="0"/>
          <ac:spMkLst>
            <pc:docMk/>
            <pc:sldMk cId="1758885218" sldId="264"/>
            <ac:spMk id="73" creationId="{EBB6D9F6-3E47-45AD-8461-718A3C87E3E8}"/>
          </ac:spMkLst>
        </pc:spChg>
        <pc:spChg chg="del">
          <ac:chgData name="Anindita Sarmah" userId="S::asarmah1@student.gsu.edu::925cbe4c-05d3-43c0-917f-309d56386c10" providerId="AD" clId="Web-{1D0D3D25-092C-4BBC-96B6-8F8A1476A46B}" dt="2023-02-25T17:22:38.743" v="0"/>
          <ac:spMkLst>
            <pc:docMk/>
            <pc:sldMk cId="1758885218" sldId="264"/>
            <ac:spMk id="74" creationId="{A3B16A00-A549-4B07-B8C2-4B3A966D9E26}"/>
          </ac:spMkLst>
        </pc:spChg>
        <pc:spChg chg="del">
          <ac:chgData name="Anindita Sarmah" userId="S::asarmah1@student.gsu.edu::925cbe4c-05d3-43c0-917f-309d56386c10" providerId="AD" clId="Web-{1D0D3D25-092C-4BBC-96B6-8F8A1476A46B}" dt="2023-02-25T17:22:38.743" v="0"/>
          <ac:spMkLst>
            <pc:docMk/>
            <pc:sldMk cId="1758885218" sldId="264"/>
            <ac:spMk id="75" creationId="{33B86BAE-87B4-4192-ABB2-627FFC965AC7}"/>
          </ac:spMkLst>
        </pc:spChg>
        <pc:spChg chg="del">
          <ac:chgData name="Anindita Sarmah" userId="S::asarmah1@student.gsu.edu::925cbe4c-05d3-43c0-917f-309d56386c10" providerId="AD" clId="Web-{1D0D3D25-092C-4BBC-96B6-8F8A1476A46B}" dt="2023-02-25T17:22:38.743" v="0"/>
          <ac:spMkLst>
            <pc:docMk/>
            <pc:sldMk cId="1758885218" sldId="264"/>
            <ac:spMk id="76" creationId="{22BB4F03-4463-45CC-89A7-8E03412EDDBF}"/>
          </ac:spMkLst>
        </pc:spChg>
        <pc:spChg chg="del">
          <ac:chgData name="Anindita Sarmah" userId="S::asarmah1@student.gsu.edu::925cbe4c-05d3-43c0-917f-309d56386c10" providerId="AD" clId="Web-{1D0D3D25-092C-4BBC-96B6-8F8A1476A46B}" dt="2023-02-25T17:22:38.743" v="0"/>
          <ac:spMkLst>
            <pc:docMk/>
            <pc:sldMk cId="1758885218" sldId="264"/>
            <ac:spMk id="77" creationId="{80E1AEAE-1F52-4C29-925C-27738417E9F5}"/>
          </ac:spMkLst>
        </pc:spChg>
        <pc:spChg chg="add del">
          <ac:chgData name="Anindita Sarmah" userId="S::asarmah1@student.gsu.edu::925cbe4c-05d3-43c0-917f-309d56386c10" providerId="AD" clId="Web-{1D0D3D25-092C-4BBC-96B6-8F8A1476A46B}" dt="2023-02-25T17:22:59.118" v="2"/>
          <ac:spMkLst>
            <pc:docMk/>
            <pc:sldMk cId="1758885218" sldId="264"/>
            <ac:spMk id="83" creationId="{98135EBA-B3A3-4F88-BCB1-D0C8E63F47CA}"/>
          </ac:spMkLst>
        </pc:spChg>
        <pc:spChg chg="add del">
          <ac:chgData name="Anindita Sarmah" userId="S::asarmah1@student.gsu.edu::925cbe4c-05d3-43c0-917f-309d56386c10" providerId="AD" clId="Web-{1D0D3D25-092C-4BBC-96B6-8F8A1476A46B}" dt="2023-02-25T17:22:59.118" v="2"/>
          <ac:spMkLst>
            <pc:docMk/>
            <pc:sldMk cId="1758885218" sldId="264"/>
            <ac:spMk id="85" creationId="{B551406E-05CC-4445-9609-3E253925D771}"/>
          </ac:spMkLst>
        </pc:spChg>
        <pc:spChg chg="add del">
          <ac:chgData name="Anindita Sarmah" userId="S::asarmah1@student.gsu.edu::925cbe4c-05d3-43c0-917f-309d56386c10" providerId="AD" clId="Web-{1D0D3D25-092C-4BBC-96B6-8F8A1476A46B}" dt="2023-02-25T17:23:27.603" v="4"/>
          <ac:spMkLst>
            <pc:docMk/>
            <pc:sldMk cId="1758885218" sldId="264"/>
            <ac:spMk id="107" creationId="{7AE95D8F-9825-4222-8846-E3461598CC62}"/>
          </ac:spMkLst>
        </pc:spChg>
        <pc:spChg chg="add">
          <ac:chgData name="Anindita Sarmah" userId="S::asarmah1@student.gsu.edu::925cbe4c-05d3-43c0-917f-309d56386c10" providerId="AD" clId="Web-{1D0D3D25-092C-4BBC-96B6-8F8A1476A46B}" dt="2023-02-25T17:23:27.603" v="4"/>
          <ac:spMkLst>
            <pc:docMk/>
            <pc:sldMk cId="1758885218" sldId="264"/>
            <ac:spMk id="118" creationId="{9584E7D4-A2F5-41A9-A4AE-B84BD1346A6E}"/>
          </ac:spMkLst>
        </pc:spChg>
        <pc:spChg chg="add">
          <ac:chgData name="Anindita Sarmah" userId="S::asarmah1@student.gsu.edu::925cbe4c-05d3-43c0-917f-309d56386c10" providerId="AD" clId="Web-{1D0D3D25-092C-4BBC-96B6-8F8A1476A46B}" dt="2023-02-25T17:23:27.603" v="4"/>
          <ac:spMkLst>
            <pc:docMk/>
            <pc:sldMk cId="1758885218" sldId="264"/>
            <ac:spMk id="120" creationId="{912531D6-F318-49BD-859A-0B2B7159485B}"/>
          </ac:spMkLst>
        </pc:spChg>
        <pc:spChg chg="add">
          <ac:chgData name="Anindita Sarmah" userId="S::asarmah1@student.gsu.edu::925cbe4c-05d3-43c0-917f-309d56386c10" providerId="AD" clId="Web-{1D0D3D25-092C-4BBC-96B6-8F8A1476A46B}" dt="2023-02-25T17:23:27.603" v="4"/>
          <ac:spMkLst>
            <pc:docMk/>
            <pc:sldMk cId="1758885218" sldId="264"/>
            <ac:spMk id="122" creationId="{C3A78525-353D-47EB-B839-E380DBD7DE18}"/>
          </ac:spMkLst>
        </pc:spChg>
        <pc:spChg chg="add">
          <ac:chgData name="Anindita Sarmah" userId="S::asarmah1@student.gsu.edu::925cbe4c-05d3-43c0-917f-309d56386c10" providerId="AD" clId="Web-{1D0D3D25-092C-4BBC-96B6-8F8A1476A46B}" dt="2023-02-25T17:23:27.603" v="4"/>
          <ac:spMkLst>
            <pc:docMk/>
            <pc:sldMk cId="1758885218" sldId="264"/>
            <ac:spMk id="124" creationId="{6436C932-B8B8-4A70-8A0D-1A4AD0A9F20E}"/>
          </ac:spMkLst>
        </pc:spChg>
        <pc:spChg chg="add">
          <ac:chgData name="Anindita Sarmah" userId="S::asarmah1@student.gsu.edu::925cbe4c-05d3-43c0-917f-309d56386c10" providerId="AD" clId="Web-{1D0D3D25-092C-4BBC-96B6-8F8A1476A46B}" dt="2023-02-25T17:23:27.603" v="4"/>
          <ac:spMkLst>
            <pc:docMk/>
            <pc:sldMk cId="1758885218" sldId="264"/>
            <ac:spMk id="128" creationId="{BEC760C0-2D8A-4DE5-9990-FA96D59E535F}"/>
          </ac:spMkLst>
        </pc:spChg>
        <pc:picChg chg="mod ord">
          <ac:chgData name="Anindita Sarmah" userId="S::asarmah1@student.gsu.edu::925cbe4c-05d3-43c0-917f-309d56386c10" providerId="AD" clId="Web-{1D0D3D25-092C-4BBC-96B6-8F8A1476A46B}" dt="2023-02-25T17:24:04.526" v="11" actId="1076"/>
          <ac:picMkLst>
            <pc:docMk/>
            <pc:sldMk cId="1758885218" sldId="264"/>
            <ac:picMk id="4" creationId="{445C6E02-D597-C229-6E45-D205194C8825}"/>
          </ac:picMkLst>
        </pc:picChg>
        <pc:picChg chg="mod ord">
          <ac:chgData name="Anindita Sarmah" userId="S::asarmah1@student.gsu.edu::925cbe4c-05d3-43c0-917f-309d56386c10" providerId="AD" clId="Web-{1D0D3D25-092C-4BBC-96B6-8F8A1476A46B}" dt="2023-02-25T17:23:51.385" v="8" actId="1076"/>
          <ac:picMkLst>
            <pc:docMk/>
            <pc:sldMk cId="1758885218" sldId="264"/>
            <ac:picMk id="5" creationId="{80E44F36-11BE-5362-74CF-F4F9FFE15A12}"/>
          </ac:picMkLst>
        </pc:picChg>
        <pc:picChg chg="mod">
          <ac:chgData name="Anindita Sarmah" userId="S::asarmah1@student.gsu.edu::925cbe4c-05d3-43c0-917f-309d56386c10" providerId="AD" clId="Web-{1D0D3D25-092C-4BBC-96B6-8F8A1476A46B}" dt="2023-02-25T17:23:27.603" v="4"/>
          <ac:picMkLst>
            <pc:docMk/>
            <pc:sldMk cId="1758885218" sldId="264"/>
            <ac:picMk id="6" creationId="{1AC9C43F-7248-2815-7B84-BAEA7A99ED35}"/>
          </ac:picMkLst>
        </pc:picChg>
        <pc:picChg chg="mod ord">
          <ac:chgData name="Anindita Sarmah" userId="S::asarmah1@student.gsu.edu::925cbe4c-05d3-43c0-917f-309d56386c10" providerId="AD" clId="Web-{1D0D3D25-092C-4BBC-96B6-8F8A1476A46B}" dt="2023-02-25T17:23:27.603" v="4"/>
          <ac:picMkLst>
            <pc:docMk/>
            <pc:sldMk cId="1758885218" sldId="264"/>
            <ac:picMk id="7" creationId="{5F05FB50-0D80-E019-A570-9097079727EA}"/>
          </ac:picMkLst>
        </pc:picChg>
        <pc:cxnChg chg="add del">
          <ac:chgData name="Anindita Sarmah" userId="S::asarmah1@student.gsu.edu::925cbe4c-05d3-43c0-917f-309d56386c10" providerId="AD" clId="Web-{1D0D3D25-092C-4BBC-96B6-8F8A1476A46B}" dt="2023-02-25T17:22:59.118" v="2"/>
          <ac:cxnSpMkLst>
            <pc:docMk/>
            <pc:sldMk cId="1758885218" sldId="264"/>
            <ac:cxnSpMk id="87" creationId="{FB9683CF-0DA1-46CF-ACAC-D8EE1B15BDB7}"/>
          </ac:cxnSpMkLst>
        </pc:cxnChg>
        <pc:cxnChg chg="add del">
          <ac:chgData name="Anindita Sarmah" userId="S::asarmah1@student.gsu.edu::925cbe4c-05d3-43c0-917f-309d56386c10" providerId="AD" clId="Web-{1D0D3D25-092C-4BBC-96B6-8F8A1476A46B}" dt="2023-02-25T17:22:59.118" v="2"/>
          <ac:cxnSpMkLst>
            <pc:docMk/>
            <pc:sldMk cId="1758885218" sldId="264"/>
            <ac:cxnSpMk id="89" creationId="{C2AE770B-9BD5-45F7-9DD4-D3FFD62FE6FE}"/>
          </ac:cxnSpMkLst>
        </pc:cxnChg>
        <pc:cxnChg chg="add del">
          <ac:chgData name="Anindita Sarmah" userId="S::asarmah1@student.gsu.edu::925cbe4c-05d3-43c0-917f-309d56386c10" providerId="AD" clId="Web-{1D0D3D25-092C-4BBC-96B6-8F8A1476A46B}" dt="2023-02-25T17:22:59.118" v="2"/>
          <ac:cxnSpMkLst>
            <pc:docMk/>
            <pc:sldMk cId="1758885218" sldId="264"/>
            <ac:cxnSpMk id="96" creationId="{24A55763-CE5D-4A9B-A9F7-982C800073B9}"/>
          </ac:cxnSpMkLst>
        </pc:cxnChg>
        <pc:cxnChg chg="add del">
          <ac:chgData name="Anindita Sarmah" userId="S::asarmah1@student.gsu.edu::925cbe4c-05d3-43c0-917f-309d56386c10" providerId="AD" clId="Web-{1D0D3D25-092C-4BBC-96B6-8F8A1476A46B}" dt="2023-02-25T17:22:59.118" v="2"/>
          <ac:cxnSpMkLst>
            <pc:docMk/>
            <pc:sldMk cId="1758885218" sldId="264"/>
            <ac:cxnSpMk id="100" creationId="{4E4DDBE7-307B-40B1-B6B5-5B376C16D732}"/>
          </ac:cxnSpMkLst>
        </pc:cxnChg>
        <pc:cxnChg chg="add del">
          <ac:chgData name="Anindita Sarmah" userId="S::asarmah1@student.gsu.edu::925cbe4c-05d3-43c0-917f-309d56386c10" providerId="AD" clId="Web-{1D0D3D25-092C-4BBC-96B6-8F8A1476A46B}" dt="2023-02-25T17:23:27.603" v="4"/>
          <ac:cxnSpMkLst>
            <pc:docMk/>
            <pc:sldMk cId="1758885218" sldId="264"/>
            <ac:cxnSpMk id="105" creationId="{DFDA47BC-3069-47F5-8257-24B3B1F76A08}"/>
          </ac:cxnSpMkLst>
        </pc:cxnChg>
        <pc:cxnChg chg="add del">
          <ac:chgData name="Anindita Sarmah" userId="S::asarmah1@student.gsu.edu::925cbe4c-05d3-43c0-917f-309d56386c10" providerId="AD" clId="Web-{1D0D3D25-092C-4BBC-96B6-8F8A1476A46B}" dt="2023-02-25T17:23:27.603" v="4"/>
          <ac:cxnSpMkLst>
            <pc:docMk/>
            <pc:sldMk cId="1758885218" sldId="264"/>
            <ac:cxnSpMk id="109" creationId="{942B920A-73AD-402A-8EEF-B88E1A9398B8}"/>
          </ac:cxnSpMkLst>
        </pc:cxnChg>
        <pc:cxnChg chg="add del">
          <ac:chgData name="Anindita Sarmah" userId="S::asarmah1@student.gsu.edu::925cbe4c-05d3-43c0-917f-309d56386c10" providerId="AD" clId="Web-{1D0D3D25-092C-4BBC-96B6-8F8A1476A46B}" dt="2023-02-25T17:23:27.603" v="4"/>
          <ac:cxnSpMkLst>
            <pc:docMk/>
            <pc:sldMk cId="1758885218" sldId="264"/>
            <ac:cxnSpMk id="111" creationId="{00C9EB70-BC82-414A-BF8D-AD7FC6727616}"/>
          </ac:cxnSpMkLst>
        </pc:cxnChg>
        <pc:cxnChg chg="add del">
          <ac:chgData name="Anindita Sarmah" userId="S::asarmah1@student.gsu.edu::925cbe4c-05d3-43c0-917f-309d56386c10" providerId="AD" clId="Web-{1D0D3D25-092C-4BBC-96B6-8F8A1476A46B}" dt="2023-02-25T17:23:27.603" v="4"/>
          <ac:cxnSpMkLst>
            <pc:docMk/>
            <pc:sldMk cId="1758885218" sldId="264"/>
            <ac:cxnSpMk id="113" creationId="{3217665F-0036-444A-8D4A-33AF36A36A42}"/>
          </ac:cxnSpMkLst>
        </pc:cxnChg>
        <pc:cxnChg chg="add">
          <ac:chgData name="Anindita Sarmah" userId="S::asarmah1@student.gsu.edu::925cbe4c-05d3-43c0-917f-309d56386c10" providerId="AD" clId="Web-{1D0D3D25-092C-4BBC-96B6-8F8A1476A46B}" dt="2023-02-25T17:23:27.603" v="4"/>
          <ac:cxnSpMkLst>
            <pc:docMk/>
            <pc:sldMk cId="1758885218" sldId="264"/>
            <ac:cxnSpMk id="126" creationId="{02AD82C0-24F3-4083-849D-D281174AF259}"/>
          </ac:cxnSpMkLst>
        </pc:cxnChg>
      </pc:sldChg>
      <pc:sldChg chg="del">
        <pc:chgData name="Anindita Sarmah" userId="S::asarmah1@student.gsu.edu::925cbe4c-05d3-43c0-917f-309d56386c10" providerId="AD" clId="Web-{1D0D3D25-092C-4BBC-96B6-8F8A1476A46B}" dt="2023-02-25T17:56:13.902" v="270"/>
        <pc:sldMkLst>
          <pc:docMk/>
          <pc:sldMk cId="1570242828" sldId="265"/>
        </pc:sldMkLst>
      </pc:sldChg>
      <pc:sldChg chg="modSp del">
        <pc:chgData name="Anindita Sarmah" userId="S::asarmah1@student.gsu.edu::925cbe4c-05d3-43c0-917f-309d56386c10" providerId="AD" clId="Web-{1D0D3D25-092C-4BBC-96B6-8F8A1476A46B}" dt="2023-02-25T18:12:56.865" v="324"/>
        <pc:sldMkLst>
          <pc:docMk/>
          <pc:sldMk cId="161827789" sldId="266"/>
        </pc:sldMkLst>
        <pc:spChg chg="mod">
          <ac:chgData name="Anindita Sarmah" userId="S::asarmah1@student.gsu.edu::925cbe4c-05d3-43c0-917f-309d56386c10" providerId="AD" clId="Web-{1D0D3D25-092C-4BBC-96B6-8F8A1476A46B}" dt="2023-02-25T17:43:17.740" v="143" actId="14100"/>
          <ac:spMkLst>
            <pc:docMk/>
            <pc:sldMk cId="161827789" sldId="266"/>
            <ac:spMk id="2" creationId="{1B97F810-734D-EF46-0C98-6854A9E5CFC5}"/>
          </ac:spMkLst>
        </pc:spChg>
      </pc:sldChg>
      <pc:sldChg chg="del">
        <pc:chgData name="Anindita Sarmah" userId="S::asarmah1@student.gsu.edu::925cbe4c-05d3-43c0-917f-309d56386c10" providerId="AD" clId="Web-{1D0D3D25-092C-4BBC-96B6-8F8A1476A46B}" dt="2023-02-25T18:15:55.057" v="350"/>
        <pc:sldMkLst>
          <pc:docMk/>
          <pc:sldMk cId="1514300017" sldId="267"/>
        </pc:sldMkLst>
      </pc:sldChg>
      <pc:sldChg chg="modSp">
        <pc:chgData name="Anindita Sarmah" userId="S::asarmah1@student.gsu.edu::925cbe4c-05d3-43c0-917f-309d56386c10" providerId="AD" clId="Web-{1D0D3D25-092C-4BBC-96B6-8F8A1476A46B}" dt="2023-02-25T18:18:08.701" v="362" actId="14100"/>
        <pc:sldMkLst>
          <pc:docMk/>
          <pc:sldMk cId="228723692" sldId="268"/>
        </pc:sldMkLst>
        <pc:picChg chg="mod modCrop">
          <ac:chgData name="Anindita Sarmah" userId="S::asarmah1@student.gsu.edu::925cbe4c-05d3-43c0-917f-309d56386c10" providerId="AD" clId="Web-{1D0D3D25-092C-4BBC-96B6-8F8A1476A46B}" dt="2023-02-25T18:17:58.825" v="361" actId="14100"/>
          <ac:picMkLst>
            <pc:docMk/>
            <pc:sldMk cId="228723692" sldId="268"/>
            <ac:picMk id="3" creationId="{35677B8A-AFF8-C211-572B-B816500299C4}"/>
          </ac:picMkLst>
        </pc:picChg>
        <pc:picChg chg="mod modCrop">
          <ac:chgData name="Anindita Sarmah" userId="S::asarmah1@student.gsu.edu::925cbe4c-05d3-43c0-917f-309d56386c10" providerId="AD" clId="Web-{1D0D3D25-092C-4BBC-96B6-8F8A1476A46B}" dt="2023-02-25T18:18:08.701" v="362" actId="14100"/>
          <ac:picMkLst>
            <pc:docMk/>
            <pc:sldMk cId="228723692" sldId="268"/>
            <ac:picMk id="4" creationId="{6E289C0B-CDA3-307E-C732-C2551AD8CADA}"/>
          </ac:picMkLst>
        </pc:picChg>
      </pc:sldChg>
      <pc:sldChg chg="addSp delSp modSp">
        <pc:chgData name="Anindita Sarmah" userId="S::asarmah1@student.gsu.edu::925cbe4c-05d3-43c0-917f-309d56386c10" providerId="AD" clId="Web-{1D0D3D25-092C-4BBC-96B6-8F8A1476A46B}" dt="2023-02-25T18:51:42.317" v="394" actId="14100"/>
        <pc:sldMkLst>
          <pc:docMk/>
          <pc:sldMk cId="2454405246" sldId="269"/>
        </pc:sldMkLst>
        <pc:spChg chg="mod">
          <ac:chgData name="Anindita Sarmah" userId="S::asarmah1@student.gsu.edu::925cbe4c-05d3-43c0-917f-309d56386c10" providerId="AD" clId="Web-{1D0D3D25-092C-4BBC-96B6-8F8A1476A46B}" dt="2023-02-25T18:43:51.505" v="367"/>
          <ac:spMkLst>
            <pc:docMk/>
            <pc:sldMk cId="2454405246" sldId="269"/>
            <ac:spMk id="2" creationId="{383187DE-3DC0-3966-143D-C3B60F03FB95}"/>
          </ac:spMkLst>
        </pc:spChg>
        <pc:spChg chg="del">
          <ac:chgData name="Anindita Sarmah" userId="S::asarmah1@student.gsu.edu::925cbe4c-05d3-43c0-917f-309d56386c10" providerId="AD" clId="Web-{1D0D3D25-092C-4BBC-96B6-8F8A1476A46B}" dt="2023-02-25T18:43:51.505" v="367"/>
          <ac:spMkLst>
            <pc:docMk/>
            <pc:sldMk cId="2454405246" sldId="269"/>
            <ac:spMk id="6" creationId="{B95B9BA8-1D69-4796-85F5-B6D0BD52354B}"/>
          </ac:spMkLst>
        </pc:spChg>
        <pc:spChg chg="add">
          <ac:chgData name="Anindita Sarmah" userId="S::asarmah1@student.gsu.edu::925cbe4c-05d3-43c0-917f-309d56386c10" providerId="AD" clId="Web-{1D0D3D25-092C-4BBC-96B6-8F8A1476A46B}" dt="2023-02-25T18:43:51.505" v="367"/>
          <ac:spMkLst>
            <pc:docMk/>
            <pc:sldMk cId="2454405246" sldId="269"/>
            <ac:spMk id="10" creationId="{D4771268-CB57-404A-9271-370EB28F6090}"/>
          </ac:spMkLst>
        </pc:spChg>
        <pc:picChg chg="add del mod">
          <ac:chgData name="Anindita Sarmah" userId="S::asarmah1@student.gsu.edu::925cbe4c-05d3-43c0-917f-309d56386c10" providerId="AD" clId="Web-{1D0D3D25-092C-4BBC-96B6-8F8A1476A46B}" dt="2023-02-25T18:46:58.361" v="370"/>
          <ac:picMkLst>
            <pc:docMk/>
            <pc:sldMk cId="2454405246" sldId="269"/>
            <ac:picMk id="3" creationId="{FA5D8EFC-F607-1BE4-EDD8-20ADBC3A44CA}"/>
          </ac:picMkLst>
        </pc:picChg>
        <pc:picChg chg="del">
          <ac:chgData name="Anindita Sarmah" userId="S::asarmah1@student.gsu.edu::925cbe4c-05d3-43c0-917f-309d56386c10" providerId="AD" clId="Web-{1D0D3D25-092C-4BBC-96B6-8F8A1476A46B}" dt="2023-02-25T18:43:31.582" v="365"/>
          <ac:picMkLst>
            <pc:docMk/>
            <pc:sldMk cId="2454405246" sldId="269"/>
            <ac:picMk id="4" creationId="{0B8BB696-7A4B-EB50-C8D4-7776EEBBB49B}"/>
          </ac:picMkLst>
        </pc:picChg>
        <pc:picChg chg="add del mod">
          <ac:chgData name="Anindita Sarmah" userId="S::asarmah1@student.gsu.edu::925cbe4c-05d3-43c0-917f-309d56386c10" providerId="AD" clId="Web-{1D0D3D25-092C-4BBC-96B6-8F8A1476A46B}" dt="2023-02-25T18:51:06.283" v="387"/>
          <ac:picMkLst>
            <pc:docMk/>
            <pc:sldMk cId="2454405246" sldId="269"/>
            <ac:picMk id="5" creationId="{30E11798-ED36-7530-0F05-AA62F9BDC4FD}"/>
          </ac:picMkLst>
        </pc:picChg>
        <pc:picChg chg="add mod">
          <ac:chgData name="Anindita Sarmah" userId="S::asarmah1@student.gsu.edu::925cbe4c-05d3-43c0-917f-309d56386c10" providerId="AD" clId="Web-{1D0D3D25-092C-4BBC-96B6-8F8A1476A46B}" dt="2023-02-25T18:51:42.317" v="394" actId="14100"/>
          <ac:picMkLst>
            <pc:docMk/>
            <pc:sldMk cId="2454405246" sldId="269"/>
            <ac:picMk id="7" creationId="{98B7C494-5206-89C9-60A6-C19FD5DB4C87}"/>
          </ac:picMkLst>
        </pc:picChg>
      </pc:sldChg>
      <pc:sldChg chg="modSp">
        <pc:chgData name="Anindita Sarmah" userId="S::asarmah1@student.gsu.edu::925cbe4c-05d3-43c0-917f-309d56386c10" providerId="AD" clId="Web-{1D0D3D25-092C-4BBC-96B6-8F8A1476A46B}" dt="2023-02-25T18:19:03.280" v="364" actId="1076"/>
        <pc:sldMkLst>
          <pc:docMk/>
          <pc:sldMk cId="2025055352" sldId="275"/>
        </pc:sldMkLst>
        <pc:spChg chg="mod">
          <ac:chgData name="Anindita Sarmah" userId="S::asarmah1@student.gsu.edu::925cbe4c-05d3-43c0-917f-309d56386c10" providerId="AD" clId="Web-{1D0D3D25-092C-4BBC-96B6-8F8A1476A46B}" dt="2023-02-25T18:19:03.280" v="364" actId="1076"/>
          <ac:spMkLst>
            <pc:docMk/>
            <pc:sldMk cId="2025055352" sldId="275"/>
            <ac:spMk id="12" creationId="{70AB7456-19D5-A698-831D-3FC275CE98B0}"/>
          </ac:spMkLst>
        </pc:spChg>
      </pc:sldChg>
      <pc:sldChg chg="addSp delSp modSp new mod setBg">
        <pc:chgData name="Anindita Sarmah" userId="S::asarmah1@student.gsu.edu::925cbe4c-05d3-43c0-917f-309d56386c10" providerId="AD" clId="Web-{1D0D3D25-092C-4BBC-96B6-8F8A1476A46B}" dt="2023-02-25T18:53:16.526" v="410" actId="1076"/>
        <pc:sldMkLst>
          <pc:docMk/>
          <pc:sldMk cId="1667229918" sldId="276"/>
        </pc:sldMkLst>
        <pc:spChg chg="add mod ord">
          <ac:chgData name="Anindita Sarmah" userId="S::asarmah1@student.gsu.edu::925cbe4c-05d3-43c0-917f-309d56386c10" providerId="AD" clId="Web-{1D0D3D25-092C-4BBC-96B6-8F8A1476A46B}" dt="2023-02-25T18:53:10.385" v="409"/>
          <ac:spMkLst>
            <pc:docMk/>
            <pc:sldMk cId="1667229918" sldId="276"/>
            <ac:spMk id="4" creationId="{12DB7AB9-5C6F-21AD-D922-8AA13C952EC3}"/>
          </ac:spMkLst>
        </pc:spChg>
        <pc:spChg chg="add del mod ord">
          <ac:chgData name="Anindita Sarmah" userId="S::asarmah1@student.gsu.edu::925cbe4c-05d3-43c0-917f-309d56386c10" providerId="AD" clId="Web-{1D0D3D25-092C-4BBC-96B6-8F8A1476A46B}" dt="2023-02-25T18:52:39.242" v="395"/>
          <ac:spMkLst>
            <pc:docMk/>
            <pc:sldMk cId="1667229918" sldId="276"/>
            <ac:spMk id="11" creationId="{679AE7BE-3E0D-BB02-39E0-2FD65EEDDC33}"/>
          </ac:spMkLst>
        </pc:spChg>
        <pc:spChg chg="add del">
          <ac:chgData name="Anindita Sarmah" userId="S::asarmah1@student.gsu.edu::925cbe4c-05d3-43c0-917f-309d56386c10" providerId="AD" clId="Web-{1D0D3D25-092C-4BBC-96B6-8F8A1476A46B}" dt="2023-02-25T17:34:47.322" v="75"/>
          <ac:spMkLst>
            <pc:docMk/>
            <pc:sldMk cId="1667229918" sldId="276"/>
            <ac:spMk id="18" creationId="{7AE95D8F-9825-4222-8846-E3461598CC62}"/>
          </ac:spMkLst>
        </pc:spChg>
        <pc:spChg chg="add del">
          <ac:chgData name="Anindita Sarmah" userId="S::asarmah1@student.gsu.edu::925cbe4c-05d3-43c0-917f-309d56386c10" providerId="AD" clId="Web-{1D0D3D25-092C-4BBC-96B6-8F8A1476A46B}" dt="2023-02-25T17:34:59.291" v="79"/>
          <ac:spMkLst>
            <pc:docMk/>
            <pc:sldMk cId="1667229918" sldId="276"/>
            <ac:spMk id="26" creationId="{91F55C5D-1648-4BE3-932D-8CADBF3F6736}"/>
          </ac:spMkLst>
        </pc:spChg>
        <pc:spChg chg="add del">
          <ac:chgData name="Anindita Sarmah" userId="S::asarmah1@student.gsu.edu::925cbe4c-05d3-43c0-917f-309d56386c10" providerId="AD" clId="Web-{1D0D3D25-092C-4BBC-96B6-8F8A1476A46B}" dt="2023-02-25T17:34:59.291" v="79"/>
          <ac:spMkLst>
            <pc:docMk/>
            <pc:sldMk cId="1667229918" sldId="276"/>
            <ac:spMk id="27" creationId="{A38E1331-B5A6-44BE-BF4E-EE6C2FD2A242}"/>
          </ac:spMkLst>
        </pc:spChg>
        <pc:picChg chg="add mod ord modCrop">
          <ac:chgData name="Anindita Sarmah" userId="S::asarmah1@student.gsu.edu::925cbe4c-05d3-43c0-917f-309d56386c10" providerId="AD" clId="Web-{1D0D3D25-092C-4BBC-96B6-8F8A1476A46B}" dt="2023-02-25T17:55:57.011" v="269" actId="1076"/>
          <ac:picMkLst>
            <pc:docMk/>
            <pc:sldMk cId="1667229918" sldId="276"/>
            <ac:picMk id="3" creationId="{5ABFABEC-F5A8-64EB-3860-4BDFD7314461}"/>
          </ac:picMkLst>
        </pc:picChg>
        <pc:picChg chg="add mod ord">
          <ac:chgData name="Anindita Sarmah" userId="S::asarmah1@student.gsu.edu::925cbe4c-05d3-43c0-917f-309d56386c10" providerId="AD" clId="Web-{1D0D3D25-092C-4BBC-96B6-8F8A1476A46B}" dt="2023-02-25T17:55:04.916" v="261" actId="1076"/>
          <ac:picMkLst>
            <pc:docMk/>
            <pc:sldMk cId="1667229918" sldId="276"/>
            <ac:picMk id="5" creationId="{2A174CFC-1E64-4FC6-FD9D-BDAA782D3803}"/>
          </ac:picMkLst>
        </pc:picChg>
        <pc:picChg chg="add mod modCrop">
          <ac:chgData name="Anindita Sarmah" userId="S::asarmah1@student.gsu.edu::925cbe4c-05d3-43c0-917f-309d56386c10" providerId="AD" clId="Web-{1D0D3D25-092C-4BBC-96B6-8F8A1476A46B}" dt="2023-02-25T17:55:06.666" v="262" actId="1076"/>
          <ac:picMkLst>
            <pc:docMk/>
            <pc:sldMk cId="1667229918" sldId="276"/>
            <ac:picMk id="7" creationId="{85AE4AA9-C573-62E8-7484-B2762533BD12}"/>
          </ac:picMkLst>
        </pc:picChg>
        <pc:picChg chg="add mod">
          <ac:chgData name="Anindita Sarmah" userId="S::asarmah1@student.gsu.edu::925cbe4c-05d3-43c0-917f-309d56386c10" providerId="AD" clId="Web-{1D0D3D25-092C-4BBC-96B6-8F8A1476A46B}" dt="2023-02-25T17:55:14.307" v="264" actId="1076"/>
          <ac:picMkLst>
            <pc:docMk/>
            <pc:sldMk cId="1667229918" sldId="276"/>
            <ac:picMk id="9" creationId="{178DDFFC-078A-DD9B-B68A-3E31E591F884}"/>
          </ac:picMkLst>
        </pc:picChg>
        <pc:cxnChg chg="add mod">
          <ac:chgData name="Anindita Sarmah" userId="S::asarmah1@student.gsu.edu::925cbe4c-05d3-43c0-917f-309d56386c10" providerId="AD" clId="Web-{1D0D3D25-092C-4BBC-96B6-8F8A1476A46B}" dt="2023-02-25T18:53:16.526" v="410" actId="1076"/>
          <ac:cxnSpMkLst>
            <pc:docMk/>
            <pc:sldMk cId="1667229918" sldId="276"/>
            <ac:cxnSpMk id="12" creationId="{2653AF90-189F-243A-0597-742E79CB9159}"/>
          </ac:cxnSpMkLst>
        </pc:cxnChg>
        <pc:cxnChg chg="add del">
          <ac:chgData name="Anindita Sarmah" userId="S::asarmah1@student.gsu.edu::925cbe4c-05d3-43c0-917f-309d56386c10" providerId="AD" clId="Web-{1D0D3D25-092C-4BBC-96B6-8F8A1476A46B}" dt="2023-02-25T17:34:47.322" v="75"/>
          <ac:cxnSpMkLst>
            <pc:docMk/>
            <pc:sldMk cId="1667229918" sldId="276"/>
            <ac:cxnSpMk id="16" creationId="{DFDA47BC-3069-47F5-8257-24B3B1F76A08}"/>
          </ac:cxnSpMkLst>
        </pc:cxnChg>
        <pc:cxnChg chg="add del">
          <ac:chgData name="Anindita Sarmah" userId="S::asarmah1@student.gsu.edu::925cbe4c-05d3-43c0-917f-309d56386c10" providerId="AD" clId="Web-{1D0D3D25-092C-4BBC-96B6-8F8A1476A46B}" dt="2023-02-25T17:34:47.322" v="75"/>
          <ac:cxnSpMkLst>
            <pc:docMk/>
            <pc:sldMk cId="1667229918" sldId="276"/>
            <ac:cxnSpMk id="20" creationId="{942B920A-73AD-402A-8EEF-B88E1A9398B8}"/>
          </ac:cxnSpMkLst>
        </pc:cxnChg>
        <pc:cxnChg chg="add del">
          <ac:chgData name="Anindita Sarmah" userId="S::asarmah1@student.gsu.edu::925cbe4c-05d3-43c0-917f-309d56386c10" providerId="AD" clId="Web-{1D0D3D25-092C-4BBC-96B6-8F8A1476A46B}" dt="2023-02-25T17:34:47.322" v="75"/>
          <ac:cxnSpMkLst>
            <pc:docMk/>
            <pc:sldMk cId="1667229918" sldId="276"/>
            <ac:cxnSpMk id="22" creationId="{00C9EB70-BC82-414A-BF8D-AD7FC6727616}"/>
          </ac:cxnSpMkLst>
        </pc:cxnChg>
        <pc:cxnChg chg="add del">
          <ac:chgData name="Anindita Sarmah" userId="S::asarmah1@student.gsu.edu::925cbe4c-05d3-43c0-917f-309d56386c10" providerId="AD" clId="Web-{1D0D3D25-092C-4BBC-96B6-8F8A1476A46B}" dt="2023-02-25T17:34:47.322" v="75"/>
          <ac:cxnSpMkLst>
            <pc:docMk/>
            <pc:sldMk cId="1667229918" sldId="276"/>
            <ac:cxnSpMk id="24" creationId="{3217665F-0036-444A-8D4A-33AF36A36A42}"/>
          </ac:cxnSpMkLst>
        </pc:cxnChg>
      </pc:sldChg>
      <pc:sldChg chg="addSp delSp modSp add replId">
        <pc:chgData name="Anindita Sarmah" userId="S::asarmah1@student.gsu.edu::925cbe4c-05d3-43c0-917f-309d56386c10" providerId="AD" clId="Web-{1D0D3D25-092C-4BBC-96B6-8F8A1476A46B}" dt="2023-02-25T17:54:14.024" v="254" actId="1076"/>
        <pc:sldMkLst>
          <pc:docMk/>
          <pc:sldMk cId="1946755384" sldId="277"/>
        </pc:sldMkLst>
        <pc:spChg chg="add del mod">
          <ac:chgData name="Anindita Sarmah" userId="S::asarmah1@student.gsu.edu::925cbe4c-05d3-43c0-917f-309d56386c10" providerId="AD" clId="Web-{1D0D3D25-092C-4BBC-96B6-8F8A1476A46B}" dt="2023-02-25T17:44:51.649" v="156"/>
          <ac:spMkLst>
            <pc:docMk/>
            <pc:sldMk cId="1946755384" sldId="277"/>
            <ac:spMk id="4" creationId="{8FF53BDC-5C58-A960-FA6F-4456EB6FBFE2}"/>
          </ac:spMkLst>
        </pc:spChg>
        <pc:spChg chg="add mod">
          <ac:chgData name="Anindita Sarmah" userId="S::asarmah1@student.gsu.edu::925cbe4c-05d3-43c0-917f-309d56386c10" providerId="AD" clId="Web-{1D0D3D25-092C-4BBC-96B6-8F8A1476A46B}" dt="2023-02-25T17:47:36.418" v="191" actId="20577"/>
          <ac:spMkLst>
            <pc:docMk/>
            <pc:sldMk cId="1946755384" sldId="277"/>
            <ac:spMk id="6" creationId="{0BA7CB4D-86BE-43D0-718C-5685A00137F7}"/>
          </ac:spMkLst>
        </pc:spChg>
        <pc:spChg chg="del mod">
          <ac:chgData name="Anindita Sarmah" userId="S::asarmah1@student.gsu.edu::925cbe4c-05d3-43c0-917f-309d56386c10" providerId="AD" clId="Web-{1D0D3D25-092C-4BBC-96B6-8F8A1476A46B}" dt="2023-02-25T17:42:58.256" v="141"/>
          <ac:spMkLst>
            <pc:docMk/>
            <pc:sldMk cId="1946755384" sldId="277"/>
            <ac:spMk id="11" creationId="{679AE7BE-3E0D-BB02-39E0-2FD65EEDDC33}"/>
          </ac:spMkLst>
        </pc:spChg>
        <pc:picChg chg="del">
          <ac:chgData name="Anindita Sarmah" userId="S::asarmah1@student.gsu.edu::925cbe4c-05d3-43c0-917f-309d56386c10" providerId="AD" clId="Web-{1D0D3D25-092C-4BBC-96B6-8F8A1476A46B}" dt="2023-02-25T17:48:02.450" v="195"/>
          <ac:picMkLst>
            <pc:docMk/>
            <pc:sldMk cId="1946755384" sldId="277"/>
            <ac:picMk id="3" creationId="{5ABFABEC-F5A8-64EB-3860-4BDFD7314461}"/>
          </ac:picMkLst>
        </pc:picChg>
        <pc:picChg chg="del">
          <ac:chgData name="Anindita Sarmah" userId="S::asarmah1@student.gsu.edu::925cbe4c-05d3-43c0-917f-309d56386c10" providerId="AD" clId="Web-{1D0D3D25-092C-4BBC-96B6-8F8A1476A46B}" dt="2023-02-25T17:47:59.497" v="193"/>
          <ac:picMkLst>
            <pc:docMk/>
            <pc:sldMk cId="1946755384" sldId="277"/>
            <ac:picMk id="5" creationId="{2A174CFC-1E64-4FC6-FD9D-BDAA782D3803}"/>
          </ac:picMkLst>
        </pc:picChg>
        <pc:picChg chg="del">
          <ac:chgData name="Anindita Sarmah" userId="S::asarmah1@student.gsu.edu::925cbe4c-05d3-43c0-917f-309d56386c10" providerId="AD" clId="Web-{1D0D3D25-092C-4BBC-96B6-8F8A1476A46B}" dt="2023-02-25T17:48:01.028" v="194"/>
          <ac:picMkLst>
            <pc:docMk/>
            <pc:sldMk cId="1946755384" sldId="277"/>
            <ac:picMk id="7" creationId="{85AE4AA9-C573-62E8-7484-B2762533BD12}"/>
          </ac:picMkLst>
        </pc:picChg>
        <pc:picChg chg="del">
          <ac:chgData name="Anindita Sarmah" userId="S::asarmah1@student.gsu.edu::925cbe4c-05d3-43c0-917f-309d56386c10" providerId="AD" clId="Web-{1D0D3D25-092C-4BBC-96B6-8F8A1476A46B}" dt="2023-02-25T17:48:03.841" v="196"/>
          <ac:picMkLst>
            <pc:docMk/>
            <pc:sldMk cId="1946755384" sldId="277"/>
            <ac:picMk id="9" creationId="{178DDFFC-078A-DD9B-B68A-3E31E591F884}"/>
          </ac:picMkLst>
        </pc:picChg>
        <pc:picChg chg="add del mod">
          <ac:chgData name="Anindita Sarmah" userId="S::asarmah1@student.gsu.edu::925cbe4c-05d3-43c0-917f-309d56386c10" providerId="AD" clId="Web-{1D0D3D25-092C-4BBC-96B6-8F8A1476A46B}" dt="2023-02-25T17:52:28.709" v="236"/>
          <ac:picMkLst>
            <pc:docMk/>
            <pc:sldMk cId="1946755384" sldId="277"/>
            <ac:picMk id="14" creationId="{5C31EFEE-FEE9-2E80-57F5-DB5ED15BFBB8}"/>
          </ac:picMkLst>
        </pc:picChg>
        <pc:picChg chg="add mod">
          <ac:chgData name="Anindita Sarmah" userId="S::asarmah1@student.gsu.edu::925cbe4c-05d3-43c0-917f-309d56386c10" providerId="AD" clId="Web-{1D0D3D25-092C-4BBC-96B6-8F8A1476A46B}" dt="2023-02-25T17:53:47.258" v="249" actId="1076"/>
          <ac:picMkLst>
            <pc:docMk/>
            <pc:sldMk cId="1946755384" sldId="277"/>
            <ac:picMk id="16" creationId="{06F66E7B-ACB8-7F8A-46AA-7052B45CC23E}"/>
          </ac:picMkLst>
        </pc:picChg>
        <pc:picChg chg="add mod modCrop">
          <ac:chgData name="Anindita Sarmah" userId="S::asarmah1@student.gsu.edu::925cbe4c-05d3-43c0-917f-309d56386c10" providerId="AD" clId="Web-{1D0D3D25-092C-4BBC-96B6-8F8A1476A46B}" dt="2023-02-25T17:52:50.819" v="239" actId="1076"/>
          <ac:picMkLst>
            <pc:docMk/>
            <pc:sldMk cId="1946755384" sldId="277"/>
            <ac:picMk id="18" creationId="{A64452D4-8952-21E4-0D54-334AFA5F7A50}"/>
          </ac:picMkLst>
        </pc:picChg>
        <pc:picChg chg="add mod">
          <ac:chgData name="Anindita Sarmah" userId="S::asarmah1@student.gsu.edu::925cbe4c-05d3-43c0-917f-309d56386c10" providerId="AD" clId="Web-{1D0D3D25-092C-4BBC-96B6-8F8A1476A46B}" dt="2023-02-25T17:53:02.335" v="241" actId="14100"/>
          <ac:picMkLst>
            <pc:docMk/>
            <pc:sldMk cId="1946755384" sldId="277"/>
            <ac:picMk id="20" creationId="{1EB9844B-8411-31AA-2DD8-A5CD01B3EC4B}"/>
          </ac:picMkLst>
        </pc:picChg>
        <pc:picChg chg="add mod modCrop">
          <ac:chgData name="Anindita Sarmah" userId="S::asarmah1@student.gsu.edu::925cbe4c-05d3-43c0-917f-309d56386c10" providerId="AD" clId="Web-{1D0D3D25-092C-4BBC-96B6-8F8A1476A46B}" dt="2023-02-25T17:54:14.024" v="254" actId="1076"/>
          <ac:picMkLst>
            <pc:docMk/>
            <pc:sldMk cId="1946755384" sldId="277"/>
            <ac:picMk id="22" creationId="{13A7A6B3-BEC8-896B-0600-9C13BC900265}"/>
          </ac:picMkLst>
        </pc:picChg>
        <pc:cxnChg chg="add">
          <ac:chgData name="Anindita Sarmah" userId="S::asarmah1@student.gsu.edu::925cbe4c-05d3-43c0-917f-309d56386c10" providerId="AD" clId="Web-{1D0D3D25-092C-4BBC-96B6-8F8A1476A46B}" dt="2023-02-25T17:47:47.075" v="192"/>
          <ac:cxnSpMkLst>
            <pc:docMk/>
            <pc:sldMk cId="1946755384" sldId="277"/>
            <ac:cxnSpMk id="10" creationId="{B54F3949-18DB-1EAE-FFAB-701DE2C97F3C}"/>
          </ac:cxnSpMkLst>
        </pc:cxnChg>
        <pc:cxnChg chg="mod">
          <ac:chgData name="Anindita Sarmah" userId="S::asarmah1@student.gsu.edu::925cbe4c-05d3-43c0-917f-309d56386c10" providerId="AD" clId="Web-{1D0D3D25-092C-4BBC-96B6-8F8A1476A46B}" dt="2023-02-25T17:46:26.807" v="177" actId="1076"/>
          <ac:cxnSpMkLst>
            <pc:docMk/>
            <pc:sldMk cId="1946755384" sldId="277"/>
            <ac:cxnSpMk id="12" creationId="{2653AF90-189F-243A-0597-742E79CB9159}"/>
          </ac:cxnSpMkLst>
        </pc:cxnChg>
      </pc:sldChg>
      <pc:sldChg chg="addSp delSp modSp add replId">
        <pc:chgData name="Anindita Sarmah" userId="S::asarmah1@student.gsu.edu::925cbe4c-05d3-43c0-917f-309d56386c10" providerId="AD" clId="Web-{1D0D3D25-092C-4BBC-96B6-8F8A1476A46B}" dt="2023-02-25T18:11:08.082" v="307" actId="1076"/>
        <pc:sldMkLst>
          <pc:docMk/>
          <pc:sldMk cId="27082424" sldId="278"/>
        </pc:sldMkLst>
        <pc:spChg chg="mod">
          <ac:chgData name="Anindita Sarmah" userId="S::asarmah1@student.gsu.edu::925cbe4c-05d3-43c0-917f-309d56386c10" providerId="AD" clId="Web-{1D0D3D25-092C-4BBC-96B6-8F8A1476A46B}" dt="2023-02-25T18:08:14.512" v="278" actId="20577"/>
          <ac:spMkLst>
            <pc:docMk/>
            <pc:sldMk cId="27082424" sldId="278"/>
            <ac:spMk id="6" creationId="{0BA7CB4D-86BE-43D0-718C-5685A00137F7}"/>
          </ac:spMkLst>
        </pc:spChg>
        <pc:picChg chg="add mod">
          <ac:chgData name="Anindita Sarmah" userId="S::asarmah1@student.gsu.edu::925cbe4c-05d3-43c0-917f-309d56386c10" providerId="AD" clId="Web-{1D0D3D25-092C-4BBC-96B6-8F8A1476A46B}" dt="2023-02-25T18:10:47.769" v="303" actId="14100"/>
          <ac:picMkLst>
            <pc:docMk/>
            <pc:sldMk cId="27082424" sldId="278"/>
            <ac:picMk id="3" creationId="{C4CFA7B7-E7A4-3D61-7DDA-67FACC4839C8}"/>
          </ac:picMkLst>
        </pc:picChg>
        <pc:picChg chg="add mod">
          <ac:chgData name="Anindita Sarmah" userId="S::asarmah1@student.gsu.edu::925cbe4c-05d3-43c0-917f-309d56386c10" providerId="AD" clId="Web-{1D0D3D25-092C-4BBC-96B6-8F8A1476A46B}" dt="2023-02-25T18:11:01.410" v="306" actId="1076"/>
          <ac:picMkLst>
            <pc:docMk/>
            <pc:sldMk cId="27082424" sldId="278"/>
            <ac:picMk id="5" creationId="{617C2684-408E-1A8C-7F58-167E768A9D09}"/>
          </ac:picMkLst>
        </pc:picChg>
        <pc:picChg chg="add mod">
          <ac:chgData name="Anindita Sarmah" userId="S::asarmah1@student.gsu.edu::925cbe4c-05d3-43c0-917f-309d56386c10" providerId="AD" clId="Web-{1D0D3D25-092C-4BBC-96B6-8F8A1476A46B}" dt="2023-02-25T18:11:08.082" v="307" actId="1076"/>
          <ac:picMkLst>
            <pc:docMk/>
            <pc:sldMk cId="27082424" sldId="278"/>
            <ac:picMk id="8" creationId="{4CC5167A-9574-7713-C8C8-D27541632816}"/>
          </ac:picMkLst>
        </pc:picChg>
        <pc:picChg chg="add mod">
          <ac:chgData name="Anindita Sarmah" userId="S::asarmah1@student.gsu.edu::925cbe4c-05d3-43c0-917f-309d56386c10" providerId="AD" clId="Web-{1D0D3D25-092C-4BBC-96B6-8F8A1476A46B}" dt="2023-02-25T18:10:40.612" v="302" actId="1076"/>
          <ac:picMkLst>
            <pc:docMk/>
            <pc:sldMk cId="27082424" sldId="278"/>
            <ac:picMk id="11" creationId="{4C6A4D2C-3EFA-0194-7F74-A220B40B12A6}"/>
          </ac:picMkLst>
        </pc:picChg>
        <pc:picChg chg="del">
          <ac:chgData name="Anindita Sarmah" userId="S::asarmah1@student.gsu.edu::925cbe4c-05d3-43c0-917f-309d56386c10" providerId="AD" clId="Web-{1D0D3D25-092C-4BBC-96B6-8F8A1476A46B}" dt="2023-02-25T18:09:02.154" v="286"/>
          <ac:picMkLst>
            <pc:docMk/>
            <pc:sldMk cId="27082424" sldId="278"/>
            <ac:picMk id="16" creationId="{06F66E7B-ACB8-7F8A-46AA-7052B45CC23E}"/>
          </ac:picMkLst>
        </pc:picChg>
        <pc:picChg chg="del">
          <ac:chgData name="Anindita Sarmah" userId="S::asarmah1@student.gsu.edu::925cbe4c-05d3-43c0-917f-309d56386c10" providerId="AD" clId="Web-{1D0D3D25-092C-4BBC-96B6-8F8A1476A46B}" dt="2023-02-25T18:09:19.951" v="289"/>
          <ac:picMkLst>
            <pc:docMk/>
            <pc:sldMk cId="27082424" sldId="278"/>
            <ac:picMk id="18" creationId="{A64452D4-8952-21E4-0D54-334AFA5F7A50}"/>
          </ac:picMkLst>
        </pc:picChg>
        <pc:picChg chg="del">
          <ac:chgData name="Anindita Sarmah" userId="S::asarmah1@student.gsu.edu::925cbe4c-05d3-43c0-917f-309d56386c10" providerId="AD" clId="Web-{1D0D3D25-092C-4BBC-96B6-8F8A1476A46B}" dt="2023-02-25T18:09:50.530" v="293"/>
          <ac:picMkLst>
            <pc:docMk/>
            <pc:sldMk cId="27082424" sldId="278"/>
            <ac:picMk id="20" creationId="{1EB9844B-8411-31AA-2DD8-A5CD01B3EC4B}"/>
          </ac:picMkLst>
        </pc:picChg>
        <pc:picChg chg="del">
          <ac:chgData name="Anindita Sarmah" userId="S::asarmah1@student.gsu.edu::925cbe4c-05d3-43c0-917f-309d56386c10" providerId="AD" clId="Web-{1D0D3D25-092C-4BBC-96B6-8F8A1476A46B}" dt="2023-02-25T18:08:50.732" v="281"/>
          <ac:picMkLst>
            <pc:docMk/>
            <pc:sldMk cId="27082424" sldId="278"/>
            <ac:picMk id="22" creationId="{13A7A6B3-BEC8-896B-0600-9C13BC900265}"/>
          </ac:picMkLst>
        </pc:picChg>
        <pc:cxnChg chg="mod">
          <ac:chgData name="Anindita Sarmah" userId="S::asarmah1@student.gsu.edu::925cbe4c-05d3-43c0-917f-309d56386c10" providerId="AD" clId="Web-{1D0D3D25-092C-4BBC-96B6-8F8A1476A46B}" dt="2023-02-25T18:08:26.606" v="280" actId="14100"/>
          <ac:cxnSpMkLst>
            <pc:docMk/>
            <pc:sldMk cId="27082424" sldId="278"/>
            <ac:cxnSpMk id="10" creationId="{B54F3949-18DB-1EAE-FFAB-701DE2C97F3C}"/>
          </ac:cxnSpMkLst>
        </pc:cxnChg>
      </pc:sldChg>
      <pc:sldChg chg="addSp delSp modSp add replId">
        <pc:chgData name="Anindita Sarmah" userId="S::asarmah1@student.gsu.edu::925cbe4c-05d3-43c0-917f-309d56386c10" providerId="AD" clId="Web-{1D0D3D25-092C-4BBC-96B6-8F8A1476A46B}" dt="2023-02-25T18:15:45.557" v="349" actId="1076"/>
        <pc:sldMkLst>
          <pc:docMk/>
          <pc:sldMk cId="108402349" sldId="279"/>
        </pc:sldMkLst>
        <pc:spChg chg="mod">
          <ac:chgData name="Anindita Sarmah" userId="S::asarmah1@student.gsu.edu::925cbe4c-05d3-43c0-917f-309d56386c10" providerId="AD" clId="Web-{1D0D3D25-092C-4BBC-96B6-8F8A1476A46B}" dt="2023-02-25T18:12:38.646" v="321" actId="20577"/>
          <ac:spMkLst>
            <pc:docMk/>
            <pc:sldMk cId="108402349" sldId="279"/>
            <ac:spMk id="6" creationId="{0BA7CB4D-86BE-43D0-718C-5685A00137F7}"/>
          </ac:spMkLst>
        </pc:spChg>
        <pc:picChg chg="del">
          <ac:chgData name="Anindita Sarmah" userId="S::asarmah1@student.gsu.edu::925cbe4c-05d3-43c0-917f-309d56386c10" providerId="AD" clId="Web-{1D0D3D25-092C-4BBC-96B6-8F8A1476A46B}" dt="2023-02-25T18:13:56.132" v="325"/>
          <ac:picMkLst>
            <pc:docMk/>
            <pc:sldMk cId="108402349" sldId="279"/>
            <ac:picMk id="3" creationId="{C4CFA7B7-E7A4-3D61-7DDA-67FACC4839C8}"/>
          </ac:picMkLst>
        </pc:picChg>
        <pc:picChg chg="add mod">
          <ac:chgData name="Anindita Sarmah" userId="S::asarmah1@student.gsu.edu::925cbe4c-05d3-43c0-917f-309d56386c10" providerId="AD" clId="Web-{1D0D3D25-092C-4BBC-96B6-8F8A1476A46B}" dt="2023-02-25T18:15:37.291" v="348" actId="1076"/>
          <ac:picMkLst>
            <pc:docMk/>
            <pc:sldMk cId="108402349" sldId="279"/>
            <ac:picMk id="4" creationId="{FE58F772-7858-A994-E853-AD12DB221E18}"/>
          </ac:picMkLst>
        </pc:picChg>
        <pc:picChg chg="del">
          <ac:chgData name="Anindita Sarmah" userId="S::asarmah1@student.gsu.edu::925cbe4c-05d3-43c0-917f-309d56386c10" providerId="AD" clId="Web-{1D0D3D25-092C-4BBC-96B6-8F8A1476A46B}" dt="2023-02-25T18:14:03.289" v="328"/>
          <ac:picMkLst>
            <pc:docMk/>
            <pc:sldMk cId="108402349" sldId="279"/>
            <ac:picMk id="5" creationId="{617C2684-408E-1A8C-7F58-167E768A9D09}"/>
          </ac:picMkLst>
        </pc:picChg>
        <pc:picChg chg="del">
          <ac:chgData name="Anindita Sarmah" userId="S::asarmah1@student.gsu.edu::925cbe4c-05d3-43c0-917f-309d56386c10" providerId="AD" clId="Web-{1D0D3D25-092C-4BBC-96B6-8F8A1476A46B}" dt="2023-02-25T18:14:16.461" v="331"/>
          <ac:picMkLst>
            <pc:docMk/>
            <pc:sldMk cId="108402349" sldId="279"/>
            <ac:picMk id="8" creationId="{4CC5167A-9574-7713-C8C8-D27541632816}"/>
          </ac:picMkLst>
        </pc:picChg>
        <pc:picChg chg="add mod">
          <ac:chgData name="Anindita Sarmah" userId="S::asarmah1@student.gsu.edu::925cbe4c-05d3-43c0-917f-309d56386c10" providerId="AD" clId="Web-{1D0D3D25-092C-4BBC-96B6-8F8A1476A46B}" dt="2023-02-25T18:15:25.728" v="345" actId="14100"/>
          <ac:picMkLst>
            <pc:docMk/>
            <pc:sldMk cId="108402349" sldId="279"/>
            <ac:picMk id="9" creationId="{947873C7-B5A3-D145-51E7-657E5ECF05E5}"/>
          </ac:picMkLst>
        </pc:picChg>
        <pc:picChg chg="del">
          <ac:chgData name="Anindita Sarmah" userId="S::asarmah1@student.gsu.edu::925cbe4c-05d3-43c0-917f-309d56386c10" providerId="AD" clId="Web-{1D0D3D25-092C-4BBC-96B6-8F8A1476A46B}" dt="2023-02-25T18:14:28.399" v="334"/>
          <ac:picMkLst>
            <pc:docMk/>
            <pc:sldMk cId="108402349" sldId="279"/>
            <ac:picMk id="11" creationId="{4C6A4D2C-3EFA-0194-7F74-A220B40B12A6}"/>
          </ac:picMkLst>
        </pc:picChg>
        <pc:picChg chg="add mod">
          <ac:chgData name="Anindita Sarmah" userId="S::asarmah1@student.gsu.edu::925cbe4c-05d3-43c0-917f-309d56386c10" providerId="AD" clId="Web-{1D0D3D25-092C-4BBC-96B6-8F8A1476A46B}" dt="2023-02-25T18:15:45.557" v="349" actId="1076"/>
          <ac:picMkLst>
            <pc:docMk/>
            <pc:sldMk cId="108402349" sldId="279"/>
            <ac:picMk id="14" creationId="{20E2FB19-2FD1-D426-2912-E8612D05F8BD}"/>
          </ac:picMkLst>
        </pc:picChg>
        <pc:picChg chg="add mod">
          <ac:chgData name="Anindita Sarmah" userId="S::asarmah1@student.gsu.edu::925cbe4c-05d3-43c0-917f-309d56386c10" providerId="AD" clId="Web-{1D0D3D25-092C-4BBC-96B6-8F8A1476A46B}" dt="2023-02-25T18:15:17.337" v="344" actId="1076"/>
          <ac:picMkLst>
            <pc:docMk/>
            <pc:sldMk cId="108402349" sldId="279"/>
            <ac:picMk id="16" creationId="{89472296-09DB-DA4A-B154-CC18F1FC0E2B}"/>
          </ac:picMkLst>
        </pc:picChg>
        <pc:cxnChg chg="mod">
          <ac:chgData name="Anindita Sarmah" userId="S::asarmah1@student.gsu.edu::925cbe4c-05d3-43c0-917f-309d56386c10" providerId="AD" clId="Web-{1D0D3D25-092C-4BBC-96B6-8F8A1476A46B}" dt="2023-02-25T18:12:48.318" v="323" actId="14100"/>
          <ac:cxnSpMkLst>
            <pc:docMk/>
            <pc:sldMk cId="108402349" sldId="279"/>
            <ac:cxnSpMk id="10" creationId="{B54F3949-18DB-1EAE-FFAB-701DE2C97F3C}"/>
          </ac:cxnSpMkLst>
        </pc:cxnChg>
      </pc:sldChg>
    </pc:docChg>
  </pc:docChgLst>
  <pc:docChgLst>
    <pc:chgData name="Sanika Pawan Dhawale" userId="S::sdhawale1@student.gsu.edu::5e467422-162a-4a3c-a558-3dc152a2ad2c" providerId="AD" clId="Web-{2E3E38FA-4264-4820-86F6-C3B028934627}"/>
    <pc:docChg chg="modSld">
      <pc:chgData name="Sanika Pawan Dhawale" userId="S::sdhawale1@student.gsu.edu::5e467422-162a-4a3c-a558-3dc152a2ad2c" providerId="AD" clId="Web-{2E3E38FA-4264-4820-86F6-C3B028934627}" dt="2023-02-25T02:21:00.657" v="39" actId="20577"/>
      <pc:docMkLst>
        <pc:docMk/>
      </pc:docMkLst>
      <pc:sldChg chg="addSp delSp modSp">
        <pc:chgData name="Sanika Pawan Dhawale" userId="S::sdhawale1@student.gsu.edu::5e467422-162a-4a3c-a558-3dc152a2ad2c" providerId="AD" clId="Web-{2E3E38FA-4264-4820-86F6-C3B028934627}" dt="2023-02-25T02:21:00.657" v="39" actId="20577"/>
        <pc:sldMkLst>
          <pc:docMk/>
          <pc:sldMk cId="3870517058" sldId="271"/>
        </pc:sldMkLst>
        <pc:spChg chg="del">
          <ac:chgData name="Sanika Pawan Dhawale" userId="S::sdhawale1@student.gsu.edu::5e467422-162a-4a3c-a558-3dc152a2ad2c" providerId="AD" clId="Web-{2E3E38FA-4264-4820-86F6-C3B028934627}" dt="2023-02-25T02:15:38.241" v="0"/>
          <ac:spMkLst>
            <pc:docMk/>
            <pc:sldMk cId="3870517058" sldId="271"/>
            <ac:spMk id="3" creationId="{E5655EE9-D558-F5C2-643D-1009196BF622}"/>
          </ac:spMkLst>
        </pc:spChg>
        <pc:spChg chg="add mod">
          <ac:chgData name="Sanika Pawan Dhawale" userId="S::sdhawale1@student.gsu.edu::5e467422-162a-4a3c-a558-3dc152a2ad2c" providerId="AD" clId="Web-{2E3E38FA-4264-4820-86F6-C3B028934627}" dt="2023-02-25T02:21:00.657" v="39" actId="20577"/>
          <ac:spMkLst>
            <pc:docMk/>
            <pc:sldMk cId="3870517058" sldId="271"/>
            <ac:spMk id="5" creationId="{3ADAAF03-CF30-CEB5-B842-1D7278711AEC}"/>
          </ac:spMkLst>
        </pc:spChg>
        <pc:spChg chg="add mod">
          <ac:chgData name="Sanika Pawan Dhawale" userId="S::sdhawale1@student.gsu.edu::5e467422-162a-4a3c-a558-3dc152a2ad2c" providerId="AD" clId="Web-{2E3E38FA-4264-4820-86F6-C3B028934627}" dt="2023-02-25T02:20:55.392" v="38" actId="1076"/>
          <ac:spMkLst>
            <pc:docMk/>
            <pc:sldMk cId="3870517058" sldId="271"/>
            <ac:spMk id="6" creationId="{922F043F-2770-7C9F-E0C4-D8B0EDF7EDE2}"/>
          </ac:spMkLst>
        </pc:spChg>
        <pc:picChg chg="add mod ord">
          <ac:chgData name="Sanika Pawan Dhawale" userId="S::sdhawale1@student.gsu.edu::5e467422-162a-4a3c-a558-3dc152a2ad2c" providerId="AD" clId="Web-{2E3E38FA-4264-4820-86F6-C3B028934627}" dt="2023-02-25T02:20:36.641" v="37" actId="1076"/>
          <ac:picMkLst>
            <pc:docMk/>
            <pc:sldMk cId="3870517058" sldId="271"/>
            <ac:picMk id="4" creationId="{042A7F35-A9C7-68DA-4DD7-30A854FE9B96}"/>
          </ac:picMkLst>
        </pc:picChg>
      </pc:sldChg>
    </pc:docChg>
  </pc:docChgLst>
  <pc:docChgLst>
    <pc:chgData name="Sanika Pawan Dhawale" userId="S::sdhawale1@student.gsu.edu::5e467422-162a-4a3c-a558-3dc152a2ad2c" providerId="AD" clId="Web-{5E851679-B482-4ACE-B590-7A44C843A5A4}"/>
    <pc:docChg chg="modSld">
      <pc:chgData name="Sanika Pawan Dhawale" userId="S::sdhawale1@student.gsu.edu::5e467422-162a-4a3c-a558-3dc152a2ad2c" providerId="AD" clId="Web-{5E851679-B482-4ACE-B590-7A44C843A5A4}" dt="2023-02-25T01:50:37.007" v="0"/>
      <pc:docMkLst>
        <pc:docMk/>
      </pc:docMkLst>
      <pc:sldChg chg="addSp delSp modSp">
        <pc:chgData name="Sanika Pawan Dhawale" userId="S::sdhawale1@student.gsu.edu::5e467422-162a-4a3c-a558-3dc152a2ad2c" providerId="AD" clId="Web-{5E851679-B482-4ACE-B590-7A44C843A5A4}" dt="2023-02-25T01:50:37.007" v="0"/>
        <pc:sldMkLst>
          <pc:docMk/>
          <pc:sldMk cId="228723692" sldId="268"/>
        </pc:sldMkLst>
        <pc:spChg chg="del">
          <ac:chgData name="Sanika Pawan Dhawale" userId="S::sdhawale1@student.gsu.edu::5e467422-162a-4a3c-a558-3dc152a2ad2c" providerId="AD" clId="Web-{5E851679-B482-4ACE-B590-7A44C843A5A4}" dt="2023-02-25T01:50:37.007" v="0"/>
          <ac:spMkLst>
            <pc:docMk/>
            <pc:sldMk cId="228723692" sldId="268"/>
            <ac:spMk id="3" creationId="{97D17909-DCF1-A78C-538A-6D8AD1B04284}"/>
          </ac:spMkLst>
        </pc:spChg>
        <pc:picChg chg="add mod ord">
          <ac:chgData name="Sanika Pawan Dhawale" userId="S::sdhawale1@student.gsu.edu::5e467422-162a-4a3c-a558-3dc152a2ad2c" providerId="AD" clId="Web-{5E851679-B482-4ACE-B590-7A44C843A5A4}" dt="2023-02-25T01:50:37.007" v="0"/>
          <ac:picMkLst>
            <pc:docMk/>
            <pc:sldMk cId="228723692" sldId="268"/>
            <ac:picMk id="4" creationId="{6E289C0B-CDA3-307E-C732-C2551AD8CADA}"/>
          </ac:picMkLst>
        </pc:picChg>
      </pc:sldChg>
    </pc:docChg>
  </pc:docChgLst>
  <pc:docChgLst>
    <pc:chgData name="Mayuri Jadhav" userId="S::mjadhav1@student.gsu.edu::c342bbd5-b5a8-4932-a866-f4ffe3ac6f1f" providerId="AD" clId="Web-{59A4AA3E-1CC3-BB72-DC4F-9DE459BEFA1C}"/>
    <pc:docChg chg="addSld delSld modSld sldOrd">
      <pc:chgData name="Mayuri Jadhav" userId="S::mjadhav1@student.gsu.edu::c342bbd5-b5a8-4932-a866-f4ffe3ac6f1f" providerId="AD" clId="Web-{59A4AA3E-1CC3-BB72-DC4F-9DE459BEFA1C}" dt="2023-02-25T14:19:56.178" v="245"/>
      <pc:docMkLst>
        <pc:docMk/>
      </pc:docMkLst>
      <pc:sldChg chg="modSp">
        <pc:chgData name="Mayuri Jadhav" userId="S::mjadhav1@student.gsu.edu::c342bbd5-b5a8-4932-a866-f4ffe3ac6f1f" providerId="AD" clId="Web-{59A4AA3E-1CC3-BB72-DC4F-9DE459BEFA1C}" dt="2023-02-25T01:07:26.447" v="52" actId="1076"/>
        <pc:sldMkLst>
          <pc:docMk/>
          <pc:sldMk cId="133711856" sldId="257"/>
        </pc:sldMkLst>
        <pc:picChg chg="mod">
          <ac:chgData name="Mayuri Jadhav" userId="S::mjadhav1@student.gsu.edu::c342bbd5-b5a8-4932-a866-f4ffe3ac6f1f" providerId="AD" clId="Web-{59A4AA3E-1CC3-BB72-DC4F-9DE459BEFA1C}" dt="2023-02-25T01:07:26.447" v="52" actId="1076"/>
          <ac:picMkLst>
            <pc:docMk/>
            <pc:sldMk cId="133711856" sldId="257"/>
            <ac:picMk id="5" creationId="{3285F609-FE0E-289A-A71B-27780FDD571F}"/>
          </ac:picMkLst>
        </pc:picChg>
      </pc:sldChg>
      <pc:sldChg chg="modSp ord">
        <pc:chgData name="Mayuri Jadhav" userId="S::mjadhav1@student.gsu.edu::c342bbd5-b5a8-4932-a866-f4ffe3ac6f1f" providerId="AD" clId="Web-{59A4AA3E-1CC3-BB72-DC4F-9DE459BEFA1C}" dt="2023-02-25T01:06:10.053" v="51"/>
        <pc:sldMkLst>
          <pc:docMk/>
          <pc:sldMk cId="914478160" sldId="258"/>
        </pc:sldMkLst>
        <pc:spChg chg="mod">
          <ac:chgData name="Mayuri Jadhav" userId="S::mjadhav1@student.gsu.edu::c342bbd5-b5a8-4932-a866-f4ffe3ac6f1f" providerId="AD" clId="Web-{59A4AA3E-1CC3-BB72-DC4F-9DE459BEFA1C}" dt="2023-02-25T00:30:14.845" v="0" actId="20577"/>
          <ac:spMkLst>
            <pc:docMk/>
            <pc:sldMk cId="914478160" sldId="258"/>
            <ac:spMk id="2" creationId="{01ACC27C-C166-9A3E-40F5-5BB46820FB95}"/>
          </ac:spMkLst>
        </pc:spChg>
        <pc:spChg chg="mod">
          <ac:chgData name="Mayuri Jadhav" userId="S::mjadhav1@student.gsu.edu::c342bbd5-b5a8-4932-a866-f4ffe3ac6f1f" providerId="AD" clId="Web-{59A4AA3E-1CC3-BB72-DC4F-9DE459BEFA1C}" dt="2023-02-25T00:31:43.379" v="37" actId="20577"/>
          <ac:spMkLst>
            <pc:docMk/>
            <pc:sldMk cId="914478160" sldId="258"/>
            <ac:spMk id="3" creationId="{7944E5BF-B23C-3C5D-383F-90794C425384}"/>
          </ac:spMkLst>
        </pc:spChg>
      </pc:sldChg>
      <pc:sldChg chg="modSp">
        <pc:chgData name="Mayuri Jadhav" userId="S::mjadhav1@student.gsu.edu::c342bbd5-b5a8-4932-a866-f4ffe3ac6f1f" providerId="AD" clId="Web-{59A4AA3E-1CC3-BB72-DC4F-9DE459BEFA1C}" dt="2023-02-25T14:05:06.158" v="211" actId="14100"/>
        <pc:sldMkLst>
          <pc:docMk/>
          <pc:sldMk cId="2696779483" sldId="260"/>
        </pc:sldMkLst>
        <pc:spChg chg="mod">
          <ac:chgData name="Mayuri Jadhav" userId="S::mjadhav1@student.gsu.edu::c342bbd5-b5a8-4932-a866-f4ffe3ac6f1f" providerId="AD" clId="Web-{59A4AA3E-1CC3-BB72-DC4F-9DE459BEFA1C}" dt="2023-02-25T01:26:06.811" v="205" actId="20577"/>
          <ac:spMkLst>
            <pc:docMk/>
            <pc:sldMk cId="2696779483" sldId="260"/>
            <ac:spMk id="7" creationId="{C70D9D9E-68F7-E53C-D7E8-8E4C5055E1A7}"/>
          </ac:spMkLst>
        </pc:spChg>
        <pc:spChg chg="mod">
          <ac:chgData name="Mayuri Jadhav" userId="S::mjadhav1@student.gsu.edu::c342bbd5-b5a8-4932-a866-f4ffe3ac6f1f" providerId="AD" clId="Web-{59A4AA3E-1CC3-BB72-DC4F-9DE459BEFA1C}" dt="2023-02-25T01:26:02.874" v="204" actId="20577"/>
          <ac:spMkLst>
            <pc:docMk/>
            <pc:sldMk cId="2696779483" sldId="260"/>
            <ac:spMk id="8" creationId="{DB5CEB4B-F499-2306-721F-2FBE80BB2DA5}"/>
          </ac:spMkLst>
        </pc:spChg>
        <pc:spChg chg="mod">
          <ac:chgData name="Mayuri Jadhav" userId="S::mjadhav1@student.gsu.edu::c342bbd5-b5a8-4932-a866-f4ffe3ac6f1f" providerId="AD" clId="Web-{59A4AA3E-1CC3-BB72-DC4F-9DE459BEFA1C}" dt="2023-02-25T01:25:53.576" v="202" actId="20577"/>
          <ac:spMkLst>
            <pc:docMk/>
            <pc:sldMk cId="2696779483" sldId="260"/>
            <ac:spMk id="9" creationId="{B5C1386E-9564-F14B-DDB5-DF05C7D7DE9D}"/>
          </ac:spMkLst>
        </pc:spChg>
        <pc:spChg chg="mod">
          <ac:chgData name="Mayuri Jadhav" userId="S::mjadhav1@student.gsu.edu::c342bbd5-b5a8-4932-a866-f4ffe3ac6f1f" providerId="AD" clId="Web-{59A4AA3E-1CC3-BB72-DC4F-9DE459BEFA1C}" dt="2023-02-25T01:25:58.920" v="203" actId="20577"/>
          <ac:spMkLst>
            <pc:docMk/>
            <pc:sldMk cId="2696779483" sldId="260"/>
            <ac:spMk id="10" creationId="{44170B73-9079-4543-4367-3519063C188A}"/>
          </ac:spMkLst>
        </pc:spChg>
        <pc:spChg chg="mod">
          <ac:chgData name="Mayuri Jadhav" userId="S::mjadhav1@student.gsu.edu::c342bbd5-b5a8-4932-a866-f4ffe3ac6f1f" providerId="AD" clId="Web-{59A4AA3E-1CC3-BB72-DC4F-9DE459BEFA1C}" dt="2023-02-25T01:25:46.967" v="201" actId="20577"/>
          <ac:spMkLst>
            <pc:docMk/>
            <pc:sldMk cId="2696779483" sldId="260"/>
            <ac:spMk id="11" creationId="{20B932B6-43C6-585F-9CBF-804D2B11BDC2}"/>
          </ac:spMkLst>
        </pc:spChg>
        <pc:spChg chg="mod">
          <ac:chgData name="Mayuri Jadhav" userId="S::mjadhav1@student.gsu.edu::c342bbd5-b5a8-4932-a866-f4ffe3ac6f1f" providerId="AD" clId="Web-{59A4AA3E-1CC3-BB72-DC4F-9DE459BEFA1C}" dt="2023-02-25T14:04:46.798" v="209" actId="20577"/>
          <ac:spMkLst>
            <pc:docMk/>
            <pc:sldMk cId="2696779483" sldId="260"/>
            <ac:spMk id="12" creationId="{681E2A23-24B5-749A-7E09-E60D80C43D5F}"/>
          </ac:spMkLst>
        </pc:spChg>
        <pc:spChg chg="mod">
          <ac:chgData name="Mayuri Jadhav" userId="S::mjadhav1@student.gsu.edu::c342bbd5-b5a8-4932-a866-f4ffe3ac6f1f" providerId="AD" clId="Web-{59A4AA3E-1CC3-BB72-DC4F-9DE459BEFA1C}" dt="2023-02-25T14:05:06.158" v="211" actId="14100"/>
          <ac:spMkLst>
            <pc:docMk/>
            <pc:sldMk cId="2696779483" sldId="260"/>
            <ac:spMk id="13" creationId="{ED4BEB88-F51C-D5FE-EB51-5896F5BAB7F3}"/>
          </ac:spMkLst>
        </pc:spChg>
      </pc:sldChg>
      <pc:sldChg chg="addSp delSp modSp mod setBg setClrOvrMap">
        <pc:chgData name="Mayuri Jadhav" userId="S::mjadhav1@student.gsu.edu::c342bbd5-b5a8-4932-a866-f4ffe3ac6f1f" providerId="AD" clId="Web-{59A4AA3E-1CC3-BB72-DC4F-9DE459BEFA1C}" dt="2023-02-25T14:19:56.178" v="245"/>
        <pc:sldMkLst>
          <pc:docMk/>
          <pc:sldMk cId="3945246768" sldId="261"/>
        </pc:sldMkLst>
        <pc:spChg chg="mod">
          <ac:chgData name="Mayuri Jadhav" userId="S::mjadhav1@student.gsu.edu::c342bbd5-b5a8-4932-a866-f4ffe3ac6f1f" providerId="AD" clId="Web-{59A4AA3E-1CC3-BB72-DC4F-9DE459BEFA1C}" dt="2023-02-25T14:19:56.178" v="245"/>
          <ac:spMkLst>
            <pc:docMk/>
            <pc:sldMk cId="3945246768" sldId="261"/>
            <ac:spMk id="6" creationId="{9D31E331-07DD-207C-6474-EA99A33050A2}"/>
          </ac:spMkLst>
        </pc:spChg>
        <pc:spChg chg="mod">
          <ac:chgData name="Mayuri Jadhav" userId="S::mjadhav1@student.gsu.edu::c342bbd5-b5a8-4932-a866-f4ffe3ac6f1f" providerId="AD" clId="Web-{59A4AA3E-1CC3-BB72-DC4F-9DE459BEFA1C}" dt="2023-02-25T14:19:56.178" v="245"/>
          <ac:spMkLst>
            <pc:docMk/>
            <pc:sldMk cId="3945246768" sldId="261"/>
            <ac:spMk id="8" creationId="{D3FAEDAE-F9EF-4B57-87C4-44E9E76A76CF}"/>
          </ac:spMkLst>
        </pc:spChg>
        <pc:spChg chg="add del">
          <ac:chgData name="Mayuri Jadhav" userId="S::mjadhav1@student.gsu.edu::c342bbd5-b5a8-4932-a866-f4ffe3ac6f1f" providerId="AD" clId="Web-{59A4AA3E-1CC3-BB72-DC4F-9DE459BEFA1C}" dt="2023-02-25T14:12:48.153" v="228"/>
          <ac:spMkLst>
            <pc:docMk/>
            <pc:sldMk cId="3945246768" sldId="261"/>
            <ac:spMk id="10" creationId="{9B76D444-2756-434F-AE61-96D69830C13E}"/>
          </ac:spMkLst>
        </pc:spChg>
        <pc:spChg chg="add del">
          <ac:chgData name="Mayuri Jadhav" userId="S::mjadhav1@student.gsu.edu::c342bbd5-b5a8-4932-a866-f4ffe3ac6f1f" providerId="AD" clId="Web-{59A4AA3E-1CC3-BB72-DC4F-9DE459BEFA1C}" dt="2023-02-25T14:12:48.153" v="228"/>
          <ac:spMkLst>
            <pc:docMk/>
            <pc:sldMk cId="3945246768" sldId="261"/>
            <ac:spMk id="11" creationId="{A27B6159-7734-4564-9E0F-C4BC43C36E52}"/>
          </ac:spMkLst>
        </pc:spChg>
        <pc:spChg chg="add del">
          <ac:chgData name="Mayuri Jadhav" userId="S::mjadhav1@student.gsu.edu::c342bbd5-b5a8-4932-a866-f4ffe3ac6f1f" providerId="AD" clId="Web-{59A4AA3E-1CC3-BB72-DC4F-9DE459BEFA1C}" dt="2023-02-25T14:12:33.262" v="224"/>
          <ac:spMkLst>
            <pc:docMk/>
            <pc:sldMk cId="3945246768" sldId="261"/>
            <ac:spMk id="13" creationId="{C5E6CFF1-2F42-4E10-9A97-F116F46F53FE}"/>
          </ac:spMkLst>
        </pc:spChg>
        <pc:spChg chg="add del">
          <ac:chgData name="Mayuri Jadhav" userId="S::mjadhav1@student.gsu.edu::c342bbd5-b5a8-4932-a866-f4ffe3ac6f1f" providerId="AD" clId="Web-{59A4AA3E-1CC3-BB72-DC4F-9DE459BEFA1C}" dt="2023-02-25T14:19:56.178" v="245"/>
          <ac:spMkLst>
            <pc:docMk/>
            <pc:sldMk cId="3945246768" sldId="261"/>
            <ac:spMk id="19" creationId="{7A5F0580-5EE9-419F-96EE-B6529EF6E7D0}"/>
          </ac:spMkLst>
        </pc:spChg>
        <pc:spChg chg="add del">
          <ac:chgData name="Mayuri Jadhav" userId="S::mjadhav1@student.gsu.edu::c342bbd5-b5a8-4932-a866-f4ffe3ac6f1f" providerId="AD" clId="Web-{59A4AA3E-1CC3-BB72-DC4F-9DE459BEFA1C}" dt="2023-02-25T14:19:56.178" v="245"/>
          <ac:spMkLst>
            <pc:docMk/>
            <pc:sldMk cId="3945246768" sldId="261"/>
            <ac:spMk id="20" creationId="{9AA72BD9-2C5A-4EDC-931F-5AA08EACA0F3}"/>
          </ac:spMkLst>
        </pc:spChg>
        <pc:spChg chg="add del">
          <ac:chgData name="Mayuri Jadhav" userId="S::mjadhav1@student.gsu.edu::c342bbd5-b5a8-4932-a866-f4ffe3ac6f1f" providerId="AD" clId="Web-{59A4AA3E-1CC3-BB72-DC4F-9DE459BEFA1C}" dt="2023-02-25T14:19:56.178" v="245"/>
          <ac:spMkLst>
            <pc:docMk/>
            <pc:sldMk cId="3945246768" sldId="261"/>
            <ac:spMk id="21" creationId="{DD3981AC-7B61-4947-BCF3-F7AA7FA385B9}"/>
          </ac:spMkLst>
        </pc:spChg>
        <pc:spChg chg="add del">
          <ac:chgData name="Mayuri Jadhav" userId="S::mjadhav1@student.gsu.edu::c342bbd5-b5a8-4932-a866-f4ffe3ac6f1f" providerId="AD" clId="Web-{59A4AA3E-1CC3-BB72-DC4F-9DE459BEFA1C}" dt="2023-02-25T14:19:56.178" v="245"/>
          <ac:spMkLst>
            <pc:docMk/>
            <pc:sldMk cId="3945246768" sldId="261"/>
            <ac:spMk id="22" creationId="{55D4142C-5077-457F-A6AD-3FECFDB39685}"/>
          </ac:spMkLst>
        </pc:spChg>
        <pc:spChg chg="add">
          <ac:chgData name="Mayuri Jadhav" userId="S::mjadhav1@student.gsu.edu::c342bbd5-b5a8-4932-a866-f4ffe3ac6f1f" providerId="AD" clId="Web-{59A4AA3E-1CC3-BB72-DC4F-9DE459BEFA1C}" dt="2023-02-25T14:19:56.178" v="245"/>
          <ac:spMkLst>
            <pc:docMk/>
            <pc:sldMk cId="3945246768" sldId="261"/>
            <ac:spMk id="27" creationId="{7C432AFE-B3D2-4BFF-BF8F-96C27AFF1AC7}"/>
          </ac:spMkLst>
        </pc:spChg>
        <pc:spChg chg="add">
          <ac:chgData name="Mayuri Jadhav" userId="S::mjadhav1@student.gsu.edu::c342bbd5-b5a8-4932-a866-f4ffe3ac6f1f" providerId="AD" clId="Web-{59A4AA3E-1CC3-BB72-DC4F-9DE459BEFA1C}" dt="2023-02-25T14:19:56.178" v="245"/>
          <ac:spMkLst>
            <pc:docMk/>
            <pc:sldMk cId="3945246768" sldId="261"/>
            <ac:spMk id="29" creationId="{AF2F604E-43BE-4DC3-B983-E071523364F8}"/>
          </ac:spMkLst>
        </pc:spChg>
        <pc:spChg chg="add">
          <ac:chgData name="Mayuri Jadhav" userId="S::mjadhav1@student.gsu.edu::c342bbd5-b5a8-4932-a866-f4ffe3ac6f1f" providerId="AD" clId="Web-{59A4AA3E-1CC3-BB72-DC4F-9DE459BEFA1C}" dt="2023-02-25T14:19:56.178" v="245"/>
          <ac:spMkLst>
            <pc:docMk/>
            <pc:sldMk cId="3945246768" sldId="261"/>
            <ac:spMk id="31" creationId="{08C9B587-E65E-4B52-B37C-ABEBB6E87928}"/>
          </ac:spMkLst>
        </pc:spChg>
        <pc:picChg chg="mod ord">
          <ac:chgData name="Mayuri Jadhav" userId="S::mjadhav1@student.gsu.edu::c342bbd5-b5a8-4932-a866-f4ffe3ac6f1f" providerId="AD" clId="Web-{59A4AA3E-1CC3-BB72-DC4F-9DE459BEFA1C}" dt="2023-02-25T14:19:56.178" v="245"/>
          <ac:picMkLst>
            <pc:docMk/>
            <pc:sldMk cId="3945246768" sldId="261"/>
            <ac:picMk id="4" creationId="{21AA6C2A-9474-28D4-BDAA-4DCEDB129C86}"/>
          </ac:picMkLst>
        </pc:picChg>
        <pc:cxnChg chg="add del">
          <ac:chgData name="Mayuri Jadhav" userId="S::mjadhav1@student.gsu.edu::c342bbd5-b5a8-4932-a866-f4ffe3ac6f1f" providerId="AD" clId="Web-{59A4AA3E-1CC3-BB72-DC4F-9DE459BEFA1C}" dt="2023-02-25T14:12:33.262" v="224"/>
          <ac:cxnSpMkLst>
            <pc:docMk/>
            <pc:sldMk cId="3945246768" sldId="261"/>
            <ac:cxnSpMk id="15" creationId="{67182200-4859-4C8D-BCBB-55B245C28BA3}"/>
          </ac:cxnSpMkLst>
        </pc:cxnChg>
        <pc:cxnChg chg="add del">
          <ac:chgData name="Mayuri Jadhav" userId="S::mjadhav1@student.gsu.edu::c342bbd5-b5a8-4932-a866-f4ffe3ac6f1f" providerId="AD" clId="Web-{59A4AA3E-1CC3-BB72-DC4F-9DE459BEFA1C}" dt="2023-02-25T14:12:48.153" v="228"/>
          <ac:cxnSpMkLst>
            <pc:docMk/>
            <pc:sldMk cId="3945246768" sldId="261"/>
            <ac:cxnSpMk id="17" creationId="{E2FFB46B-05BC-4950-B18A-9593FDAE6ED7}"/>
          </ac:cxnSpMkLst>
        </pc:cxnChg>
      </pc:sldChg>
      <pc:sldChg chg="modSp">
        <pc:chgData name="Mayuri Jadhav" userId="S::mjadhav1@student.gsu.edu::c342bbd5-b5a8-4932-a866-f4ffe3ac6f1f" providerId="AD" clId="Web-{59A4AA3E-1CC3-BB72-DC4F-9DE459BEFA1C}" dt="2023-02-25T01:01:14.166" v="50" actId="1076"/>
        <pc:sldMkLst>
          <pc:docMk/>
          <pc:sldMk cId="2457753271" sldId="262"/>
        </pc:sldMkLst>
        <pc:picChg chg="mod">
          <ac:chgData name="Mayuri Jadhav" userId="S::mjadhav1@student.gsu.edu::c342bbd5-b5a8-4932-a866-f4ffe3ac6f1f" providerId="AD" clId="Web-{59A4AA3E-1CC3-BB72-DC4F-9DE459BEFA1C}" dt="2023-02-25T01:01:14.166" v="50" actId="1076"/>
          <ac:picMkLst>
            <pc:docMk/>
            <pc:sldMk cId="2457753271" sldId="262"/>
            <ac:picMk id="2" creationId="{6375DD2E-60B8-B176-F23D-6696E54EFAC9}"/>
          </ac:picMkLst>
        </pc:picChg>
      </pc:sldChg>
      <pc:sldChg chg="modSp new">
        <pc:chgData name="Mayuri Jadhav" userId="S::mjadhav1@student.gsu.edu::c342bbd5-b5a8-4932-a866-f4ffe3ac6f1f" providerId="AD" clId="Web-{59A4AA3E-1CC3-BB72-DC4F-9DE459BEFA1C}" dt="2023-02-25T00:49:30.717" v="44" actId="20577"/>
        <pc:sldMkLst>
          <pc:docMk/>
          <pc:sldMk cId="1549805485" sldId="263"/>
        </pc:sldMkLst>
        <pc:spChg chg="mod">
          <ac:chgData name="Mayuri Jadhav" userId="S::mjadhav1@student.gsu.edu::c342bbd5-b5a8-4932-a866-f4ffe3ac6f1f" providerId="AD" clId="Web-{59A4AA3E-1CC3-BB72-DC4F-9DE459BEFA1C}" dt="2023-02-25T00:43:52.689" v="42" actId="20577"/>
          <ac:spMkLst>
            <pc:docMk/>
            <pc:sldMk cId="1549805485" sldId="263"/>
            <ac:spMk id="2" creationId="{968CFA3C-BC82-82E8-5758-5F72B0712B4C}"/>
          </ac:spMkLst>
        </pc:spChg>
        <pc:spChg chg="mod">
          <ac:chgData name="Mayuri Jadhav" userId="S::mjadhav1@student.gsu.edu::c342bbd5-b5a8-4932-a866-f4ffe3ac6f1f" providerId="AD" clId="Web-{59A4AA3E-1CC3-BB72-DC4F-9DE459BEFA1C}" dt="2023-02-25T00:49:30.717" v="44" actId="20577"/>
          <ac:spMkLst>
            <pc:docMk/>
            <pc:sldMk cId="1549805485" sldId="263"/>
            <ac:spMk id="3" creationId="{345B50E6-5968-6D07-15B5-435C8B649659}"/>
          </ac:spMkLst>
        </pc:spChg>
      </pc:sldChg>
      <pc:sldChg chg="modSp">
        <pc:chgData name="Mayuri Jadhav" userId="S::mjadhav1@student.gsu.edu::c342bbd5-b5a8-4932-a866-f4ffe3ac6f1f" providerId="AD" clId="Web-{59A4AA3E-1CC3-BB72-DC4F-9DE459BEFA1C}" dt="2023-02-25T01:25:07.575" v="198" actId="1076"/>
        <pc:sldMkLst>
          <pc:docMk/>
          <pc:sldMk cId="1758885218" sldId="264"/>
        </pc:sldMkLst>
        <pc:picChg chg="mod">
          <ac:chgData name="Mayuri Jadhav" userId="S::mjadhav1@student.gsu.edu::c342bbd5-b5a8-4932-a866-f4ffe3ac6f1f" providerId="AD" clId="Web-{59A4AA3E-1CC3-BB72-DC4F-9DE459BEFA1C}" dt="2023-02-25T01:25:07.575" v="198" actId="1076"/>
          <ac:picMkLst>
            <pc:docMk/>
            <pc:sldMk cId="1758885218" sldId="264"/>
            <ac:picMk id="4" creationId="{445C6E02-D597-C229-6E45-D205194C8825}"/>
          </ac:picMkLst>
        </pc:picChg>
      </pc:sldChg>
      <pc:sldChg chg="modSp del">
        <pc:chgData name="Mayuri Jadhav" userId="S::mjadhav1@student.gsu.edu::c342bbd5-b5a8-4932-a866-f4ffe3ac6f1f" providerId="AD" clId="Web-{59A4AA3E-1CC3-BB72-DC4F-9DE459BEFA1C}" dt="2023-02-25T01:24:41.964" v="197"/>
        <pc:sldMkLst>
          <pc:docMk/>
          <pc:sldMk cId="2824725559" sldId="269"/>
        </pc:sldMkLst>
        <pc:spChg chg="mod">
          <ac:chgData name="Mayuri Jadhav" userId="S::mjadhav1@student.gsu.edu::c342bbd5-b5a8-4932-a866-f4ffe3ac6f1f" providerId="AD" clId="Web-{59A4AA3E-1CC3-BB72-DC4F-9DE459BEFA1C}" dt="2023-02-25T01:07:45.885" v="80" actId="20577"/>
          <ac:spMkLst>
            <pc:docMk/>
            <pc:sldMk cId="2824725559" sldId="269"/>
            <ac:spMk id="2" creationId="{9898AA4B-2ACB-B70F-6CF9-F44B859BCDFC}"/>
          </ac:spMkLst>
        </pc:spChg>
        <pc:spChg chg="mod">
          <ac:chgData name="Mayuri Jadhav" userId="S::mjadhav1@student.gsu.edu::c342bbd5-b5a8-4932-a866-f4ffe3ac6f1f" providerId="AD" clId="Web-{59A4AA3E-1CC3-BB72-DC4F-9DE459BEFA1C}" dt="2023-02-25T01:17:01.875" v="196" actId="20577"/>
          <ac:spMkLst>
            <pc:docMk/>
            <pc:sldMk cId="2824725559" sldId="269"/>
            <ac:spMk id="3" creationId="{C2821840-2C35-E3EC-3D12-648A106ECB1B}"/>
          </ac:spMkLst>
        </pc:spChg>
      </pc:sldChg>
      <pc:sldChg chg="modSp">
        <pc:chgData name="Mayuri Jadhav" userId="S::mjadhav1@student.gsu.edu::c342bbd5-b5a8-4932-a866-f4ffe3ac6f1f" providerId="AD" clId="Web-{59A4AA3E-1CC3-BB72-DC4F-9DE459BEFA1C}" dt="2023-02-25T05:00:04.813" v="207" actId="20577"/>
        <pc:sldMkLst>
          <pc:docMk/>
          <pc:sldMk cId="3142000086" sldId="270"/>
        </pc:sldMkLst>
        <pc:spChg chg="mod">
          <ac:chgData name="Mayuri Jadhav" userId="S::mjadhav1@student.gsu.edu::c342bbd5-b5a8-4932-a866-f4ffe3ac6f1f" providerId="AD" clId="Web-{59A4AA3E-1CC3-BB72-DC4F-9DE459BEFA1C}" dt="2023-02-25T05:00:04.813" v="207" actId="20577"/>
          <ac:spMkLst>
            <pc:docMk/>
            <pc:sldMk cId="3142000086" sldId="270"/>
            <ac:spMk id="2" creationId="{F56576A4-66AD-4FF7-A640-D8B2EB5AC1FB}"/>
          </ac:spMkLst>
        </pc:spChg>
      </pc:sldChg>
    </pc:docChg>
  </pc:docChgLst>
  <pc:docChgLst>
    <pc:chgData name="Sanika Pawan Dhawale" userId="S::sdhawale1@student.gsu.edu::5e467422-162a-4a3c-a558-3dc152a2ad2c" providerId="AD" clId="Web-{2926D808-D015-4827-A107-5D5B86965FA0}"/>
    <pc:docChg chg="modSld">
      <pc:chgData name="Sanika Pawan Dhawale" userId="S::sdhawale1@student.gsu.edu::5e467422-162a-4a3c-a558-3dc152a2ad2c" providerId="AD" clId="Web-{2926D808-D015-4827-A107-5D5B86965FA0}" dt="2023-02-25T19:18:25.183" v="11" actId="20577"/>
      <pc:docMkLst>
        <pc:docMk/>
      </pc:docMkLst>
      <pc:sldChg chg="modSp">
        <pc:chgData name="Sanika Pawan Dhawale" userId="S::sdhawale1@student.gsu.edu::5e467422-162a-4a3c-a558-3dc152a2ad2c" providerId="AD" clId="Web-{2926D808-D015-4827-A107-5D5B86965FA0}" dt="2023-02-25T19:18:25.183" v="11" actId="20577"/>
        <pc:sldMkLst>
          <pc:docMk/>
          <pc:sldMk cId="3858608316" sldId="280"/>
        </pc:sldMkLst>
        <pc:spChg chg="mod">
          <ac:chgData name="Sanika Pawan Dhawale" userId="S::sdhawale1@student.gsu.edu::5e467422-162a-4a3c-a558-3dc152a2ad2c" providerId="AD" clId="Web-{2926D808-D015-4827-A107-5D5B86965FA0}" dt="2023-02-25T19:16:11.851" v="7" actId="20577"/>
          <ac:spMkLst>
            <pc:docMk/>
            <pc:sldMk cId="3858608316" sldId="280"/>
            <ac:spMk id="2" creationId="{95C2E577-87B9-FB7C-D6F9-D834D5A38444}"/>
          </ac:spMkLst>
        </pc:spChg>
        <pc:spChg chg="mod">
          <ac:chgData name="Sanika Pawan Dhawale" userId="S::sdhawale1@student.gsu.edu::5e467422-162a-4a3c-a558-3dc152a2ad2c" providerId="AD" clId="Web-{2926D808-D015-4827-A107-5D5B86965FA0}" dt="2023-02-25T19:18:25.183" v="11" actId="20577"/>
          <ac:spMkLst>
            <pc:docMk/>
            <pc:sldMk cId="3858608316" sldId="280"/>
            <ac:spMk id="3" creationId="{94AFD17C-7A9F-8A5D-57D5-CE8C0CF10D99}"/>
          </ac:spMkLst>
        </pc:spChg>
      </pc:sldChg>
    </pc:docChg>
  </pc:docChgLst>
  <pc:docChgLst>
    <pc:chgData name="Anindita Sarmah" userId="S::asarmah1@student.gsu.edu::925cbe4c-05d3-43c0-917f-309d56386c10" providerId="AD" clId="Web-{2B11AABF-5097-4927-B0EF-B512817F51CC}"/>
    <pc:docChg chg="addSld modSld">
      <pc:chgData name="Anindita Sarmah" userId="S::asarmah1@student.gsu.edu::925cbe4c-05d3-43c0-917f-309d56386c10" providerId="AD" clId="Web-{2B11AABF-5097-4927-B0EF-B512817F51CC}" dt="2023-02-24T18:11:12.584" v="83" actId="1076"/>
      <pc:docMkLst>
        <pc:docMk/>
      </pc:docMkLst>
      <pc:sldChg chg="addSp delSp modSp new">
        <pc:chgData name="Anindita Sarmah" userId="S::asarmah1@student.gsu.edu::925cbe4c-05d3-43c0-917f-309d56386c10" providerId="AD" clId="Web-{2B11AABF-5097-4927-B0EF-B512817F51CC}" dt="2023-02-24T16:52:14.496" v="63" actId="20577"/>
        <pc:sldMkLst>
          <pc:docMk/>
          <pc:sldMk cId="3945246768" sldId="261"/>
        </pc:sldMkLst>
        <pc:spChg chg="del">
          <ac:chgData name="Anindita Sarmah" userId="S::asarmah1@student.gsu.edu::925cbe4c-05d3-43c0-917f-309d56386c10" providerId="AD" clId="Web-{2B11AABF-5097-4927-B0EF-B512817F51CC}" dt="2023-02-24T16:38:40.957" v="1"/>
          <ac:spMkLst>
            <pc:docMk/>
            <pc:sldMk cId="3945246768" sldId="261"/>
            <ac:spMk id="2" creationId="{A3FF1235-BBD5-D74B-77A1-55811D19A88C}"/>
          </ac:spMkLst>
        </pc:spChg>
        <pc:spChg chg="del">
          <ac:chgData name="Anindita Sarmah" userId="S::asarmah1@student.gsu.edu::925cbe4c-05d3-43c0-917f-309d56386c10" providerId="AD" clId="Web-{2B11AABF-5097-4927-B0EF-B512817F51CC}" dt="2023-02-24T16:38:43.551" v="2"/>
          <ac:spMkLst>
            <pc:docMk/>
            <pc:sldMk cId="3945246768" sldId="261"/>
            <ac:spMk id="3" creationId="{F9B4B349-976F-CDD2-722F-AA5D46D99A25}"/>
          </ac:spMkLst>
        </pc:spChg>
        <pc:spChg chg="add mod">
          <ac:chgData name="Anindita Sarmah" userId="S::asarmah1@student.gsu.edu::925cbe4c-05d3-43c0-917f-309d56386c10" providerId="AD" clId="Web-{2B11AABF-5097-4927-B0EF-B512817F51CC}" dt="2023-02-24T16:50:26.431" v="47" actId="1076"/>
          <ac:spMkLst>
            <pc:docMk/>
            <pc:sldMk cId="3945246768" sldId="261"/>
            <ac:spMk id="6" creationId="{9D31E331-07DD-207C-6474-EA99A33050A2}"/>
          </ac:spMkLst>
        </pc:spChg>
        <pc:spChg chg="add mod">
          <ac:chgData name="Anindita Sarmah" userId="S::asarmah1@student.gsu.edu::925cbe4c-05d3-43c0-917f-309d56386c10" providerId="AD" clId="Web-{2B11AABF-5097-4927-B0EF-B512817F51CC}" dt="2023-02-24T16:52:14.496" v="63" actId="20577"/>
          <ac:spMkLst>
            <pc:docMk/>
            <pc:sldMk cId="3945246768" sldId="261"/>
            <ac:spMk id="8" creationId="{D3FAEDAE-F9EF-4B57-87C4-44E9E76A76CF}"/>
          </ac:spMkLst>
        </pc:spChg>
        <pc:picChg chg="add mod">
          <ac:chgData name="Anindita Sarmah" userId="S::asarmah1@student.gsu.edu::925cbe4c-05d3-43c0-917f-309d56386c10" providerId="AD" clId="Web-{2B11AABF-5097-4927-B0EF-B512817F51CC}" dt="2023-02-24T16:39:37.693" v="5" actId="14100"/>
          <ac:picMkLst>
            <pc:docMk/>
            <pc:sldMk cId="3945246768" sldId="261"/>
            <ac:picMk id="4" creationId="{21AA6C2A-9474-28D4-BDAA-4DCEDB129C86}"/>
          </ac:picMkLst>
        </pc:picChg>
      </pc:sldChg>
      <pc:sldChg chg="addSp delSp modSp new">
        <pc:chgData name="Anindita Sarmah" userId="S::asarmah1@student.gsu.edu::925cbe4c-05d3-43c0-917f-309d56386c10" providerId="AD" clId="Web-{2B11AABF-5097-4927-B0EF-B512817F51CC}" dt="2023-02-24T18:11:12.584" v="83" actId="1076"/>
        <pc:sldMkLst>
          <pc:docMk/>
          <pc:sldMk cId="2457753271" sldId="262"/>
        </pc:sldMkLst>
        <pc:spChg chg="del">
          <ac:chgData name="Anindita Sarmah" userId="S::asarmah1@student.gsu.edu::925cbe4c-05d3-43c0-917f-309d56386c10" providerId="AD" clId="Web-{2B11AABF-5097-4927-B0EF-B512817F51CC}" dt="2023-02-24T16:50:50.483" v="50"/>
          <ac:spMkLst>
            <pc:docMk/>
            <pc:sldMk cId="2457753271" sldId="262"/>
            <ac:spMk id="2" creationId="{5FD2095D-C580-2FEB-1E89-00290A2D0332}"/>
          </ac:spMkLst>
        </pc:spChg>
        <pc:spChg chg="del">
          <ac:chgData name="Anindita Sarmah" userId="S::asarmah1@student.gsu.edu::925cbe4c-05d3-43c0-917f-309d56386c10" providerId="AD" clId="Web-{2B11AABF-5097-4927-B0EF-B512817F51CC}" dt="2023-02-24T16:50:53.228" v="51"/>
          <ac:spMkLst>
            <pc:docMk/>
            <pc:sldMk cId="2457753271" sldId="262"/>
            <ac:spMk id="3" creationId="{56284BDF-80B8-5960-5E8B-EC48D86CAFA3}"/>
          </ac:spMkLst>
        </pc:spChg>
        <pc:spChg chg="add mod">
          <ac:chgData name="Anindita Sarmah" userId="S::asarmah1@student.gsu.edu::925cbe4c-05d3-43c0-917f-309d56386c10" providerId="AD" clId="Web-{2B11AABF-5097-4927-B0EF-B512817F51CC}" dt="2023-02-24T18:08:54.735" v="73" actId="1076"/>
          <ac:spMkLst>
            <pc:docMk/>
            <pc:sldMk cId="2457753271" sldId="262"/>
            <ac:spMk id="4" creationId="{B3139847-E46D-8EF3-8E3F-1C7679337E93}"/>
          </ac:spMkLst>
        </pc:spChg>
        <pc:picChg chg="add mod">
          <ac:chgData name="Anindita Sarmah" userId="S::asarmah1@student.gsu.edu::925cbe4c-05d3-43c0-917f-309d56386c10" providerId="AD" clId="Web-{2B11AABF-5097-4927-B0EF-B512817F51CC}" dt="2023-02-24T18:08:21.093" v="66" actId="14100"/>
          <ac:picMkLst>
            <pc:docMk/>
            <pc:sldMk cId="2457753271" sldId="262"/>
            <ac:picMk id="2" creationId="{6375DD2E-60B8-B176-F23D-6696E54EFAC9}"/>
          </ac:picMkLst>
        </pc:picChg>
        <pc:picChg chg="add mod">
          <ac:chgData name="Anindita Sarmah" userId="S::asarmah1@student.gsu.edu::925cbe4c-05d3-43c0-917f-309d56386c10" providerId="AD" clId="Web-{2B11AABF-5097-4927-B0EF-B512817F51CC}" dt="2023-02-24T18:10:14.644" v="77" actId="1076"/>
          <ac:picMkLst>
            <pc:docMk/>
            <pc:sldMk cId="2457753271" sldId="262"/>
            <ac:picMk id="5" creationId="{B77A601F-D3D3-79AD-4A10-4165A951A3E1}"/>
          </ac:picMkLst>
        </pc:picChg>
        <pc:picChg chg="add mod modCrop">
          <ac:chgData name="Anindita Sarmah" userId="S::asarmah1@student.gsu.edu::925cbe4c-05d3-43c0-917f-309d56386c10" providerId="AD" clId="Web-{2B11AABF-5097-4927-B0EF-B512817F51CC}" dt="2023-02-24T18:11:12.584" v="83" actId="1076"/>
          <ac:picMkLst>
            <pc:docMk/>
            <pc:sldMk cId="2457753271" sldId="262"/>
            <ac:picMk id="6" creationId="{FA3E1941-6001-5880-37E4-A04E2826C813}"/>
          </ac:picMkLst>
        </pc:picChg>
      </pc:sldChg>
    </pc:docChg>
  </pc:docChgLst>
  <pc:docChgLst>
    <pc:chgData name="Mayuri Jadhav" userId="S::mjadhav1@student.gsu.edu::c342bbd5-b5a8-4932-a866-f4ffe3ac6f1f" providerId="AD" clId="Web-{E168063A-D3C6-D73C-4DED-A5244BEBD5B1}"/>
    <pc:docChg chg="addSld modSld">
      <pc:chgData name="Mayuri Jadhav" userId="S::mjadhav1@student.gsu.edu::c342bbd5-b5a8-4932-a866-f4ffe3ac6f1f" providerId="AD" clId="Web-{E168063A-D3C6-D73C-4DED-A5244BEBD5B1}" dt="2023-02-25T15:20:38.488" v="117" actId="20577"/>
      <pc:docMkLst>
        <pc:docMk/>
      </pc:docMkLst>
      <pc:sldChg chg="addSp delSp modSp mod setBg setClrOvrMap">
        <pc:chgData name="Mayuri Jadhav" userId="S::mjadhav1@student.gsu.edu::c342bbd5-b5a8-4932-a866-f4ffe3ac6f1f" providerId="AD" clId="Web-{E168063A-D3C6-D73C-4DED-A5244BEBD5B1}" dt="2023-02-25T15:08:30.390" v="29" actId="20577"/>
        <pc:sldMkLst>
          <pc:docMk/>
          <pc:sldMk cId="1900972181" sldId="256"/>
        </pc:sldMkLst>
        <pc:spChg chg="mod">
          <ac:chgData name="Mayuri Jadhav" userId="S::mjadhav1@student.gsu.edu::c342bbd5-b5a8-4932-a866-f4ffe3ac6f1f" providerId="AD" clId="Web-{E168063A-D3C6-D73C-4DED-A5244BEBD5B1}" dt="2023-02-25T15:08:07.015" v="22" actId="1076"/>
          <ac:spMkLst>
            <pc:docMk/>
            <pc:sldMk cId="1900972181" sldId="256"/>
            <ac:spMk id="2" creationId="{70E059ED-8D8A-4513-0AF2-63D5DEDF302C}"/>
          </ac:spMkLst>
        </pc:spChg>
        <pc:spChg chg="mod">
          <ac:chgData name="Mayuri Jadhav" userId="S::mjadhav1@student.gsu.edu::c342bbd5-b5a8-4932-a866-f4ffe3ac6f1f" providerId="AD" clId="Web-{E168063A-D3C6-D73C-4DED-A5244BEBD5B1}" dt="2023-02-25T15:08:30.390" v="29" actId="20577"/>
          <ac:spMkLst>
            <pc:docMk/>
            <pc:sldMk cId="1900972181" sldId="256"/>
            <ac:spMk id="3" creationId="{9CCC45C2-013F-DD5A-AC49-416BAABFADBB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04:27.150" v="10"/>
          <ac:spMkLst>
            <pc:docMk/>
            <pc:sldMk cId="1900972181" sldId="256"/>
            <ac:spMk id="12" creationId="{C1DD1A8A-57D5-4A81-AD04-532B043C5611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04:27.150" v="10"/>
          <ac:spMkLst>
            <pc:docMk/>
            <pc:sldMk cId="1900972181" sldId="256"/>
            <ac:spMk id="14" creationId="{007891EC-4501-44ED-A8C8-B11B6DB767AB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04:03.994" v="1"/>
          <ac:spMkLst>
            <pc:docMk/>
            <pc:sldMk cId="1900972181" sldId="256"/>
            <ac:spMk id="19" creationId="{0671A8AE-40A1-4631-A6B8-581AFF065482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04:03.994" v="1"/>
          <ac:spMkLst>
            <pc:docMk/>
            <pc:sldMk cId="1900972181" sldId="256"/>
            <ac:spMk id="21" creationId="{AB58EF07-17C2-48CF-ABB0-EEF1F17CB8F0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04:03.994" v="1"/>
          <ac:spMkLst>
            <pc:docMk/>
            <pc:sldMk cId="1900972181" sldId="256"/>
            <ac:spMk id="23" creationId="{AF2F604E-43BE-4DC3-B983-E071523364F8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04:03.994" v="1"/>
          <ac:spMkLst>
            <pc:docMk/>
            <pc:sldMk cId="1900972181" sldId="256"/>
            <ac:spMk id="25" creationId="{08C9B587-E65E-4B52-B37C-ABEBB6E87928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04:07.884" v="3"/>
          <ac:spMkLst>
            <pc:docMk/>
            <pc:sldMk cId="1900972181" sldId="256"/>
            <ac:spMk id="27" creationId="{6CCA5F87-1D1E-45CB-8D83-FC7EEFAD9935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04:07.884" v="3"/>
          <ac:spMkLst>
            <pc:docMk/>
            <pc:sldMk cId="1900972181" sldId="256"/>
            <ac:spMk id="28" creationId="{7CCFC2C6-6238-4A2F-93DE-2ADF74AF635E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04:07.884" v="3"/>
          <ac:spMkLst>
            <pc:docMk/>
            <pc:sldMk cId="1900972181" sldId="256"/>
            <ac:spMk id="29" creationId="{AF2F604E-43BE-4DC3-B983-E071523364F8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04:07.884" v="3"/>
          <ac:spMkLst>
            <pc:docMk/>
            <pc:sldMk cId="1900972181" sldId="256"/>
            <ac:spMk id="30" creationId="{08C9B587-E65E-4B52-B37C-ABEBB6E87928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04:11.603" v="5"/>
          <ac:spMkLst>
            <pc:docMk/>
            <pc:sldMk cId="1900972181" sldId="256"/>
            <ac:spMk id="32" creationId="{0671A8AE-40A1-4631-A6B8-581AFF065482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04:11.603" v="5"/>
          <ac:spMkLst>
            <pc:docMk/>
            <pc:sldMk cId="1900972181" sldId="256"/>
            <ac:spMk id="33" creationId="{AB58EF07-17C2-48CF-ABB0-EEF1F17CB8F0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04:11.603" v="5"/>
          <ac:spMkLst>
            <pc:docMk/>
            <pc:sldMk cId="1900972181" sldId="256"/>
            <ac:spMk id="34" creationId="{AF2F604E-43BE-4DC3-B983-E071523364F8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04:11.603" v="5"/>
          <ac:spMkLst>
            <pc:docMk/>
            <pc:sldMk cId="1900972181" sldId="256"/>
            <ac:spMk id="35" creationId="{08C9B587-E65E-4B52-B37C-ABEBB6E87928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04:21.228" v="7"/>
          <ac:spMkLst>
            <pc:docMk/>
            <pc:sldMk cId="1900972181" sldId="256"/>
            <ac:spMk id="37" creationId="{F1611BA9-268A-49A6-84F8-FC91536686E4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04:21.228" v="7"/>
          <ac:spMkLst>
            <pc:docMk/>
            <pc:sldMk cId="1900972181" sldId="256"/>
            <ac:spMk id="38" creationId="{E20EB187-900F-4AF5-813B-101456D9FD39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04:21.228" v="7"/>
          <ac:spMkLst>
            <pc:docMk/>
            <pc:sldMk cId="1900972181" sldId="256"/>
            <ac:spMk id="39" creationId="{1825D5AF-D278-4D9A-A4F5-A1A1D3507636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04:27.057" v="9"/>
          <ac:spMkLst>
            <pc:docMk/>
            <pc:sldMk cId="1900972181" sldId="256"/>
            <ac:spMk id="41" creationId="{3A930249-8242-4E2B-AF17-C01826488321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04:27.057" v="9"/>
          <ac:spMkLst>
            <pc:docMk/>
            <pc:sldMk cId="1900972181" sldId="256"/>
            <ac:spMk id="42" creationId="{A5BDD999-C5E1-4B3E-A710-768673819165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07:53.827" v="20"/>
          <ac:spMkLst>
            <pc:docMk/>
            <pc:sldMk cId="1900972181" sldId="256"/>
            <ac:spMk id="44" creationId="{657F69E0-C4B0-4BEC-A689-4F8D877F05D4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07:53.827" v="20"/>
          <ac:spMkLst>
            <pc:docMk/>
            <pc:sldMk cId="1900972181" sldId="256"/>
            <ac:spMk id="45" creationId="{9F6380B4-6A1C-481E-8408-B4E6C75B9B81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07:53.827" v="19"/>
          <ac:spMkLst>
            <pc:docMk/>
            <pc:sldMk cId="1900972181" sldId="256"/>
            <ac:spMk id="50" creationId="{5E8D2E83-FB3A-40E7-A9E5-7AB389D612B4}"/>
          </ac:spMkLst>
        </pc:spChg>
        <pc:spChg chg="add">
          <ac:chgData name="Mayuri Jadhav" userId="S::mjadhav1@student.gsu.edu::c342bbd5-b5a8-4932-a866-f4ffe3ac6f1f" providerId="AD" clId="Web-{E168063A-D3C6-D73C-4DED-A5244BEBD5B1}" dt="2023-02-25T15:07:53.827" v="20"/>
          <ac:spMkLst>
            <pc:docMk/>
            <pc:sldMk cId="1900972181" sldId="256"/>
            <ac:spMk id="52" creationId="{9F6380B4-6A1C-481E-8408-B4E6C75B9B81}"/>
          </ac:spMkLst>
        </pc:spChg>
        <pc:spChg chg="add">
          <ac:chgData name="Mayuri Jadhav" userId="S::mjadhav1@student.gsu.edu::c342bbd5-b5a8-4932-a866-f4ffe3ac6f1f" providerId="AD" clId="Web-{E168063A-D3C6-D73C-4DED-A5244BEBD5B1}" dt="2023-02-25T15:07:53.827" v="20"/>
          <ac:spMkLst>
            <pc:docMk/>
            <pc:sldMk cId="1900972181" sldId="256"/>
            <ac:spMk id="53" creationId="{657F69E0-C4B0-4BEC-A689-4F8D877F05D4}"/>
          </ac:spMkLst>
        </pc:spChg>
        <pc:picChg chg="mod">
          <ac:chgData name="Mayuri Jadhav" userId="S::mjadhav1@student.gsu.edu::c342bbd5-b5a8-4932-a866-f4ffe3ac6f1f" providerId="AD" clId="Web-{E168063A-D3C6-D73C-4DED-A5244BEBD5B1}" dt="2023-02-25T15:07:53.827" v="19"/>
          <ac:picMkLst>
            <pc:docMk/>
            <pc:sldMk cId="1900972181" sldId="256"/>
            <ac:picMk id="7" creationId="{DCA26A6C-EA95-A37F-D4E9-9CEECD3C4F46}"/>
          </ac:picMkLst>
        </pc:picChg>
      </pc:sldChg>
      <pc:sldChg chg="addSp delSp modSp mod setBg setClrOvrMap">
        <pc:chgData name="Mayuri Jadhav" userId="S::mjadhav1@student.gsu.edu::c342bbd5-b5a8-4932-a866-f4ffe3ac6f1f" providerId="AD" clId="Web-{E168063A-D3C6-D73C-4DED-A5244BEBD5B1}" dt="2023-02-25T15:10:56.800" v="67"/>
        <pc:sldMkLst>
          <pc:docMk/>
          <pc:sldMk cId="133711856" sldId="257"/>
        </pc:sldMkLst>
        <pc:spChg chg="mod">
          <ac:chgData name="Mayuri Jadhav" userId="S::mjadhav1@student.gsu.edu::c342bbd5-b5a8-4932-a866-f4ffe3ac6f1f" providerId="AD" clId="Web-{E168063A-D3C6-D73C-4DED-A5244BEBD5B1}" dt="2023-02-25T15:10:08.658" v="65"/>
          <ac:spMkLst>
            <pc:docMk/>
            <pc:sldMk cId="133711856" sldId="257"/>
            <ac:spMk id="6" creationId="{E57F799D-F7AA-BB1E-1E87-B4506F1E1E04}"/>
          </ac:spMkLst>
        </pc:spChg>
        <pc:spChg chg="mod">
          <ac:chgData name="Mayuri Jadhav" userId="S::mjadhav1@student.gsu.edu::c342bbd5-b5a8-4932-a866-f4ffe3ac6f1f" providerId="AD" clId="Web-{E168063A-D3C6-D73C-4DED-A5244BEBD5B1}" dt="2023-02-25T15:10:08.658" v="65"/>
          <ac:spMkLst>
            <pc:docMk/>
            <pc:sldMk cId="133711856" sldId="257"/>
            <ac:spMk id="7" creationId="{6A494CF8-3F89-A1BB-2293-0E1A9E8D98C9}"/>
          </ac:spMkLst>
        </pc:spChg>
        <pc:spChg chg="del mod">
          <ac:chgData name="Mayuri Jadhav" userId="S::mjadhav1@student.gsu.edu::c342bbd5-b5a8-4932-a866-f4ffe3ac6f1f" providerId="AD" clId="Web-{E168063A-D3C6-D73C-4DED-A5244BEBD5B1}" dt="2023-02-25T15:10:19.096" v="66"/>
          <ac:spMkLst>
            <pc:docMk/>
            <pc:sldMk cId="133711856" sldId="257"/>
            <ac:spMk id="8" creationId="{59F81FF0-478C-B475-D8C4-8E8431A9D6D7}"/>
          </ac:spMkLst>
        </pc:spChg>
        <pc:spChg chg="del mod">
          <ac:chgData name="Mayuri Jadhav" userId="S::mjadhav1@student.gsu.edu::c342bbd5-b5a8-4932-a866-f4ffe3ac6f1f" providerId="AD" clId="Web-{E168063A-D3C6-D73C-4DED-A5244BEBD5B1}" dt="2023-02-25T15:10:56.800" v="67"/>
          <ac:spMkLst>
            <pc:docMk/>
            <pc:sldMk cId="133711856" sldId="257"/>
            <ac:spMk id="9" creationId="{9AB89C26-5E4C-D4D4-E221-539517C58410}"/>
          </ac:spMkLst>
        </pc:spChg>
        <pc:spChg chg="mod">
          <ac:chgData name="Mayuri Jadhav" userId="S::mjadhav1@student.gsu.edu::c342bbd5-b5a8-4932-a866-f4ffe3ac6f1f" providerId="AD" clId="Web-{E168063A-D3C6-D73C-4DED-A5244BEBD5B1}" dt="2023-02-25T15:09:27.188" v="41" actId="20577"/>
          <ac:spMkLst>
            <pc:docMk/>
            <pc:sldMk cId="133711856" sldId="257"/>
            <ac:spMk id="10" creationId="{3EEBD18A-8339-B2AB-B822-F8672EF38F36}"/>
          </ac:spMkLst>
        </pc:spChg>
        <pc:spChg chg="mod">
          <ac:chgData name="Mayuri Jadhav" userId="S::mjadhav1@student.gsu.edu::c342bbd5-b5a8-4932-a866-f4ffe3ac6f1f" providerId="AD" clId="Web-{E168063A-D3C6-D73C-4DED-A5244BEBD5B1}" dt="2023-02-25T15:09:32.329" v="46" actId="20577"/>
          <ac:spMkLst>
            <pc:docMk/>
            <pc:sldMk cId="133711856" sldId="257"/>
            <ac:spMk id="11" creationId="{9CCD44DD-C84D-E1E8-2C20-1F6359A09916}"/>
          </ac:spMkLst>
        </pc:spChg>
        <pc:spChg chg="mod">
          <ac:chgData name="Mayuri Jadhav" userId="S::mjadhav1@student.gsu.edu::c342bbd5-b5a8-4932-a866-f4ffe3ac6f1f" providerId="AD" clId="Web-{E168063A-D3C6-D73C-4DED-A5244BEBD5B1}" dt="2023-02-25T15:09:37.548" v="50" actId="20577"/>
          <ac:spMkLst>
            <pc:docMk/>
            <pc:sldMk cId="133711856" sldId="257"/>
            <ac:spMk id="12" creationId="{4A9A4162-9B84-6ECB-ABC2-627319293592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09:51.080" v="56"/>
          <ac:spMkLst>
            <pc:docMk/>
            <pc:sldMk cId="133711856" sldId="257"/>
            <ac:spMk id="17" creationId="{A7AE9375-4664-4DB2-922D-2782A6E439AC}"/>
          </ac:spMkLst>
        </pc:spChg>
        <pc:spChg chg="add">
          <ac:chgData name="Mayuri Jadhav" userId="S::mjadhav1@student.gsu.edu::c342bbd5-b5a8-4932-a866-f4ffe3ac6f1f" providerId="AD" clId="Web-{E168063A-D3C6-D73C-4DED-A5244BEBD5B1}" dt="2023-02-25T15:10:08.658" v="65"/>
          <ac:spMkLst>
            <pc:docMk/>
            <pc:sldMk cId="133711856" sldId="257"/>
            <ac:spMk id="18" creationId="{9AA72BD9-2C5A-4EDC-931F-5AA08EACA0F3}"/>
          </ac:spMkLst>
        </pc:spChg>
        <pc:spChg chg="add">
          <ac:chgData name="Mayuri Jadhav" userId="S::mjadhav1@student.gsu.edu::c342bbd5-b5a8-4932-a866-f4ffe3ac6f1f" providerId="AD" clId="Web-{E168063A-D3C6-D73C-4DED-A5244BEBD5B1}" dt="2023-02-25T15:10:08.658" v="65"/>
          <ac:spMkLst>
            <pc:docMk/>
            <pc:sldMk cId="133711856" sldId="257"/>
            <ac:spMk id="20" creationId="{DD3981AC-7B61-4947-BCF3-F7AA7FA385B9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09:51.080" v="56"/>
          <ac:spMkLst>
            <pc:docMk/>
            <pc:sldMk cId="133711856" sldId="257"/>
            <ac:spMk id="21" creationId="{9DD005C1-8C51-42D6-9BEE-B9B83849743D}"/>
          </ac:spMkLst>
        </pc:spChg>
        <pc:spChg chg="add">
          <ac:chgData name="Mayuri Jadhav" userId="S::mjadhav1@student.gsu.edu::c342bbd5-b5a8-4932-a866-f4ffe3ac6f1f" providerId="AD" clId="Web-{E168063A-D3C6-D73C-4DED-A5244BEBD5B1}" dt="2023-02-25T15:10:08.658" v="65"/>
          <ac:spMkLst>
            <pc:docMk/>
            <pc:sldMk cId="133711856" sldId="257"/>
            <ac:spMk id="22" creationId="{55D4142C-5077-457F-A6AD-3FECFDB39685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09:57.439" v="58"/>
          <ac:spMkLst>
            <pc:docMk/>
            <pc:sldMk cId="133711856" sldId="257"/>
            <ac:spMk id="23" creationId="{AD72D4D1-076F-49D3-9889-EFC4F6D7CA66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09:59.908" v="60"/>
          <ac:spMkLst>
            <pc:docMk/>
            <pc:sldMk cId="133711856" sldId="257"/>
            <ac:spMk id="26" creationId="{A7AE9375-4664-4DB2-922D-2782A6E439AC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09:59.908" v="60"/>
          <ac:spMkLst>
            <pc:docMk/>
            <pc:sldMk cId="133711856" sldId="257"/>
            <ac:spMk id="28" creationId="{9DD005C1-8C51-42D6-9BEE-B9B83849743D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10:02.611" v="62"/>
          <ac:spMkLst>
            <pc:docMk/>
            <pc:sldMk cId="133711856" sldId="257"/>
            <ac:spMk id="30" creationId="{4E65CDE2-194C-4A17-9E3C-017E8A8970E2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10:08.627" v="64"/>
          <ac:spMkLst>
            <pc:docMk/>
            <pc:sldMk cId="133711856" sldId="257"/>
            <ac:spMk id="163" creationId="{5A0118C5-4F8D-4CF4-BADD-53FEACC6C42A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10:08.627" v="64"/>
          <ac:spMkLst>
            <pc:docMk/>
            <pc:sldMk cId="133711856" sldId="257"/>
            <ac:spMk id="168" creationId="{CAB9AD4F-A248-4D49-8779-CE40E64C00F5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10:08.627" v="64"/>
          <ac:spMkLst>
            <pc:docMk/>
            <pc:sldMk cId="133711856" sldId="257"/>
            <ac:spMk id="170" creationId="{3D4C1981-3D8B-446C-BFAE-E7EE5CF2DDA3}"/>
          </ac:spMkLst>
        </pc:spChg>
        <pc:spChg chg="add">
          <ac:chgData name="Mayuri Jadhav" userId="S::mjadhav1@student.gsu.edu::c342bbd5-b5a8-4932-a866-f4ffe3ac6f1f" providerId="AD" clId="Web-{E168063A-D3C6-D73C-4DED-A5244BEBD5B1}" dt="2023-02-25T15:10:08.658" v="65"/>
          <ac:spMkLst>
            <pc:docMk/>
            <pc:sldMk cId="133711856" sldId="257"/>
            <ac:spMk id="179" creationId="{7A5F0580-5EE9-419F-96EE-B6529EF6E7D0}"/>
          </ac:spMkLst>
        </pc:spChg>
        <pc:grpChg chg="add del">
          <ac:chgData name="Mayuri Jadhav" userId="S::mjadhav1@student.gsu.edu::c342bbd5-b5a8-4932-a866-f4ffe3ac6f1f" providerId="AD" clId="Web-{E168063A-D3C6-D73C-4DED-A5244BEBD5B1}" dt="2023-02-25T15:10:08.627" v="64"/>
          <ac:grpSpMkLst>
            <pc:docMk/>
            <pc:sldMk cId="133711856" sldId="257"/>
            <ac:grpSpMk id="164" creationId="{55A100E1-E66E-4ED2-A56A-F7A819228F2E}"/>
          </ac:grpSpMkLst>
        </pc:grpChg>
        <pc:grpChg chg="add del">
          <ac:chgData name="Mayuri Jadhav" userId="S::mjadhav1@student.gsu.edu::c342bbd5-b5a8-4932-a866-f4ffe3ac6f1f" providerId="AD" clId="Web-{E168063A-D3C6-D73C-4DED-A5244BEBD5B1}" dt="2023-02-25T15:10:08.627" v="64"/>
          <ac:grpSpMkLst>
            <pc:docMk/>
            <pc:sldMk cId="133711856" sldId="257"/>
            <ac:grpSpMk id="167" creationId="{6A57EACD-61CA-4775-9551-2078FC0BC79D}"/>
          </ac:grpSpMkLst>
        </pc:grpChg>
        <pc:picChg chg="del mod">
          <ac:chgData name="Mayuri Jadhav" userId="S::mjadhav1@student.gsu.edu::c342bbd5-b5a8-4932-a866-f4ffe3ac6f1f" providerId="AD" clId="Web-{E168063A-D3C6-D73C-4DED-A5244BEBD5B1}" dt="2023-02-25T15:09:04.297" v="33"/>
          <ac:picMkLst>
            <pc:docMk/>
            <pc:sldMk cId="133711856" sldId="257"/>
            <ac:picMk id="5" creationId="{3285F609-FE0E-289A-A71B-27780FDD571F}"/>
          </ac:picMkLst>
        </pc:picChg>
        <pc:picChg chg="add">
          <ac:chgData name="Mayuri Jadhav" userId="S::mjadhav1@student.gsu.edu::c342bbd5-b5a8-4932-a866-f4ffe3ac6f1f" providerId="AD" clId="Web-{E168063A-D3C6-D73C-4DED-A5244BEBD5B1}" dt="2023-02-25T15:10:08.658" v="65"/>
          <ac:picMkLst>
            <pc:docMk/>
            <pc:sldMk cId="133711856" sldId="257"/>
            <ac:picMk id="14" creationId="{F213AFE5-1B9D-8334-3C19-A96A0BD27EAF}"/>
          </ac:picMkLst>
        </pc:picChg>
        <pc:cxnChg chg="add del">
          <ac:chgData name="Mayuri Jadhav" userId="S::mjadhav1@student.gsu.edu::c342bbd5-b5a8-4932-a866-f4ffe3ac6f1f" providerId="AD" clId="Web-{E168063A-D3C6-D73C-4DED-A5244BEBD5B1}" dt="2023-02-25T15:09:51.080" v="56"/>
          <ac:cxnSpMkLst>
            <pc:docMk/>
            <pc:sldMk cId="133711856" sldId="257"/>
            <ac:cxnSpMk id="19" creationId="{EE504C98-6397-41C1-A8D8-2D9C4ED307E0}"/>
          </ac:cxnSpMkLst>
        </pc:cxnChg>
        <pc:cxnChg chg="add del">
          <ac:chgData name="Mayuri Jadhav" userId="S::mjadhav1@student.gsu.edu::c342bbd5-b5a8-4932-a866-f4ffe3ac6f1f" providerId="AD" clId="Web-{E168063A-D3C6-D73C-4DED-A5244BEBD5B1}" dt="2023-02-25T15:09:57.439" v="58"/>
          <ac:cxnSpMkLst>
            <pc:docMk/>
            <pc:sldMk cId="133711856" sldId="257"/>
            <ac:cxnSpMk id="24" creationId="{2D72A2C9-F3CA-4216-8BAD-FA4C970C3C4E}"/>
          </ac:cxnSpMkLst>
        </pc:cxnChg>
        <pc:cxnChg chg="add del">
          <ac:chgData name="Mayuri Jadhav" userId="S::mjadhav1@student.gsu.edu::c342bbd5-b5a8-4932-a866-f4ffe3ac6f1f" providerId="AD" clId="Web-{E168063A-D3C6-D73C-4DED-A5244BEBD5B1}" dt="2023-02-25T15:09:59.908" v="60"/>
          <ac:cxnSpMkLst>
            <pc:docMk/>
            <pc:sldMk cId="133711856" sldId="257"/>
            <ac:cxnSpMk id="27" creationId="{EE504C98-6397-41C1-A8D8-2D9C4ED307E0}"/>
          </ac:cxnSpMkLst>
        </pc:cxnChg>
        <pc:cxnChg chg="add del">
          <ac:chgData name="Mayuri Jadhav" userId="S::mjadhav1@student.gsu.edu::c342bbd5-b5a8-4932-a866-f4ffe3ac6f1f" providerId="AD" clId="Web-{E168063A-D3C6-D73C-4DED-A5244BEBD5B1}" dt="2023-02-25T15:10:02.611" v="62"/>
          <ac:cxnSpMkLst>
            <pc:docMk/>
            <pc:sldMk cId="133711856" sldId="257"/>
            <ac:cxnSpMk id="31" creationId="{F2AE495E-2AAF-4BC1-87A5-331009D82896}"/>
          </ac:cxnSpMkLst>
        </pc:cxnChg>
      </pc:sldChg>
      <pc:sldChg chg="addSp delSp modSp">
        <pc:chgData name="Mayuri Jadhav" userId="S::mjadhav1@student.gsu.edu::c342bbd5-b5a8-4932-a866-f4ffe3ac6f1f" providerId="AD" clId="Web-{E168063A-D3C6-D73C-4DED-A5244BEBD5B1}" dt="2023-02-25T15:18:20.087" v="107"/>
        <pc:sldMkLst>
          <pc:docMk/>
          <pc:sldMk cId="2696779483" sldId="260"/>
        </pc:sldMkLst>
        <pc:picChg chg="add del mod">
          <ac:chgData name="Mayuri Jadhav" userId="S::mjadhav1@student.gsu.edu::c342bbd5-b5a8-4932-a866-f4ffe3ac6f1f" providerId="AD" clId="Web-{E168063A-D3C6-D73C-4DED-A5244BEBD5B1}" dt="2023-02-25T15:18:20.087" v="107"/>
          <ac:picMkLst>
            <pc:docMk/>
            <pc:sldMk cId="2696779483" sldId="260"/>
            <ac:picMk id="16" creationId="{C7FF2BFA-FA12-521B-AB29-EC6D5E0E7A4A}"/>
          </ac:picMkLst>
        </pc:picChg>
      </pc:sldChg>
      <pc:sldChg chg="addSp delSp modSp mod setBg setClrOvrMap">
        <pc:chgData name="Mayuri Jadhav" userId="S::mjadhav1@student.gsu.edu::c342bbd5-b5a8-4932-a866-f4ffe3ac6f1f" providerId="AD" clId="Web-{E168063A-D3C6-D73C-4DED-A5244BEBD5B1}" dt="2023-02-25T15:15:31.028" v="102" actId="14100"/>
        <pc:sldMkLst>
          <pc:docMk/>
          <pc:sldMk cId="3945246768" sldId="261"/>
        </pc:sldMkLst>
        <pc:spChg chg="mod">
          <ac:chgData name="Mayuri Jadhav" userId="S::mjadhav1@student.gsu.edu::c342bbd5-b5a8-4932-a866-f4ffe3ac6f1f" providerId="AD" clId="Web-{E168063A-D3C6-D73C-4DED-A5244BEBD5B1}" dt="2023-02-25T15:15:18.134" v="101" actId="20577"/>
          <ac:spMkLst>
            <pc:docMk/>
            <pc:sldMk cId="3945246768" sldId="261"/>
            <ac:spMk id="6" creationId="{9D31E331-07DD-207C-6474-EA99A33050A2}"/>
          </ac:spMkLst>
        </pc:spChg>
        <pc:spChg chg="mod">
          <ac:chgData name="Mayuri Jadhav" userId="S::mjadhav1@student.gsu.edu::c342bbd5-b5a8-4932-a866-f4ffe3ac6f1f" providerId="AD" clId="Web-{E168063A-D3C6-D73C-4DED-A5244BEBD5B1}" dt="2023-02-25T15:15:31.028" v="102" actId="14100"/>
          <ac:spMkLst>
            <pc:docMk/>
            <pc:sldMk cId="3945246768" sldId="261"/>
            <ac:spMk id="8" creationId="{D3FAEDAE-F9EF-4B57-87C4-44E9E76A76CF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14:21.664" v="87"/>
          <ac:spMkLst>
            <pc:docMk/>
            <pc:sldMk cId="3945246768" sldId="261"/>
            <ac:spMk id="27" creationId="{7C432AFE-B3D2-4BFF-BF8F-96C27AFF1AC7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14:21.664" v="87"/>
          <ac:spMkLst>
            <pc:docMk/>
            <pc:sldMk cId="3945246768" sldId="261"/>
            <ac:spMk id="29" creationId="{AF2F604E-43BE-4DC3-B983-E071523364F8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14:21.664" v="87"/>
          <ac:spMkLst>
            <pc:docMk/>
            <pc:sldMk cId="3945246768" sldId="261"/>
            <ac:spMk id="31" creationId="{08C9B587-E65E-4B52-B37C-ABEBB6E87928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14:09.101" v="82"/>
          <ac:spMkLst>
            <pc:docMk/>
            <pc:sldMk cId="3945246768" sldId="261"/>
            <ac:spMk id="33" creationId="{25E8815A-9407-4234-B08F-A1E49DCD7F37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14:09.101" v="82"/>
          <ac:spMkLst>
            <pc:docMk/>
            <pc:sldMk cId="3945246768" sldId="261"/>
            <ac:spMk id="34" creationId="{AD72D4D1-076F-49D3-9889-EFC4F6D7CA66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13:06.787" v="73"/>
          <ac:spMkLst>
            <pc:docMk/>
            <pc:sldMk cId="3945246768" sldId="261"/>
            <ac:spMk id="36" creationId="{5E8D2E83-FB3A-40E7-A9E5-7AB389D612B4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13:13.943" v="75"/>
          <ac:spMkLst>
            <pc:docMk/>
            <pc:sldMk cId="3945246768" sldId="261"/>
            <ac:spMk id="38" creationId="{9228552E-C8B1-4A80-8448-0787CE0FC704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14:09.101" v="82"/>
          <ac:spMkLst>
            <pc:docMk/>
            <pc:sldMk cId="3945246768" sldId="261"/>
            <ac:spMk id="40" creationId="{C9C56819-FD02-4626-ABF5-85C7463C990D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14:19.132" v="84"/>
          <ac:spMkLst>
            <pc:docMk/>
            <pc:sldMk cId="3945246768" sldId="261"/>
            <ac:spMk id="42" creationId="{E8A8EAB8-D2FF-444D-B34B-7D32F106AD0E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14:21.601" v="86"/>
          <ac:spMkLst>
            <pc:docMk/>
            <pc:sldMk cId="3945246768" sldId="261"/>
            <ac:spMk id="46" creationId="{96CF2A2B-0745-440C-9224-C5C6A0A4286F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14:21.601" v="86"/>
          <ac:spMkLst>
            <pc:docMk/>
            <pc:sldMk cId="3945246768" sldId="261"/>
            <ac:spMk id="47" creationId="{75BE6D6B-84C9-4D2B-97EB-773B7369EF82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14:55.696" v="96"/>
          <ac:spMkLst>
            <pc:docMk/>
            <pc:sldMk cId="3945246768" sldId="261"/>
            <ac:spMk id="49" creationId="{25E8815A-9407-4234-B08F-A1E49DCD7F37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14:55.696" v="96"/>
          <ac:spMkLst>
            <pc:docMk/>
            <pc:sldMk cId="3945246768" sldId="261"/>
            <ac:spMk id="50" creationId="{AD72D4D1-076F-49D3-9889-EFC4F6D7CA66}"/>
          </ac:spMkLst>
        </pc:spChg>
        <pc:spChg chg="add del">
          <ac:chgData name="Mayuri Jadhav" userId="S::mjadhav1@student.gsu.edu::c342bbd5-b5a8-4932-a866-f4ffe3ac6f1f" providerId="AD" clId="Web-{E168063A-D3C6-D73C-4DED-A5244BEBD5B1}" dt="2023-02-25T15:14:55.696" v="96"/>
          <ac:spMkLst>
            <pc:docMk/>
            <pc:sldMk cId="3945246768" sldId="261"/>
            <ac:spMk id="51" creationId="{C9C56819-FD02-4626-ABF5-85C7463C990D}"/>
          </ac:spMkLst>
        </pc:spChg>
        <pc:spChg chg="add">
          <ac:chgData name="Mayuri Jadhav" userId="S::mjadhav1@student.gsu.edu::c342bbd5-b5a8-4932-a866-f4ffe3ac6f1f" providerId="AD" clId="Web-{E168063A-D3C6-D73C-4DED-A5244BEBD5B1}" dt="2023-02-25T15:14:55.696" v="96"/>
          <ac:spMkLst>
            <pc:docMk/>
            <pc:sldMk cId="3945246768" sldId="261"/>
            <ac:spMk id="56" creationId="{9AA72BD9-2C5A-4EDC-931F-5AA08EACA0F3}"/>
          </ac:spMkLst>
        </pc:spChg>
        <pc:spChg chg="add">
          <ac:chgData name="Mayuri Jadhav" userId="S::mjadhav1@student.gsu.edu::c342bbd5-b5a8-4932-a866-f4ffe3ac6f1f" providerId="AD" clId="Web-{E168063A-D3C6-D73C-4DED-A5244BEBD5B1}" dt="2023-02-25T15:14:55.696" v="96"/>
          <ac:spMkLst>
            <pc:docMk/>
            <pc:sldMk cId="3945246768" sldId="261"/>
            <ac:spMk id="58" creationId="{DD3981AC-7B61-4947-BCF3-F7AA7FA385B9}"/>
          </ac:spMkLst>
        </pc:spChg>
        <pc:spChg chg="add">
          <ac:chgData name="Mayuri Jadhav" userId="S::mjadhav1@student.gsu.edu::c342bbd5-b5a8-4932-a866-f4ffe3ac6f1f" providerId="AD" clId="Web-{E168063A-D3C6-D73C-4DED-A5244BEBD5B1}" dt="2023-02-25T15:14:55.696" v="96"/>
          <ac:spMkLst>
            <pc:docMk/>
            <pc:sldMk cId="3945246768" sldId="261"/>
            <ac:spMk id="60" creationId="{55D4142C-5077-457F-A6AD-3FECFDB39685}"/>
          </ac:spMkLst>
        </pc:spChg>
        <pc:spChg chg="add">
          <ac:chgData name="Mayuri Jadhav" userId="S::mjadhav1@student.gsu.edu::c342bbd5-b5a8-4932-a866-f4ffe3ac6f1f" providerId="AD" clId="Web-{E168063A-D3C6-D73C-4DED-A5244BEBD5B1}" dt="2023-02-25T15:14:55.696" v="96"/>
          <ac:spMkLst>
            <pc:docMk/>
            <pc:sldMk cId="3945246768" sldId="261"/>
            <ac:spMk id="62" creationId="{7A5F0580-5EE9-419F-96EE-B6529EF6E7D0}"/>
          </ac:spMkLst>
        </pc:spChg>
        <pc:picChg chg="mod ord">
          <ac:chgData name="Mayuri Jadhav" userId="S::mjadhav1@student.gsu.edu::c342bbd5-b5a8-4932-a866-f4ffe3ac6f1f" providerId="AD" clId="Web-{E168063A-D3C6-D73C-4DED-A5244BEBD5B1}" dt="2023-02-25T15:14:55.696" v="96"/>
          <ac:picMkLst>
            <pc:docMk/>
            <pc:sldMk cId="3945246768" sldId="261"/>
            <ac:picMk id="4" creationId="{21AA6C2A-9474-28D4-BDAA-4DCEDB129C86}"/>
          </ac:picMkLst>
        </pc:picChg>
        <pc:cxnChg chg="add del">
          <ac:chgData name="Mayuri Jadhav" userId="S::mjadhav1@student.gsu.edu::c342bbd5-b5a8-4932-a866-f4ffe3ac6f1f" providerId="AD" clId="Web-{E168063A-D3C6-D73C-4DED-A5244BEBD5B1}" dt="2023-02-25T15:14:19.132" v="84"/>
          <ac:cxnSpMkLst>
            <pc:docMk/>
            <pc:sldMk cId="3945246768" sldId="261"/>
            <ac:cxnSpMk id="43" creationId="{EEA38897-7BA3-4408-8083-3235339C4A60}"/>
          </ac:cxnSpMkLst>
        </pc:cxnChg>
        <pc:cxnChg chg="add del">
          <ac:chgData name="Mayuri Jadhav" userId="S::mjadhav1@student.gsu.edu::c342bbd5-b5a8-4932-a866-f4ffe3ac6f1f" providerId="AD" clId="Web-{E168063A-D3C6-D73C-4DED-A5244BEBD5B1}" dt="2023-02-25T15:14:19.132" v="84"/>
          <ac:cxnSpMkLst>
            <pc:docMk/>
            <pc:sldMk cId="3945246768" sldId="261"/>
            <ac:cxnSpMk id="44" creationId="{F11AD06B-AB20-4097-8606-5DA00DBACE88}"/>
          </ac:cxnSpMkLst>
        </pc:cxnChg>
      </pc:sldChg>
      <pc:sldChg chg="modSp new">
        <pc:chgData name="Mayuri Jadhav" userId="S::mjadhav1@student.gsu.edu::c342bbd5-b5a8-4932-a866-f4ffe3ac6f1f" providerId="AD" clId="Web-{E168063A-D3C6-D73C-4DED-A5244BEBD5B1}" dt="2023-02-25T15:20:38.488" v="117" actId="20577"/>
        <pc:sldMkLst>
          <pc:docMk/>
          <pc:sldMk cId="2430353427" sldId="274"/>
        </pc:sldMkLst>
        <pc:spChg chg="mod">
          <ac:chgData name="Mayuri Jadhav" userId="S::mjadhav1@student.gsu.edu::c342bbd5-b5a8-4932-a866-f4ffe3ac6f1f" providerId="AD" clId="Web-{E168063A-D3C6-D73C-4DED-A5244BEBD5B1}" dt="2023-02-25T15:20:38.488" v="117" actId="20577"/>
          <ac:spMkLst>
            <pc:docMk/>
            <pc:sldMk cId="2430353427" sldId="274"/>
            <ac:spMk id="2" creationId="{E885C188-271B-CF44-A456-157D42D119B9}"/>
          </ac:spMkLst>
        </pc:spChg>
      </pc:sldChg>
    </pc:docChg>
  </pc:docChgLst>
  <pc:docChgLst>
    <pc:chgData name="Anindita Sarmah" userId="S::asarmah1@student.gsu.edu::925cbe4c-05d3-43c0-917f-309d56386c10" providerId="AD" clId="Web-{2698C0D3-F10E-418F-A6A0-AE3D4802320A}"/>
    <pc:docChg chg="modSld">
      <pc:chgData name="Anindita Sarmah" userId="S::asarmah1@student.gsu.edu::925cbe4c-05d3-43c0-917f-309d56386c10" providerId="AD" clId="Web-{2698C0D3-F10E-418F-A6A0-AE3D4802320A}" dt="2023-02-25T16:47:51.752" v="15" actId="1076"/>
      <pc:docMkLst>
        <pc:docMk/>
      </pc:docMkLst>
      <pc:sldChg chg="addSp delSp modSp">
        <pc:chgData name="Anindita Sarmah" userId="S::asarmah1@student.gsu.edu::925cbe4c-05d3-43c0-917f-309d56386c10" providerId="AD" clId="Web-{2698C0D3-F10E-418F-A6A0-AE3D4802320A}" dt="2023-02-25T16:47:51.752" v="15" actId="1076"/>
        <pc:sldMkLst>
          <pc:docMk/>
          <pc:sldMk cId="2457753271" sldId="262"/>
        </pc:sldMkLst>
        <pc:picChg chg="add mod">
          <ac:chgData name="Anindita Sarmah" userId="S::asarmah1@student.gsu.edu::925cbe4c-05d3-43c0-917f-309d56386c10" providerId="AD" clId="Web-{2698C0D3-F10E-418F-A6A0-AE3D4802320A}" dt="2023-02-25T16:47:46.173" v="14" actId="1076"/>
          <ac:picMkLst>
            <pc:docMk/>
            <pc:sldMk cId="2457753271" sldId="262"/>
            <ac:picMk id="2" creationId="{8A9E6698-9F59-F235-820E-BE90F19F3C41}"/>
          </ac:picMkLst>
        </pc:picChg>
        <pc:picChg chg="del">
          <ac:chgData name="Anindita Sarmah" userId="S::asarmah1@student.gsu.edu::925cbe4c-05d3-43c0-917f-309d56386c10" providerId="AD" clId="Web-{2698C0D3-F10E-418F-A6A0-AE3D4802320A}" dt="2023-02-25T16:43:42.523" v="0"/>
          <ac:picMkLst>
            <pc:docMk/>
            <pc:sldMk cId="2457753271" sldId="262"/>
            <ac:picMk id="5" creationId="{B77A601F-D3D3-79AD-4A10-4165A951A3E1}"/>
          </ac:picMkLst>
        </pc:picChg>
        <pc:picChg chg="mod">
          <ac:chgData name="Anindita Sarmah" userId="S::asarmah1@student.gsu.edu::925cbe4c-05d3-43c0-917f-309d56386c10" providerId="AD" clId="Web-{2698C0D3-F10E-418F-A6A0-AE3D4802320A}" dt="2023-02-25T16:47:51.752" v="15" actId="1076"/>
          <ac:picMkLst>
            <pc:docMk/>
            <pc:sldMk cId="2457753271" sldId="262"/>
            <ac:picMk id="6" creationId="{FA3E1941-6001-5880-37E4-A04E2826C813}"/>
          </ac:picMkLst>
        </pc:picChg>
        <pc:picChg chg="mod modCrop">
          <ac:chgData name="Anindita Sarmah" userId="S::asarmah1@student.gsu.edu::925cbe4c-05d3-43c0-917f-309d56386c10" providerId="AD" clId="Web-{2698C0D3-F10E-418F-A6A0-AE3D4802320A}" dt="2023-02-25T16:47:32.188" v="13" actId="1076"/>
          <ac:picMkLst>
            <pc:docMk/>
            <pc:sldMk cId="2457753271" sldId="262"/>
            <ac:picMk id="7" creationId="{0F46DF6F-C30C-0AA3-ECB0-84835FC1E966}"/>
          </ac:picMkLst>
        </pc:picChg>
      </pc:sldChg>
    </pc:docChg>
  </pc:docChgLst>
  <pc:docChgLst>
    <pc:chgData name="Mayuri Jadhav" userId="S::mjadhav1@student.gsu.edu::c342bbd5-b5a8-4932-a866-f4ffe3ac6f1f" providerId="AD" clId="Web-{142C37E7-A4DE-9872-1232-5455B74809C1}"/>
    <pc:docChg chg="modSld">
      <pc:chgData name="Mayuri Jadhav" userId="S::mjadhav1@student.gsu.edu::c342bbd5-b5a8-4932-a866-f4ffe3ac6f1f" providerId="AD" clId="Web-{142C37E7-A4DE-9872-1232-5455B74809C1}" dt="2023-02-25T16:18:27.773" v="27" actId="20577"/>
      <pc:docMkLst>
        <pc:docMk/>
      </pc:docMkLst>
      <pc:sldChg chg="addSp delSp modSp mod setClrOvrMap">
        <pc:chgData name="Mayuri Jadhav" userId="S::mjadhav1@student.gsu.edu::c342bbd5-b5a8-4932-a866-f4ffe3ac6f1f" providerId="AD" clId="Web-{142C37E7-A4DE-9872-1232-5455B74809C1}" dt="2023-02-25T16:18:27.773" v="27" actId="20577"/>
        <pc:sldMkLst>
          <pc:docMk/>
          <pc:sldMk cId="2696779483" sldId="260"/>
        </pc:sldMkLst>
        <pc:spChg chg="mod">
          <ac:chgData name="Mayuri Jadhav" userId="S::mjadhav1@student.gsu.edu::c342bbd5-b5a8-4932-a866-f4ffe3ac6f1f" providerId="AD" clId="Web-{142C37E7-A4DE-9872-1232-5455B74809C1}" dt="2023-02-25T16:18:18.632" v="26"/>
          <ac:spMkLst>
            <pc:docMk/>
            <pc:sldMk cId="2696779483" sldId="260"/>
            <ac:spMk id="6" creationId="{DA0A3F5B-4A77-6D87-805C-C8B5601B05AE}"/>
          </ac:spMkLst>
        </pc:spChg>
        <pc:spChg chg="mod">
          <ac:chgData name="Mayuri Jadhav" userId="S::mjadhav1@student.gsu.edu::c342bbd5-b5a8-4932-a866-f4ffe3ac6f1f" providerId="AD" clId="Web-{142C37E7-A4DE-9872-1232-5455B74809C1}" dt="2023-02-25T16:18:27.773" v="27" actId="20577"/>
          <ac:spMkLst>
            <pc:docMk/>
            <pc:sldMk cId="2696779483" sldId="260"/>
            <ac:spMk id="13" creationId="{ED4BEB88-F51C-D5FE-EB51-5896F5BAB7F3}"/>
          </ac:spMkLst>
        </pc:spChg>
        <pc:spChg chg="add del">
          <ac:chgData name="Mayuri Jadhav" userId="S::mjadhav1@student.gsu.edu::c342bbd5-b5a8-4932-a866-f4ffe3ac6f1f" providerId="AD" clId="Web-{142C37E7-A4DE-9872-1232-5455B74809C1}" dt="2023-02-25T16:18:18.632" v="26"/>
          <ac:spMkLst>
            <pc:docMk/>
            <pc:sldMk cId="2696779483" sldId="260"/>
            <ac:spMk id="19" creationId="{9AA72BD9-2C5A-4EDC-931F-5AA08EACA0F3}"/>
          </ac:spMkLst>
        </pc:spChg>
        <pc:spChg chg="add del">
          <ac:chgData name="Mayuri Jadhav" userId="S::mjadhav1@student.gsu.edu::c342bbd5-b5a8-4932-a866-f4ffe3ac6f1f" providerId="AD" clId="Web-{142C37E7-A4DE-9872-1232-5455B74809C1}" dt="2023-02-25T16:18:18.632" v="26"/>
          <ac:spMkLst>
            <pc:docMk/>
            <pc:sldMk cId="2696779483" sldId="260"/>
            <ac:spMk id="21" creationId="{DD3981AC-7B61-4947-BCF3-F7AA7FA385B9}"/>
          </ac:spMkLst>
        </pc:spChg>
        <pc:spChg chg="add del">
          <ac:chgData name="Mayuri Jadhav" userId="S::mjadhav1@student.gsu.edu::c342bbd5-b5a8-4932-a866-f4ffe3ac6f1f" providerId="AD" clId="Web-{142C37E7-A4DE-9872-1232-5455B74809C1}" dt="2023-02-25T16:18:18.632" v="26"/>
          <ac:spMkLst>
            <pc:docMk/>
            <pc:sldMk cId="2696779483" sldId="260"/>
            <ac:spMk id="23" creationId="{55D4142C-5077-457F-A6AD-3FECFDB39685}"/>
          </ac:spMkLst>
        </pc:spChg>
        <pc:spChg chg="add del">
          <ac:chgData name="Mayuri Jadhav" userId="S::mjadhav1@student.gsu.edu::c342bbd5-b5a8-4932-a866-f4ffe3ac6f1f" providerId="AD" clId="Web-{142C37E7-A4DE-9872-1232-5455B74809C1}" dt="2023-02-25T16:18:18.632" v="26"/>
          <ac:spMkLst>
            <pc:docMk/>
            <pc:sldMk cId="2696779483" sldId="260"/>
            <ac:spMk id="25" creationId="{7A5F0580-5EE9-419F-96EE-B6529EF6E7D0}"/>
          </ac:spMkLst>
        </pc:spChg>
        <pc:spChg chg="add del">
          <ac:chgData name="Mayuri Jadhav" userId="S::mjadhav1@student.gsu.edu::c342bbd5-b5a8-4932-a866-f4ffe3ac6f1f" providerId="AD" clId="Web-{142C37E7-A4DE-9872-1232-5455B74809C1}" dt="2023-02-25T16:16:45.412" v="21"/>
          <ac:spMkLst>
            <pc:docMk/>
            <pc:sldMk cId="2696779483" sldId="260"/>
            <ac:spMk id="30" creationId="{3DC28794-3B89-462C-BE95-927A51D7D219}"/>
          </ac:spMkLst>
        </pc:spChg>
        <pc:spChg chg="add del">
          <ac:chgData name="Mayuri Jadhav" userId="S::mjadhav1@student.gsu.edu::c342bbd5-b5a8-4932-a866-f4ffe3ac6f1f" providerId="AD" clId="Web-{142C37E7-A4DE-9872-1232-5455B74809C1}" dt="2023-02-25T16:16:45.412" v="21"/>
          <ac:spMkLst>
            <pc:docMk/>
            <pc:sldMk cId="2696779483" sldId="260"/>
            <ac:spMk id="32" creationId="{8BF1BF76-D9C8-49D3-9A7F-D43C497C3A82}"/>
          </ac:spMkLst>
        </pc:spChg>
        <pc:spChg chg="add del">
          <ac:chgData name="Mayuri Jadhav" userId="S::mjadhav1@student.gsu.edu::c342bbd5-b5a8-4932-a866-f4ffe3ac6f1f" providerId="AD" clId="Web-{142C37E7-A4DE-9872-1232-5455B74809C1}" dt="2023-02-25T16:18:18.601" v="25"/>
          <ac:spMkLst>
            <pc:docMk/>
            <pc:sldMk cId="2696779483" sldId="260"/>
            <ac:spMk id="36" creationId="{7A5F0580-5EE9-419F-96EE-B6529EF6E7D0}"/>
          </ac:spMkLst>
        </pc:spChg>
        <pc:spChg chg="add del">
          <ac:chgData name="Mayuri Jadhav" userId="S::mjadhav1@student.gsu.edu::c342bbd5-b5a8-4932-a866-f4ffe3ac6f1f" providerId="AD" clId="Web-{142C37E7-A4DE-9872-1232-5455B74809C1}" dt="2023-02-25T16:16:45.412" v="21"/>
          <ac:spMkLst>
            <pc:docMk/>
            <pc:sldMk cId="2696779483" sldId="260"/>
            <ac:spMk id="42" creationId="{59E7F326-090A-45F0-9F6C-D98AF5160A77}"/>
          </ac:spMkLst>
        </pc:spChg>
        <pc:spChg chg="add del">
          <ac:chgData name="Mayuri Jadhav" userId="S::mjadhav1@student.gsu.edu::c342bbd5-b5a8-4932-a866-f4ffe3ac6f1f" providerId="AD" clId="Web-{142C37E7-A4DE-9872-1232-5455B74809C1}" dt="2023-02-25T16:16:45.412" v="21"/>
          <ac:spMkLst>
            <pc:docMk/>
            <pc:sldMk cId="2696779483" sldId="260"/>
            <ac:spMk id="44" creationId="{DF20FE9C-08B6-451E-BEDA-401A81BD4F2F}"/>
          </ac:spMkLst>
        </pc:spChg>
        <pc:spChg chg="add del">
          <ac:chgData name="Mayuri Jadhav" userId="S::mjadhav1@student.gsu.edu::c342bbd5-b5a8-4932-a866-f4ffe3ac6f1f" providerId="AD" clId="Web-{142C37E7-A4DE-9872-1232-5455B74809C1}" dt="2023-02-25T16:17:10.412" v="23"/>
          <ac:spMkLst>
            <pc:docMk/>
            <pc:sldMk cId="2696779483" sldId="260"/>
            <ac:spMk id="58" creationId="{C5E6CFF1-2F42-4E10-9A97-F116F46F53FE}"/>
          </ac:spMkLst>
        </pc:spChg>
        <pc:spChg chg="add del">
          <ac:chgData name="Mayuri Jadhav" userId="S::mjadhav1@student.gsu.edu::c342bbd5-b5a8-4932-a866-f4ffe3ac6f1f" providerId="AD" clId="Web-{142C37E7-A4DE-9872-1232-5455B74809C1}" dt="2023-02-25T16:18:18.601" v="25"/>
          <ac:spMkLst>
            <pc:docMk/>
            <pc:sldMk cId="2696779483" sldId="260"/>
            <ac:spMk id="61" creationId="{9AA72BD9-2C5A-4EDC-931F-5AA08EACA0F3}"/>
          </ac:spMkLst>
        </pc:spChg>
        <pc:spChg chg="add del">
          <ac:chgData name="Mayuri Jadhav" userId="S::mjadhav1@student.gsu.edu::c342bbd5-b5a8-4932-a866-f4ffe3ac6f1f" providerId="AD" clId="Web-{142C37E7-A4DE-9872-1232-5455B74809C1}" dt="2023-02-25T16:18:18.601" v="25"/>
          <ac:spMkLst>
            <pc:docMk/>
            <pc:sldMk cId="2696779483" sldId="260"/>
            <ac:spMk id="62" creationId="{DD3981AC-7B61-4947-BCF3-F7AA7FA385B9}"/>
          </ac:spMkLst>
        </pc:spChg>
        <pc:spChg chg="add del">
          <ac:chgData name="Mayuri Jadhav" userId="S::mjadhav1@student.gsu.edu::c342bbd5-b5a8-4932-a866-f4ffe3ac6f1f" providerId="AD" clId="Web-{142C37E7-A4DE-9872-1232-5455B74809C1}" dt="2023-02-25T16:18:18.601" v="25"/>
          <ac:spMkLst>
            <pc:docMk/>
            <pc:sldMk cId="2696779483" sldId="260"/>
            <ac:spMk id="63" creationId="{55D4142C-5077-457F-A6AD-3FECFDB39685}"/>
          </ac:spMkLst>
        </pc:spChg>
        <pc:spChg chg="add">
          <ac:chgData name="Mayuri Jadhav" userId="S::mjadhav1@student.gsu.edu::c342bbd5-b5a8-4932-a866-f4ffe3ac6f1f" providerId="AD" clId="Web-{142C37E7-A4DE-9872-1232-5455B74809C1}" dt="2023-02-25T16:18:18.632" v="26"/>
          <ac:spMkLst>
            <pc:docMk/>
            <pc:sldMk cId="2696779483" sldId="260"/>
            <ac:spMk id="65" creationId="{3DC28794-3B89-462C-BE95-927A51D7D219}"/>
          </ac:spMkLst>
        </pc:spChg>
        <pc:spChg chg="add">
          <ac:chgData name="Mayuri Jadhav" userId="S::mjadhav1@student.gsu.edu::c342bbd5-b5a8-4932-a866-f4ffe3ac6f1f" providerId="AD" clId="Web-{142C37E7-A4DE-9872-1232-5455B74809C1}" dt="2023-02-25T16:18:18.632" v="26"/>
          <ac:spMkLst>
            <pc:docMk/>
            <pc:sldMk cId="2696779483" sldId="260"/>
            <ac:spMk id="66" creationId="{8BF1BF76-D9C8-49D3-9A7F-D43C497C3A82}"/>
          </ac:spMkLst>
        </pc:spChg>
        <pc:spChg chg="add">
          <ac:chgData name="Mayuri Jadhav" userId="S::mjadhav1@student.gsu.edu::c342bbd5-b5a8-4932-a866-f4ffe3ac6f1f" providerId="AD" clId="Web-{142C37E7-A4DE-9872-1232-5455B74809C1}" dt="2023-02-25T16:18:18.632" v="26"/>
          <ac:spMkLst>
            <pc:docMk/>
            <pc:sldMk cId="2696779483" sldId="260"/>
            <ac:spMk id="69" creationId="{59E7F326-090A-45F0-9F6C-D98AF5160A77}"/>
          </ac:spMkLst>
        </pc:spChg>
        <pc:spChg chg="add">
          <ac:chgData name="Mayuri Jadhav" userId="S::mjadhav1@student.gsu.edu::c342bbd5-b5a8-4932-a866-f4ffe3ac6f1f" providerId="AD" clId="Web-{142C37E7-A4DE-9872-1232-5455B74809C1}" dt="2023-02-25T16:18:18.632" v="26"/>
          <ac:spMkLst>
            <pc:docMk/>
            <pc:sldMk cId="2696779483" sldId="260"/>
            <ac:spMk id="70" creationId="{DF20FE9C-08B6-451E-BEDA-401A81BD4F2F}"/>
          </ac:spMkLst>
        </pc:spChg>
        <pc:grpChg chg="add del">
          <ac:chgData name="Mayuri Jadhav" userId="S::mjadhav1@student.gsu.edu::c342bbd5-b5a8-4932-a866-f4ffe3ac6f1f" providerId="AD" clId="Web-{142C37E7-A4DE-9872-1232-5455B74809C1}" dt="2023-02-25T16:16:45.412" v="21"/>
          <ac:grpSpMkLst>
            <pc:docMk/>
            <pc:sldMk cId="2696779483" sldId="260"/>
            <ac:grpSpMk id="34" creationId="{38E62E29-CCA4-46D9-A2B7-FFBB63215A7C}"/>
          </ac:grpSpMkLst>
        </pc:grpChg>
        <pc:grpChg chg="add del">
          <ac:chgData name="Mayuri Jadhav" userId="S::mjadhav1@student.gsu.edu::c342bbd5-b5a8-4932-a866-f4ffe3ac6f1f" providerId="AD" clId="Web-{142C37E7-A4DE-9872-1232-5455B74809C1}" dt="2023-02-25T16:16:45.412" v="21"/>
          <ac:grpSpMkLst>
            <pc:docMk/>
            <pc:sldMk cId="2696779483" sldId="260"/>
            <ac:grpSpMk id="46" creationId="{80864D66-4BEF-4628-B9DC-C382A4BC26FB}"/>
          </ac:grpSpMkLst>
        </pc:grpChg>
        <pc:grpChg chg="add del">
          <ac:chgData name="Mayuri Jadhav" userId="S::mjadhav1@student.gsu.edu::c342bbd5-b5a8-4932-a866-f4ffe3ac6f1f" providerId="AD" clId="Web-{142C37E7-A4DE-9872-1232-5455B74809C1}" dt="2023-02-25T16:16:45.412" v="21"/>
          <ac:grpSpMkLst>
            <pc:docMk/>
            <pc:sldMk cId="2696779483" sldId="260"/>
            <ac:grpSpMk id="52" creationId="{F67C7EE6-E29C-4D84-B2C6-7B20A0FDAF23}"/>
          </ac:grpSpMkLst>
        </pc:grpChg>
        <pc:grpChg chg="add">
          <ac:chgData name="Mayuri Jadhav" userId="S::mjadhav1@student.gsu.edu::c342bbd5-b5a8-4932-a866-f4ffe3ac6f1f" providerId="AD" clId="Web-{142C37E7-A4DE-9872-1232-5455B74809C1}" dt="2023-02-25T16:18:18.632" v="26"/>
          <ac:grpSpMkLst>
            <pc:docMk/>
            <pc:sldMk cId="2696779483" sldId="260"/>
            <ac:grpSpMk id="67" creationId="{38E62E29-CCA4-46D9-A2B7-FFBB63215A7C}"/>
          </ac:grpSpMkLst>
        </pc:grpChg>
        <pc:grpChg chg="add">
          <ac:chgData name="Mayuri Jadhav" userId="S::mjadhav1@student.gsu.edu::c342bbd5-b5a8-4932-a866-f4ffe3ac6f1f" providerId="AD" clId="Web-{142C37E7-A4DE-9872-1232-5455B74809C1}" dt="2023-02-25T16:18:18.632" v="26"/>
          <ac:grpSpMkLst>
            <pc:docMk/>
            <pc:sldMk cId="2696779483" sldId="260"/>
            <ac:grpSpMk id="71" creationId="{80864D66-4BEF-4628-B9DC-C382A4BC26FB}"/>
          </ac:grpSpMkLst>
        </pc:grpChg>
        <pc:grpChg chg="add">
          <ac:chgData name="Mayuri Jadhav" userId="S::mjadhav1@student.gsu.edu::c342bbd5-b5a8-4932-a866-f4ffe3ac6f1f" providerId="AD" clId="Web-{142C37E7-A4DE-9872-1232-5455B74809C1}" dt="2023-02-25T16:18:18.632" v="26"/>
          <ac:grpSpMkLst>
            <pc:docMk/>
            <pc:sldMk cId="2696779483" sldId="260"/>
            <ac:grpSpMk id="72" creationId="{F67C7EE6-E29C-4D84-B2C6-7B20A0FDAF23}"/>
          </ac:grpSpMkLst>
        </pc:grpChg>
        <pc:picChg chg="mod">
          <ac:chgData name="Mayuri Jadhav" userId="S::mjadhav1@student.gsu.edu::c342bbd5-b5a8-4932-a866-f4ffe3ac6f1f" providerId="AD" clId="Web-{142C37E7-A4DE-9872-1232-5455B74809C1}" dt="2023-02-25T16:18:18.632" v="26"/>
          <ac:picMkLst>
            <pc:docMk/>
            <pc:sldMk cId="2696779483" sldId="260"/>
            <ac:picMk id="15" creationId="{88C624C6-E1FE-DE8E-B755-E18BA02E03BC}"/>
          </ac:picMkLst>
        </pc:picChg>
        <pc:cxnChg chg="add del">
          <ac:chgData name="Mayuri Jadhav" userId="S::mjadhav1@student.gsu.edu::c342bbd5-b5a8-4932-a866-f4ffe3ac6f1f" providerId="AD" clId="Web-{142C37E7-A4DE-9872-1232-5455B74809C1}" dt="2023-02-25T16:17:10.412" v="23"/>
          <ac:cxnSpMkLst>
            <pc:docMk/>
            <pc:sldMk cId="2696779483" sldId="260"/>
            <ac:cxnSpMk id="59" creationId="{67182200-4859-4C8D-BCBB-55B245C28BA3}"/>
          </ac:cxnSpMkLst>
        </pc:cxnChg>
      </pc:sldChg>
    </pc:docChg>
  </pc:docChgLst>
  <pc:docChgLst>
    <pc:chgData name="Mayuri Jadhav" userId="S::mjadhav1@student.gsu.edu::c342bbd5-b5a8-4932-a866-f4ffe3ac6f1f" providerId="AD" clId="Web-{CF9FB46B-23C4-6EDF-3CC3-71996B30199F}"/>
    <pc:docChg chg="modSld sldOrd">
      <pc:chgData name="Mayuri Jadhav" userId="S::mjadhav1@student.gsu.edu::c342bbd5-b5a8-4932-a866-f4ffe3ac6f1f" providerId="AD" clId="Web-{CF9FB46B-23C4-6EDF-3CC3-71996B30199F}" dt="2023-02-25T16:13:56.090" v="260"/>
      <pc:docMkLst>
        <pc:docMk/>
      </pc:docMkLst>
      <pc:sldChg chg="modSp">
        <pc:chgData name="Mayuri Jadhav" userId="S::mjadhav1@student.gsu.edu::c342bbd5-b5a8-4932-a866-f4ffe3ac6f1f" providerId="AD" clId="Web-{CF9FB46B-23C4-6EDF-3CC3-71996B30199F}" dt="2023-02-25T15:21:58.487" v="1" actId="20577"/>
        <pc:sldMkLst>
          <pc:docMk/>
          <pc:sldMk cId="1900972181" sldId="256"/>
        </pc:sldMkLst>
        <pc:spChg chg="mod">
          <ac:chgData name="Mayuri Jadhav" userId="S::mjadhav1@student.gsu.edu::c342bbd5-b5a8-4932-a866-f4ffe3ac6f1f" providerId="AD" clId="Web-{CF9FB46B-23C4-6EDF-3CC3-71996B30199F}" dt="2023-02-25T15:21:58.487" v="1" actId="20577"/>
          <ac:spMkLst>
            <pc:docMk/>
            <pc:sldMk cId="1900972181" sldId="256"/>
            <ac:spMk id="3" creationId="{9CCC45C2-013F-DD5A-AC49-416BAABFADBB}"/>
          </ac:spMkLst>
        </pc:spChg>
      </pc:sldChg>
      <pc:sldChg chg="addSp delSp modSp mod ord setBg setClrOvrMap">
        <pc:chgData name="Mayuri Jadhav" userId="S::mjadhav1@student.gsu.edu::c342bbd5-b5a8-4932-a866-f4ffe3ac6f1f" providerId="AD" clId="Web-{CF9FB46B-23C4-6EDF-3CC3-71996B30199F}" dt="2023-02-25T16:00:31.454" v="190" actId="1076"/>
        <pc:sldMkLst>
          <pc:docMk/>
          <pc:sldMk cId="914478160" sldId="258"/>
        </pc:sldMkLst>
        <pc:spChg chg="mod">
          <ac:chgData name="Mayuri Jadhav" userId="S::mjadhav1@student.gsu.edu::c342bbd5-b5a8-4932-a866-f4ffe3ac6f1f" providerId="AD" clId="Web-{CF9FB46B-23C4-6EDF-3CC3-71996B30199F}" dt="2023-02-25T16:00:09.220" v="188" actId="20577"/>
          <ac:spMkLst>
            <pc:docMk/>
            <pc:sldMk cId="914478160" sldId="258"/>
            <ac:spMk id="2" creationId="{01ACC27C-C166-9A3E-40F5-5BB46820FB95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51:32.207" v="157"/>
          <ac:spMkLst>
            <pc:docMk/>
            <pc:sldMk cId="914478160" sldId="258"/>
            <ac:spMk id="3" creationId="{7944E5BF-B23C-3C5D-383F-90794C425384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50:04.017" v="138"/>
          <ac:spMkLst>
            <pc:docMk/>
            <pc:sldMk cId="914478160" sldId="258"/>
            <ac:spMk id="8" creationId="{E8A8EAB8-D2FF-444D-B34B-7D32F106AD0E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49:48.282" v="134"/>
          <ac:spMkLst>
            <pc:docMk/>
            <pc:sldMk cId="914478160" sldId="258"/>
            <ac:spMk id="9" creationId="{13A7DAFA-DE8C-4D27-9E86-64AE6EABC2E7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47:17.497" v="128"/>
          <ac:spMkLst>
            <pc:docMk/>
            <pc:sldMk cId="914478160" sldId="258"/>
            <ac:spMk id="10" creationId="{C5E6CFF1-2F42-4E10-9A97-F116F46F53FE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49:48.282" v="134"/>
          <ac:spMkLst>
            <pc:docMk/>
            <pc:sldMk cId="914478160" sldId="258"/>
            <ac:spMk id="11" creationId="{567473F5-B70D-4B5E-8CD5-56A579FDAEF1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47:30.560" v="130"/>
          <ac:spMkLst>
            <pc:docMk/>
            <pc:sldMk cId="914478160" sldId="258"/>
            <ac:spMk id="14" creationId="{9228552E-C8B1-4A80-8448-0787CE0FC704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49:45.251" v="132"/>
          <ac:spMkLst>
            <pc:docMk/>
            <pc:sldMk cId="914478160" sldId="258"/>
            <ac:spMk id="18" creationId="{C5E6CFF1-2F42-4E10-9A97-F116F46F53FE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49:48.282" v="134"/>
          <ac:spMkLst>
            <pc:docMk/>
            <pc:sldMk cId="914478160" sldId="258"/>
            <ac:spMk id="29" creationId="{F835453A-5A8D-49CA-BF02-6EB04EDDB1B5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49:48.282" v="134"/>
          <ac:spMkLst>
            <pc:docMk/>
            <pc:sldMk cId="914478160" sldId="258"/>
            <ac:spMk id="37" creationId="{0DEA90BA-9EFA-431D-8EEA-76D29FE052E0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49:48.282" v="134"/>
          <ac:spMkLst>
            <pc:docMk/>
            <pc:sldMk cId="914478160" sldId="258"/>
            <ac:spMk id="45" creationId="{1C52F6C8-2E89-4F61-92C7-299BEF89ECDD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49:56.876" v="136"/>
          <ac:spMkLst>
            <pc:docMk/>
            <pc:sldMk cId="914478160" sldId="258"/>
            <ac:spMk id="48" creationId="{9228552E-C8B1-4A80-8448-0787CE0FC704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50:04.017" v="138"/>
          <ac:spMkLst>
            <pc:docMk/>
            <pc:sldMk cId="914478160" sldId="258"/>
            <ac:spMk id="54" creationId="{7944E5BF-B23C-3C5D-383F-90794C425384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50:06.595" v="140"/>
          <ac:spMkLst>
            <pc:docMk/>
            <pc:sldMk cId="914478160" sldId="258"/>
            <ac:spMk id="56" creationId="{2659FDB4-FCBE-4A89-B46D-43D4FA54464D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50:13.767" v="142"/>
          <ac:spMkLst>
            <pc:docMk/>
            <pc:sldMk cId="914478160" sldId="258"/>
            <ac:spMk id="60" creationId="{C5E6CFF1-2F42-4E10-9A97-F116F46F53FE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50:16.283" v="144"/>
          <ac:spMkLst>
            <pc:docMk/>
            <pc:sldMk cId="914478160" sldId="258"/>
            <ac:spMk id="65" creationId="{A7AE9375-4664-4DB2-922D-2782A6E439AC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50:16.283" v="144"/>
          <ac:spMkLst>
            <pc:docMk/>
            <pc:sldMk cId="914478160" sldId="258"/>
            <ac:spMk id="67" creationId="{7944E5BF-B23C-3C5D-383F-90794C425384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50:16.283" v="144"/>
          <ac:spMkLst>
            <pc:docMk/>
            <pc:sldMk cId="914478160" sldId="258"/>
            <ac:spMk id="68" creationId="{9DD005C1-8C51-42D6-9BEE-B9B83849743D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50:21.158" v="146"/>
          <ac:spMkLst>
            <pc:docMk/>
            <pc:sldMk cId="914478160" sldId="258"/>
            <ac:spMk id="70" creationId="{B95B9BA8-1D69-4796-85F5-B6D0BD52354B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50:21.158" v="146"/>
          <ac:spMkLst>
            <pc:docMk/>
            <pc:sldMk cId="914478160" sldId="258"/>
            <ac:spMk id="71" creationId="{7944E5BF-B23C-3C5D-383F-90794C425384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50:31.221" v="148"/>
          <ac:spMkLst>
            <pc:docMk/>
            <pc:sldMk cId="914478160" sldId="258"/>
            <ac:spMk id="76" creationId="{AD72D4D1-076F-49D3-9889-EFC4F6D7CA66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50:31.221" v="148"/>
          <ac:spMkLst>
            <pc:docMk/>
            <pc:sldMk cId="914478160" sldId="258"/>
            <ac:spMk id="78" creationId="{7944E5BF-B23C-3C5D-383F-90794C425384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50:43.049" v="154"/>
          <ac:spMkLst>
            <pc:docMk/>
            <pc:sldMk cId="914478160" sldId="258"/>
            <ac:spMk id="84" creationId="{B0792D4F-247E-46FE-85FC-881DEFA41D94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50:43.049" v="154"/>
          <ac:spMkLst>
            <pc:docMk/>
            <pc:sldMk cId="914478160" sldId="258"/>
            <ac:spMk id="86" creationId="{7944E5BF-B23C-3C5D-383F-90794C425384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51:32.175" v="156"/>
          <ac:spMkLst>
            <pc:docMk/>
            <pc:sldMk cId="914478160" sldId="258"/>
            <ac:spMk id="88" creationId="{5A0118C5-4F8D-4CF4-BADD-53FEACC6C42A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51:32.175" v="156"/>
          <ac:spMkLst>
            <pc:docMk/>
            <pc:sldMk cId="914478160" sldId="258"/>
            <ac:spMk id="92" creationId="{4E0A5C5C-2A95-428E-9F6A-0D29EBD57C9F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51:32.175" v="156"/>
          <ac:spMkLst>
            <pc:docMk/>
            <pc:sldMk cId="914478160" sldId="258"/>
            <ac:spMk id="97" creationId="{7944E5BF-B23C-3C5D-383F-90794C425384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51:59.270" v="161"/>
          <ac:spMkLst>
            <pc:docMk/>
            <pc:sldMk cId="914478160" sldId="258"/>
            <ac:spMk id="100" creationId="{C5E6CFF1-2F42-4E10-9A97-F116F46F53FE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52:13.520" v="164"/>
          <ac:spMkLst>
            <pc:docMk/>
            <pc:sldMk cId="914478160" sldId="258"/>
            <ac:spMk id="105" creationId="{7C432AFE-B3D2-4BFF-BF8F-96C27AFF1AC7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51:59.239" v="160"/>
          <ac:spMkLst>
            <pc:docMk/>
            <pc:sldMk cId="914478160" sldId="258"/>
            <ac:spMk id="108" creationId="{F2B38F72-8FC4-4001-8C67-FA6B86DEC767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52:13.520" v="164"/>
          <ac:spMkLst>
            <pc:docMk/>
            <pc:sldMk cId="914478160" sldId="258"/>
            <ac:spMk id="110" creationId="{AF2F604E-43BE-4DC3-B983-E071523364F8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52:13.520" v="164"/>
          <ac:spMkLst>
            <pc:docMk/>
            <pc:sldMk cId="914478160" sldId="258"/>
            <ac:spMk id="112" creationId="{08C9B587-E65E-4B52-B37C-ABEBB6E87928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52:16.286" v="166"/>
          <ac:spMkLst>
            <pc:docMk/>
            <pc:sldMk cId="914478160" sldId="258"/>
            <ac:spMk id="114" creationId="{9DECDBF4-02B6-4BB4-B65B-B8107AD6A9E8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52:16.286" v="166"/>
          <ac:spMkLst>
            <pc:docMk/>
            <pc:sldMk cId="914478160" sldId="258"/>
            <ac:spMk id="115" creationId="{675FFAD0-2409-47F2-980A-2CF4FFC69BE2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52:16.286" v="166"/>
          <ac:spMkLst>
            <pc:docMk/>
            <pc:sldMk cId="914478160" sldId="258"/>
            <ac:spMk id="116" creationId="{CBB2B1F0-0DD6-4744-9A46-7A344FB48E40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52:16.286" v="166"/>
          <ac:spMkLst>
            <pc:docMk/>
            <pc:sldMk cId="914478160" sldId="258"/>
            <ac:spMk id="117" creationId="{52D502E5-F6B4-4D58-B4AE-FC466FF15EE8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52:23.880" v="168"/>
          <ac:spMkLst>
            <pc:docMk/>
            <pc:sldMk cId="914478160" sldId="258"/>
            <ac:spMk id="119" creationId="{9CC67894-1D18-43E0-B8E1-ECF37EB0D4B5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52:23.880" v="168"/>
          <ac:spMkLst>
            <pc:docMk/>
            <pc:sldMk cId="914478160" sldId="258"/>
            <ac:spMk id="120" creationId="{A13E3398-4840-4DA1-B674-51AE569B24F9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52:23.880" v="168"/>
          <ac:spMkLst>
            <pc:docMk/>
            <pc:sldMk cId="914478160" sldId="258"/>
            <ac:spMk id="121" creationId="{83306AB0-8BF5-43D5-B5E2-C53EA0783845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52:36.318" v="171"/>
          <ac:spMkLst>
            <pc:docMk/>
            <pc:sldMk cId="914478160" sldId="258"/>
            <ac:spMk id="123" creationId="{7C432AFE-B3D2-4BFF-BF8F-96C27AFF1AC7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52:36.318" v="171"/>
          <ac:spMkLst>
            <pc:docMk/>
            <pc:sldMk cId="914478160" sldId="258"/>
            <ac:spMk id="124" creationId="{AF2F604E-43BE-4DC3-B983-E071523364F8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52:36.318" v="171"/>
          <ac:spMkLst>
            <pc:docMk/>
            <pc:sldMk cId="914478160" sldId="258"/>
            <ac:spMk id="125" creationId="{08C9B587-E65E-4B52-B37C-ABEBB6E87928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54:31.649" v="177"/>
          <ac:spMkLst>
            <pc:docMk/>
            <pc:sldMk cId="914478160" sldId="258"/>
            <ac:spMk id="130" creationId="{7C432AFE-B3D2-4BFF-BF8F-96C27AFF1AC7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54:31.649" v="177"/>
          <ac:spMkLst>
            <pc:docMk/>
            <pc:sldMk cId="914478160" sldId="258"/>
            <ac:spMk id="132" creationId="{AF2F604E-43BE-4DC3-B983-E071523364F8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54:31.649" v="177"/>
          <ac:spMkLst>
            <pc:docMk/>
            <pc:sldMk cId="914478160" sldId="258"/>
            <ac:spMk id="134" creationId="{08C9B587-E65E-4B52-B37C-ABEBB6E87928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54:31.617" v="176"/>
          <ac:spMkLst>
            <pc:docMk/>
            <pc:sldMk cId="914478160" sldId="258"/>
            <ac:spMk id="139" creationId="{7C432AFE-B3D2-4BFF-BF8F-96C27AFF1AC7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54:31.617" v="176"/>
          <ac:spMkLst>
            <pc:docMk/>
            <pc:sldMk cId="914478160" sldId="258"/>
            <ac:spMk id="141" creationId="{AF2F604E-43BE-4DC3-B983-E071523364F8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54:31.617" v="176"/>
          <ac:spMkLst>
            <pc:docMk/>
            <pc:sldMk cId="914478160" sldId="258"/>
            <ac:spMk id="143" creationId="{08C9B587-E65E-4B52-B37C-ABEBB6E87928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58:43.561" v="183"/>
          <ac:spMkLst>
            <pc:docMk/>
            <pc:sldMk cId="914478160" sldId="258"/>
            <ac:spMk id="145" creationId="{955A2079-FA98-4876-80F0-72364A7D2EA4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59:17.031" v="185"/>
          <ac:spMkLst>
            <pc:docMk/>
            <pc:sldMk cId="914478160" sldId="258"/>
            <ac:spMk id="150" creationId="{7C432AFE-B3D2-4BFF-BF8F-96C27AFF1AC7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59:17.031" v="185"/>
          <ac:spMkLst>
            <pc:docMk/>
            <pc:sldMk cId="914478160" sldId="258"/>
            <ac:spMk id="152" creationId="{AF2F604E-43BE-4DC3-B983-E071523364F8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59:17.031" v="185"/>
          <ac:spMkLst>
            <pc:docMk/>
            <pc:sldMk cId="914478160" sldId="258"/>
            <ac:spMk id="154" creationId="{08C9B587-E65E-4B52-B37C-ABEBB6E87928}"/>
          </ac:spMkLst>
        </pc:spChg>
        <pc:spChg chg="add">
          <ac:chgData name="Mayuri Jadhav" userId="S::mjadhav1@student.gsu.edu::c342bbd5-b5a8-4932-a866-f4ffe3ac6f1f" providerId="AD" clId="Web-{CF9FB46B-23C4-6EDF-3CC3-71996B30199F}" dt="2023-02-25T15:59:17.031" v="185"/>
          <ac:spMkLst>
            <pc:docMk/>
            <pc:sldMk cId="914478160" sldId="258"/>
            <ac:spMk id="159" creationId="{675FFAD0-2409-47F2-980A-2CF4FFC69BE2}"/>
          </ac:spMkLst>
        </pc:spChg>
        <pc:spChg chg="add">
          <ac:chgData name="Mayuri Jadhav" userId="S::mjadhav1@student.gsu.edu::c342bbd5-b5a8-4932-a866-f4ffe3ac6f1f" providerId="AD" clId="Web-{CF9FB46B-23C4-6EDF-3CC3-71996B30199F}" dt="2023-02-25T15:59:17.031" v="185"/>
          <ac:spMkLst>
            <pc:docMk/>
            <pc:sldMk cId="914478160" sldId="258"/>
            <ac:spMk id="161" creationId="{CBB2B1F0-0DD6-4744-9A46-7A344FB48E40}"/>
          </ac:spMkLst>
        </pc:spChg>
        <pc:spChg chg="add">
          <ac:chgData name="Mayuri Jadhav" userId="S::mjadhav1@student.gsu.edu::c342bbd5-b5a8-4932-a866-f4ffe3ac6f1f" providerId="AD" clId="Web-{CF9FB46B-23C4-6EDF-3CC3-71996B30199F}" dt="2023-02-25T15:59:17.031" v="185"/>
          <ac:spMkLst>
            <pc:docMk/>
            <pc:sldMk cId="914478160" sldId="258"/>
            <ac:spMk id="163" creationId="{52D502E5-F6B4-4D58-B4AE-FC466FF15EE8}"/>
          </ac:spMkLst>
        </pc:spChg>
        <pc:spChg chg="add">
          <ac:chgData name="Mayuri Jadhav" userId="S::mjadhav1@student.gsu.edu::c342bbd5-b5a8-4932-a866-f4ffe3ac6f1f" providerId="AD" clId="Web-{CF9FB46B-23C4-6EDF-3CC3-71996B30199F}" dt="2023-02-25T15:59:17.031" v="185"/>
          <ac:spMkLst>
            <pc:docMk/>
            <pc:sldMk cId="914478160" sldId="258"/>
            <ac:spMk id="165" creationId="{9DECDBF4-02B6-4BB4-B65B-B8107AD6A9E8}"/>
          </ac:spMkLst>
        </pc:spChg>
        <pc:grpChg chg="add del">
          <ac:chgData name="Mayuri Jadhav" userId="S::mjadhav1@student.gsu.edu::c342bbd5-b5a8-4932-a866-f4ffe3ac6f1f" providerId="AD" clId="Web-{CF9FB46B-23C4-6EDF-3CC3-71996B30199F}" dt="2023-02-25T15:49:48.282" v="134"/>
          <ac:grpSpMkLst>
            <pc:docMk/>
            <pc:sldMk cId="914478160" sldId="258"/>
            <ac:grpSpMk id="13" creationId="{D4A2DD72-43DD-48E5-BE34-37D49AB6DE02}"/>
          </ac:grpSpMkLst>
        </pc:grpChg>
        <pc:grpChg chg="add del">
          <ac:chgData name="Mayuri Jadhav" userId="S::mjadhav1@student.gsu.edu::c342bbd5-b5a8-4932-a866-f4ffe3ac6f1f" providerId="AD" clId="Web-{CF9FB46B-23C4-6EDF-3CC3-71996B30199F}" dt="2023-02-25T15:51:32.175" v="156"/>
          <ac:grpSpMkLst>
            <pc:docMk/>
            <pc:sldMk cId="914478160" sldId="258"/>
            <ac:grpSpMk id="22" creationId="{582A903B-6B78-4F0A-B7C9-3D80499020B8}"/>
          </ac:grpSpMkLst>
        </pc:grpChg>
        <pc:grpChg chg="add del">
          <ac:chgData name="Mayuri Jadhav" userId="S::mjadhav1@student.gsu.edu::c342bbd5-b5a8-4932-a866-f4ffe3ac6f1f" providerId="AD" clId="Web-{CF9FB46B-23C4-6EDF-3CC3-71996B30199F}" dt="2023-02-25T15:49:48.282" v="134"/>
          <ac:grpSpMkLst>
            <pc:docMk/>
            <pc:sldMk cId="914478160" sldId="258"/>
            <ac:grpSpMk id="23" creationId="{E69FF964-E599-4EFE-B276-9CA540461982}"/>
          </ac:grpSpMkLst>
        </pc:grpChg>
        <pc:grpChg chg="add del">
          <ac:chgData name="Mayuri Jadhav" userId="S::mjadhav1@student.gsu.edu::c342bbd5-b5a8-4932-a866-f4ffe3ac6f1f" providerId="AD" clId="Web-{CF9FB46B-23C4-6EDF-3CC3-71996B30199F}" dt="2023-02-25T15:49:48.282" v="134"/>
          <ac:grpSpMkLst>
            <pc:docMk/>
            <pc:sldMk cId="914478160" sldId="258"/>
            <ac:grpSpMk id="31" creationId="{59346B03-32C0-4D48-A61B-11552C1863EF}"/>
          </ac:grpSpMkLst>
        </pc:grpChg>
        <pc:grpChg chg="add del">
          <ac:chgData name="Mayuri Jadhav" userId="S::mjadhav1@student.gsu.edu::c342bbd5-b5a8-4932-a866-f4ffe3ac6f1f" providerId="AD" clId="Web-{CF9FB46B-23C4-6EDF-3CC3-71996B30199F}" dt="2023-02-25T15:49:48.282" v="134"/>
          <ac:grpSpMkLst>
            <pc:docMk/>
            <pc:sldMk cId="914478160" sldId="258"/>
            <ac:grpSpMk id="39" creationId="{C8ABE731-C1A2-4FD3-9E32-0655C4878A35}"/>
          </ac:grpSpMkLst>
        </pc:grpChg>
        <pc:grpChg chg="add del">
          <ac:chgData name="Mayuri Jadhav" userId="S::mjadhav1@student.gsu.edu::c342bbd5-b5a8-4932-a866-f4ffe3ac6f1f" providerId="AD" clId="Web-{CF9FB46B-23C4-6EDF-3CC3-71996B30199F}" dt="2023-02-25T15:50:21.158" v="146"/>
          <ac:grpSpMkLst>
            <pc:docMk/>
            <pc:sldMk cId="914478160" sldId="258"/>
            <ac:grpSpMk id="72" creationId="{4728F330-19FB-4D39-BD0F-53032ABFEB7F}"/>
          </ac:grpSpMkLst>
        </pc:grpChg>
        <pc:grpChg chg="add del">
          <ac:chgData name="Mayuri Jadhav" userId="S::mjadhav1@student.gsu.edu::c342bbd5-b5a8-4932-a866-f4ffe3ac6f1f" providerId="AD" clId="Web-{CF9FB46B-23C4-6EDF-3CC3-71996B30199F}" dt="2023-02-25T15:51:32.175" v="156"/>
          <ac:grpSpMkLst>
            <pc:docMk/>
            <pc:sldMk cId="914478160" sldId="258"/>
            <ac:grpSpMk id="89" creationId="{2A638C7D-9088-41A9-88A0-7357157BC168}"/>
          </ac:grpSpMkLst>
        </pc:grpChg>
        <pc:grpChg chg="add del">
          <ac:chgData name="Mayuri Jadhav" userId="S::mjadhav1@student.gsu.edu::c342bbd5-b5a8-4932-a866-f4ffe3ac6f1f" providerId="AD" clId="Web-{CF9FB46B-23C4-6EDF-3CC3-71996B30199F}" dt="2023-02-25T15:51:32.175" v="156"/>
          <ac:grpSpMkLst>
            <pc:docMk/>
            <pc:sldMk cId="914478160" sldId="258"/>
            <ac:grpSpMk id="93" creationId="{3F219210-B16A-47B6-9AA8-207DAFF37E66}"/>
          </ac:grpSpMkLst>
        </pc:grpChg>
        <pc:graphicFrameChg chg="add del">
          <ac:chgData name="Mayuri Jadhav" userId="S::mjadhav1@student.gsu.edu::c342bbd5-b5a8-4932-a866-f4ffe3ac6f1f" providerId="AD" clId="Web-{CF9FB46B-23C4-6EDF-3CC3-71996B30199F}" dt="2023-02-25T15:47:17.497" v="128"/>
          <ac:graphicFrameMkLst>
            <pc:docMk/>
            <pc:sldMk cId="914478160" sldId="258"/>
            <ac:graphicFrameMk id="5" creationId="{C67F7BAA-8252-92F5-84DA-94BF36205EFB}"/>
          </ac:graphicFrameMkLst>
        </pc:graphicFrameChg>
        <pc:graphicFrameChg chg="add del">
          <ac:chgData name="Mayuri Jadhav" userId="S::mjadhav1@student.gsu.edu::c342bbd5-b5a8-4932-a866-f4ffe3ac6f1f" providerId="AD" clId="Web-{CF9FB46B-23C4-6EDF-3CC3-71996B30199F}" dt="2023-02-25T15:47:30.560" v="130"/>
          <ac:graphicFrameMkLst>
            <pc:docMk/>
            <pc:sldMk cId="914478160" sldId="258"/>
            <ac:graphicFrameMk id="16" creationId="{9235C8FC-55D7-94F7-07DC-5EA1B5CFA9E6}"/>
          </ac:graphicFrameMkLst>
        </pc:graphicFrameChg>
        <pc:graphicFrameChg chg="add del">
          <ac:chgData name="Mayuri Jadhav" userId="S::mjadhav1@student.gsu.edu::c342bbd5-b5a8-4932-a866-f4ffe3ac6f1f" providerId="AD" clId="Web-{CF9FB46B-23C4-6EDF-3CC3-71996B30199F}" dt="2023-02-25T15:49:45.251" v="132"/>
          <ac:graphicFrameMkLst>
            <pc:docMk/>
            <pc:sldMk cId="914478160" sldId="258"/>
            <ac:graphicFrameMk id="21" creationId="{C67F7BAA-8252-92F5-84DA-94BF36205EFB}"/>
          </ac:graphicFrameMkLst>
        </pc:graphicFrameChg>
        <pc:graphicFrameChg chg="add del">
          <ac:chgData name="Mayuri Jadhav" userId="S::mjadhav1@student.gsu.edu::c342bbd5-b5a8-4932-a866-f4ffe3ac6f1f" providerId="AD" clId="Web-{CF9FB46B-23C4-6EDF-3CC3-71996B30199F}" dt="2023-02-25T15:49:48.282" v="134"/>
          <ac:graphicFrameMkLst>
            <pc:docMk/>
            <pc:sldMk cId="914478160" sldId="258"/>
            <ac:graphicFrameMk id="46" creationId="{B59D8825-344B-43B1-A48E-B591257EADEE}"/>
          </ac:graphicFrameMkLst>
        </pc:graphicFrameChg>
        <pc:graphicFrameChg chg="add del">
          <ac:chgData name="Mayuri Jadhav" userId="S::mjadhav1@student.gsu.edu::c342bbd5-b5a8-4932-a866-f4ffe3ac6f1f" providerId="AD" clId="Web-{CF9FB46B-23C4-6EDF-3CC3-71996B30199F}" dt="2023-02-25T15:49:56.876" v="136"/>
          <ac:graphicFrameMkLst>
            <pc:docMk/>
            <pc:sldMk cId="914478160" sldId="258"/>
            <ac:graphicFrameMk id="50" creationId="{9235C8FC-55D7-94F7-07DC-5EA1B5CFA9E6}"/>
          </ac:graphicFrameMkLst>
        </pc:graphicFrameChg>
        <pc:graphicFrameChg chg="add del">
          <ac:chgData name="Mayuri Jadhav" userId="S::mjadhav1@student.gsu.edu::c342bbd5-b5a8-4932-a866-f4ffe3ac6f1f" providerId="AD" clId="Web-{CF9FB46B-23C4-6EDF-3CC3-71996B30199F}" dt="2023-02-25T15:50:06.595" v="140"/>
          <ac:graphicFrameMkLst>
            <pc:docMk/>
            <pc:sldMk cId="914478160" sldId="258"/>
            <ac:graphicFrameMk id="58" creationId="{B39F3EE7-3881-76E8-2040-3CF916138CBB}"/>
          </ac:graphicFrameMkLst>
        </pc:graphicFrameChg>
        <pc:graphicFrameChg chg="add del">
          <ac:chgData name="Mayuri Jadhav" userId="S::mjadhav1@student.gsu.edu::c342bbd5-b5a8-4932-a866-f4ffe3ac6f1f" providerId="AD" clId="Web-{CF9FB46B-23C4-6EDF-3CC3-71996B30199F}" dt="2023-02-25T15:50:13.767" v="142"/>
          <ac:graphicFrameMkLst>
            <pc:docMk/>
            <pc:sldMk cId="914478160" sldId="258"/>
            <ac:graphicFrameMk id="63" creationId="{C67F7BAA-8252-92F5-84DA-94BF36205EFB}"/>
          </ac:graphicFrameMkLst>
        </pc:graphicFrameChg>
        <pc:graphicFrameChg chg="add del">
          <ac:chgData name="Mayuri Jadhav" userId="S::mjadhav1@student.gsu.edu::c342bbd5-b5a8-4932-a866-f4ffe3ac6f1f" providerId="AD" clId="Web-{CF9FB46B-23C4-6EDF-3CC3-71996B30199F}" dt="2023-02-25T15:50:33.721" v="150"/>
          <ac:graphicFrameMkLst>
            <pc:docMk/>
            <pc:sldMk cId="914478160" sldId="258"/>
            <ac:graphicFrameMk id="80" creationId="{4AD1E53F-F628-A048-74BA-F025A1F2EBED}"/>
          </ac:graphicFrameMkLst>
        </pc:graphicFrameChg>
        <pc:graphicFrameChg chg="add del">
          <ac:chgData name="Mayuri Jadhav" userId="S::mjadhav1@student.gsu.edu::c342bbd5-b5a8-4932-a866-f4ffe3ac6f1f" providerId="AD" clId="Web-{CF9FB46B-23C4-6EDF-3CC3-71996B30199F}" dt="2023-02-25T15:50:38.252" v="152"/>
          <ac:graphicFrameMkLst>
            <pc:docMk/>
            <pc:sldMk cId="914478160" sldId="258"/>
            <ac:graphicFrameMk id="82" creationId="{89A1FD72-7725-8DC6-D178-5C7FB9DF18FF}"/>
          </ac:graphicFrameMkLst>
        </pc:graphicFrameChg>
        <pc:graphicFrameChg chg="add mod modGraphic">
          <ac:chgData name="Mayuri Jadhav" userId="S::mjadhav1@student.gsu.edu::c342bbd5-b5a8-4932-a866-f4ffe3ac6f1f" providerId="AD" clId="Web-{CF9FB46B-23C4-6EDF-3CC3-71996B30199F}" dt="2023-02-25T16:00:31.454" v="190" actId="1076"/>
          <ac:graphicFrameMkLst>
            <pc:docMk/>
            <pc:sldMk cId="914478160" sldId="258"/>
            <ac:graphicFrameMk id="103" creationId="{C67F7BAA-8252-92F5-84DA-94BF36205EFB}"/>
          </ac:graphicFrameMkLst>
        </pc:graphicFrameChg>
        <pc:picChg chg="add del">
          <ac:chgData name="Mayuri Jadhav" userId="S::mjadhav1@student.gsu.edu::c342bbd5-b5a8-4932-a866-f4ffe3ac6f1f" providerId="AD" clId="Web-{CF9FB46B-23C4-6EDF-3CC3-71996B30199F}" dt="2023-02-25T15:47:17.497" v="128"/>
          <ac:picMkLst>
            <pc:docMk/>
            <pc:sldMk cId="914478160" sldId="258"/>
            <ac:picMk id="6" creationId="{03807633-0910-5E2B-FD05-710914FAA003}"/>
          </ac:picMkLst>
        </pc:picChg>
        <pc:picChg chg="add del">
          <ac:chgData name="Mayuri Jadhav" userId="S::mjadhav1@student.gsu.edu::c342bbd5-b5a8-4932-a866-f4ffe3ac6f1f" providerId="AD" clId="Web-{CF9FB46B-23C4-6EDF-3CC3-71996B30199F}" dt="2023-02-25T15:50:43.049" v="154"/>
          <ac:picMkLst>
            <pc:docMk/>
            <pc:sldMk cId="914478160" sldId="258"/>
            <ac:picMk id="7" creationId="{758EF419-E1DE-1AD2-75A2-A2C9B9DFB06D}"/>
          </ac:picMkLst>
        </pc:picChg>
        <pc:picChg chg="add del">
          <ac:chgData name="Mayuri Jadhav" userId="S::mjadhav1@student.gsu.edu::c342bbd5-b5a8-4932-a866-f4ffe3ac6f1f" providerId="AD" clId="Web-{CF9FB46B-23C4-6EDF-3CC3-71996B30199F}" dt="2023-02-25T15:47:30.560" v="130"/>
          <ac:picMkLst>
            <pc:docMk/>
            <pc:sldMk cId="914478160" sldId="258"/>
            <ac:picMk id="15" creationId="{F9971D12-C167-E84F-9025-4B4C1240EF98}"/>
          </ac:picMkLst>
        </pc:picChg>
        <pc:picChg chg="add del">
          <ac:chgData name="Mayuri Jadhav" userId="S::mjadhav1@student.gsu.edu::c342bbd5-b5a8-4932-a866-f4ffe3ac6f1f" providerId="AD" clId="Web-{CF9FB46B-23C4-6EDF-3CC3-71996B30199F}" dt="2023-02-25T15:49:45.251" v="132"/>
          <ac:picMkLst>
            <pc:docMk/>
            <pc:sldMk cId="914478160" sldId="258"/>
            <ac:picMk id="19" creationId="{03807633-0910-5E2B-FD05-710914FAA003}"/>
          </ac:picMkLst>
        </pc:picChg>
        <pc:picChg chg="add del">
          <ac:chgData name="Mayuri Jadhav" userId="S::mjadhav1@student.gsu.edu::c342bbd5-b5a8-4932-a866-f4ffe3ac6f1f" providerId="AD" clId="Web-{CF9FB46B-23C4-6EDF-3CC3-71996B30199F}" dt="2023-02-25T15:49:56.876" v="136"/>
          <ac:picMkLst>
            <pc:docMk/>
            <pc:sldMk cId="914478160" sldId="258"/>
            <ac:picMk id="49" creationId="{F9971D12-C167-E84F-9025-4B4C1240EF98}"/>
          </ac:picMkLst>
        </pc:picChg>
        <pc:picChg chg="add del">
          <ac:chgData name="Mayuri Jadhav" userId="S::mjadhav1@student.gsu.edu::c342bbd5-b5a8-4932-a866-f4ffe3ac6f1f" providerId="AD" clId="Web-{CF9FB46B-23C4-6EDF-3CC3-71996B30199F}" dt="2023-02-25T15:50:13.767" v="142"/>
          <ac:picMkLst>
            <pc:docMk/>
            <pc:sldMk cId="914478160" sldId="258"/>
            <ac:picMk id="61" creationId="{03807633-0910-5E2B-FD05-710914FAA003}"/>
          </ac:picMkLst>
        </pc:picChg>
        <pc:picChg chg="add del">
          <ac:chgData name="Mayuri Jadhav" userId="S::mjadhav1@student.gsu.edu::c342bbd5-b5a8-4932-a866-f4ffe3ac6f1f" providerId="AD" clId="Web-{CF9FB46B-23C4-6EDF-3CC3-71996B30199F}" dt="2023-02-25T15:51:32.175" v="156"/>
          <ac:picMkLst>
            <pc:docMk/>
            <pc:sldMk cId="914478160" sldId="258"/>
            <ac:picMk id="96" creationId="{3D6489DB-3676-B847-BED3-F3D1C093AEA5}"/>
          </ac:picMkLst>
        </pc:picChg>
        <pc:picChg chg="add mod ord">
          <ac:chgData name="Mayuri Jadhav" userId="S::mjadhav1@student.gsu.edu::c342bbd5-b5a8-4932-a866-f4ffe3ac6f1f" providerId="AD" clId="Web-{CF9FB46B-23C4-6EDF-3CC3-71996B30199F}" dt="2023-02-25T15:52:06.629" v="162" actId="1076"/>
          <ac:picMkLst>
            <pc:docMk/>
            <pc:sldMk cId="914478160" sldId="258"/>
            <ac:picMk id="101" creationId="{03807633-0910-5E2B-FD05-710914FAA003}"/>
          </ac:picMkLst>
        </pc:picChg>
        <pc:cxnChg chg="add del">
          <ac:chgData name="Mayuri Jadhav" userId="S::mjadhav1@student.gsu.edu::c342bbd5-b5a8-4932-a866-f4ffe3ac6f1f" providerId="AD" clId="Web-{CF9FB46B-23C4-6EDF-3CC3-71996B30199F}" dt="2023-02-25T15:47:17.497" v="128"/>
          <ac:cxnSpMkLst>
            <pc:docMk/>
            <pc:sldMk cId="914478160" sldId="258"/>
            <ac:cxnSpMk id="12" creationId="{67182200-4859-4C8D-BCBB-55B245C28BA3}"/>
          </ac:cxnSpMkLst>
        </pc:cxnChg>
        <pc:cxnChg chg="add del">
          <ac:chgData name="Mayuri Jadhav" userId="S::mjadhav1@student.gsu.edu::c342bbd5-b5a8-4932-a866-f4ffe3ac6f1f" providerId="AD" clId="Web-{CF9FB46B-23C4-6EDF-3CC3-71996B30199F}" dt="2023-02-25T15:49:45.251" v="132"/>
          <ac:cxnSpMkLst>
            <pc:docMk/>
            <pc:sldMk cId="914478160" sldId="258"/>
            <ac:cxnSpMk id="20" creationId="{67182200-4859-4C8D-BCBB-55B245C28BA3}"/>
          </ac:cxnSpMkLst>
        </pc:cxnChg>
        <pc:cxnChg chg="add del">
          <ac:chgData name="Mayuri Jadhav" userId="S::mjadhav1@student.gsu.edu::c342bbd5-b5a8-4932-a866-f4ffe3ac6f1f" providerId="AD" clId="Web-{CF9FB46B-23C4-6EDF-3CC3-71996B30199F}" dt="2023-02-25T15:50:04.017" v="138"/>
          <ac:cxnSpMkLst>
            <pc:docMk/>
            <pc:sldMk cId="914478160" sldId="258"/>
            <ac:cxnSpMk id="52" creationId="{067633D1-6EE6-4118-B9F0-B363477BEE7A}"/>
          </ac:cxnSpMkLst>
        </pc:cxnChg>
        <pc:cxnChg chg="add del">
          <ac:chgData name="Mayuri Jadhav" userId="S::mjadhav1@student.gsu.edu::c342bbd5-b5a8-4932-a866-f4ffe3ac6f1f" providerId="AD" clId="Web-{CF9FB46B-23C4-6EDF-3CC3-71996B30199F}" dt="2023-02-25T15:50:04.017" v="138"/>
          <ac:cxnSpMkLst>
            <pc:docMk/>
            <pc:sldMk cId="914478160" sldId="258"/>
            <ac:cxnSpMk id="53" creationId="{4AD7FFC6-42A9-49CB-B5E9-B3F6B038331B}"/>
          </ac:cxnSpMkLst>
        </pc:cxnChg>
        <pc:cxnChg chg="add del">
          <ac:chgData name="Mayuri Jadhav" userId="S::mjadhav1@student.gsu.edu::c342bbd5-b5a8-4932-a866-f4ffe3ac6f1f" providerId="AD" clId="Web-{CF9FB46B-23C4-6EDF-3CC3-71996B30199F}" dt="2023-02-25T15:50:06.595" v="140"/>
          <ac:cxnSpMkLst>
            <pc:docMk/>
            <pc:sldMk cId="914478160" sldId="258"/>
            <ac:cxnSpMk id="57" creationId="{C8F51B3F-8331-4E4A-AE96-D47B1006EEAD}"/>
          </ac:cxnSpMkLst>
        </pc:cxnChg>
        <pc:cxnChg chg="add del">
          <ac:chgData name="Mayuri Jadhav" userId="S::mjadhav1@student.gsu.edu::c342bbd5-b5a8-4932-a866-f4ffe3ac6f1f" providerId="AD" clId="Web-{CF9FB46B-23C4-6EDF-3CC3-71996B30199F}" dt="2023-02-25T15:50:13.767" v="142"/>
          <ac:cxnSpMkLst>
            <pc:docMk/>
            <pc:sldMk cId="914478160" sldId="258"/>
            <ac:cxnSpMk id="62" creationId="{67182200-4859-4C8D-BCBB-55B245C28BA3}"/>
          </ac:cxnSpMkLst>
        </pc:cxnChg>
        <pc:cxnChg chg="add del">
          <ac:chgData name="Mayuri Jadhav" userId="S::mjadhav1@student.gsu.edu::c342bbd5-b5a8-4932-a866-f4ffe3ac6f1f" providerId="AD" clId="Web-{CF9FB46B-23C4-6EDF-3CC3-71996B30199F}" dt="2023-02-25T15:50:16.283" v="144"/>
          <ac:cxnSpMkLst>
            <pc:docMk/>
            <pc:sldMk cId="914478160" sldId="258"/>
            <ac:cxnSpMk id="66" creationId="{EE504C98-6397-41C1-A8D8-2D9C4ED307E0}"/>
          </ac:cxnSpMkLst>
        </pc:cxnChg>
        <pc:cxnChg chg="add del">
          <ac:chgData name="Mayuri Jadhav" userId="S::mjadhav1@student.gsu.edu::c342bbd5-b5a8-4932-a866-f4ffe3ac6f1f" providerId="AD" clId="Web-{CF9FB46B-23C4-6EDF-3CC3-71996B30199F}" dt="2023-02-25T15:50:31.221" v="148"/>
          <ac:cxnSpMkLst>
            <pc:docMk/>
            <pc:sldMk cId="914478160" sldId="258"/>
            <ac:cxnSpMk id="77" creationId="{2D72A2C9-F3CA-4216-8BAD-FA4C970C3C4E}"/>
          </ac:cxnSpMkLst>
        </pc:cxnChg>
        <pc:cxnChg chg="add del">
          <ac:chgData name="Mayuri Jadhav" userId="S::mjadhav1@student.gsu.edu::c342bbd5-b5a8-4932-a866-f4ffe3ac6f1f" providerId="AD" clId="Web-{CF9FB46B-23C4-6EDF-3CC3-71996B30199F}" dt="2023-02-25T15:50:43.049" v="154"/>
          <ac:cxnSpMkLst>
            <pc:docMk/>
            <pc:sldMk cId="914478160" sldId="258"/>
            <ac:cxnSpMk id="85" creationId="{CE272F12-AF86-441A-BC1B-C014BBBF85B5}"/>
          </ac:cxnSpMkLst>
        </pc:cxnChg>
        <pc:cxnChg chg="add del">
          <ac:chgData name="Mayuri Jadhav" userId="S::mjadhav1@student.gsu.edu::c342bbd5-b5a8-4932-a866-f4ffe3ac6f1f" providerId="AD" clId="Web-{CF9FB46B-23C4-6EDF-3CC3-71996B30199F}" dt="2023-02-25T15:51:59.270" v="161"/>
          <ac:cxnSpMkLst>
            <pc:docMk/>
            <pc:sldMk cId="914478160" sldId="258"/>
            <ac:cxnSpMk id="102" creationId="{67182200-4859-4C8D-BCBB-55B245C28BA3}"/>
          </ac:cxnSpMkLst>
        </pc:cxnChg>
      </pc:sldChg>
      <pc:sldChg chg="addSp delSp modSp mod ord setBg setClrOvrMap">
        <pc:chgData name="Mayuri Jadhav" userId="S::mjadhav1@student.gsu.edu::c342bbd5-b5a8-4932-a866-f4ffe3ac6f1f" providerId="AD" clId="Web-{CF9FB46B-23C4-6EDF-3CC3-71996B30199F}" dt="2023-02-25T16:08:50.437" v="217" actId="14100"/>
        <pc:sldMkLst>
          <pc:docMk/>
          <pc:sldMk cId="2696779483" sldId="260"/>
        </pc:sldMkLst>
        <pc:spChg chg="del">
          <ac:chgData name="Mayuri Jadhav" userId="S::mjadhav1@student.gsu.edu::c342bbd5-b5a8-4932-a866-f4ffe3ac6f1f" providerId="AD" clId="Web-{CF9FB46B-23C4-6EDF-3CC3-71996B30199F}" dt="2023-02-25T16:06:33.793" v="209"/>
          <ac:spMkLst>
            <pc:docMk/>
            <pc:sldMk cId="2696779483" sldId="260"/>
            <ac:spMk id="4" creationId="{98401B4A-F2B7-4364-AFE0-819CDF0E10E4}"/>
          </ac:spMkLst>
        </pc:spChg>
        <pc:spChg chg="mod">
          <ac:chgData name="Mayuri Jadhav" userId="S::mjadhav1@student.gsu.edu::c342bbd5-b5a8-4932-a866-f4ffe3ac6f1f" providerId="AD" clId="Web-{CF9FB46B-23C4-6EDF-3CC3-71996B30199F}" dt="2023-02-25T16:08:24.998" v="216"/>
          <ac:spMkLst>
            <pc:docMk/>
            <pc:sldMk cId="2696779483" sldId="260"/>
            <ac:spMk id="6" creationId="{DA0A3F5B-4A77-6D87-805C-C8B5601B05AE}"/>
          </ac:spMkLst>
        </pc:spChg>
        <pc:spChg chg="del">
          <ac:chgData name="Mayuri Jadhav" userId="S::mjadhav1@student.gsu.edu::c342bbd5-b5a8-4932-a866-f4ffe3ac6f1f" providerId="AD" clId="Web-{CF9FB46B-23C4-6EDF-3CC3-71996B30199F}" dt="2023-02-25T16:06:41.683" v="212"/>
          <ac:spMkLst>
            <pc:docMk/>
            <pc:sldMk cId="2696779483" sldId="260"/>
            <ac:spMk id="7" creationId="{C70D9D9E-68F7-E53C-D7E8-8E4C5055E1A7}"/>
          </ac:spMkLst>
        </pc:spChg>
        <pc:spChg chg="del">
          <ac:chgData name="Mayuri Jadhav" userId="S::mjadhav1@student.gsu.edu::c342bbd5-b5a8-4932-a866-f4ffe3ac6f1f" providerId="AD" clId="Web-{CF9FB46B-23C4-6EDF-3CC3-71996B30199F}" dt="2023-02-25T16:06:38.933" v="211"/>
          <ac:spMkLst>
            <pc:docMk/>
            <pc:sldMk cId="2696779483" sldId="260"/>
            <ac:spMk id="8" creationId="{DB5CEB4B-F499-2306-721F-2FBE80BB2DA5}"/>
          </ac:spMkLst>
        </pc:spChg>
        <pc:spChg chg="del">
          <ac:chgData name="Mayuri Jadhav" userId="S::mjadhav1@student.gsu.edu::c342bbd5-b5a8-4932-a866-f4ffe3ac6f1f" providerId="AD" clId="Web-{CF9FB46B-23C4-6EDF-3CC3-71996B30199F}" dt="2023-02-25T16:06:31.621" v="208"/>
          <ac:spMkLst>
            <pc:docMk/>
            <pc:sldMk cId="2696779483" sldId="260"/>
            <ac:spMk id="9" creationId="{B5C1386E-9564-F14B-DDB5-DF05C7D7DE9D}"/>
          </ac:spMkLst>
        </pc:spChg>
        <pc:spChg chg="del">
          <ac:chgData name="Mayuri Jadhav" userId="S::mjadhav1@student.gsu.edu::c342bbd5-b5a8-4932-a866-f4ffe3ac6f1f" providerId="AD" clId="Web-{CF9FB46B-23C4-6EDF-3CC3-71996B30199F}" dt="2023-02-25T16:06:49.168" v="215"/>
          <ac:spMkLst>
            <pc:docMk/>
            <pc:sldMk cId="2696779483" sldId="260"/>
            <ac:spMk id="10" creationId="{44170B73-9079-4543-4367-3519063C188A}"/>
          </ac:spMkLst>
        </pc:spChg>
        <pc:spChg chg="del mod">
          <ac:chgData name="Mayuri Jadhav" userId="S::mjadhav1@student.gsu.edu::c342bbd5-b5a8-4932-a866-f4ffe3ac6f1f" providerId="AD" clId="Web-{CF9FB46B-23C4-6EDF-3CC3-71996B30199F}" dt="2023-02-25T16:06:28.589" v="207"/>
          <ac:spMkLst>
            <pc:docMk/>
            <pc:sldMk cId="2696779483" sldId="260"/>
            <ac:spMk id="11" creationId="{20B932B6-43C6-585F-9CBF-804D2B11BDC2}"/>
          </ac:spMkLst>
        </pc:spChg>
        <pc:spChg chg="del mod">
          <ac:chgData name="Mayuri Jadhav" userId="S::mjadhav1@student.gsu.edu::c342bbd5-b5a8-4932-a866-f4ffe3ac6f1f" providerId="AD" clId="Web-{CF9FB46B-23C4-6EDF-3CC3-71996B30199F}" dt="2023-02-25T16:06:45.215" v="214"/>
          <ac:spMkLst>
            <pc:docMk/>
            <pc:sldMk cId="2696779483" sldId="260"/>
            <ac:spMk id="12" creationId="{681E2A23-24B5-749A-7E09-E60D80C43D5F}"/>
          </ac:spMkLst>
        </pc:spChg>
        <pc:spChg chg="mod">
          <ac:chgData name="Mayuri Jadhav" userId="S::mjadhav1@student.gsu.edu::c342bbd5-b5a8-4932-a866-f4ffe3ac6f1f" providerId="AD" clId="Web-{CF9FB46B-23C4-6EDF-3CC3-71996B30199F}" dt="2023-02-25T16:08:50.437" v="217" actId="14100"/>
          <ac:spMkLst>
            <pc:docMk/>
            <pc:sldMk cId="2696779483" sldId="260"/>
            <ac:spMk id="13" creationId="{ED4BEB88-F51C-D5FE-EB51-5896F5BAB7F3}"/>
          </ac:spMkLst>
        </pc:spChg>
        <pc:spChg chg="del">
          <ac:chgData name="Mayuri Jadhav" userId="S::mjadhav1@student.gsu.edu::c342bbd5-b5a8-4932-a866-f4ffe3ac6f1f" providerId="AD" clId="Web-{CF9FB46B-23C4-6EDF-3CC3-71996B30199F}" dt="2023-02-25T16:06:36.683" v="210"/>
          <ac:spMkLst>
            <pc:docMk/>
            <pc:sldMk cId="2696779483" sldId="260"/>
            <ac:spMk id="14" creationId="{5AECCA3B-9431-988B-7542-20F5730781FF}"/>
          </ac:spMkLst>
        </pc:spChg>
        <pc:spChg chg="add">
          <ac:chgData name="Mayuri Jadhav" userId="S::mjadhav1@student.gsu.edu::c342bbd5-b5a8-4932-a866-f4ffe3ac6f1f" providerId="AD" clId="Web-{CF9FB46B-23C4-6EDF-3CC3-71996B30199F}" dt="2023-02-25T16:08:24.998" v="216"/>
          <ac:spMkLst>
            <pc:docMk/>
            <pc:sldMk cId="2696779483" sldId="260"/>
            <ac:spMk id="19" creationId="{9AA72BD9-2C5A-4EDC-931F-5AA08EACA0F3}"/>
          </ac:spMkLst>
        </pc:spChg>
        <pc:spChg chg="add">
          <ac:chgData name="Mayuri Jadhav" userId="S::mjadhav1@student.gsu.edu::c342bbd5-b5a8-4932-a866-f4ffe3ac6f1f" providerId="AD" clId="Web-{CF9FB46B-23C4-6EDF-3CC3-71996B30199F}" dt="2023-02-25T16:08:24.998" v="216"/>
          <ac:spMkLst>
            <pc:docMk/>
            <pc:sldMk cId="2696779483" sldId="260"/>
            <ac:spMk id="21" creationId="{DD3981AC-7B61-4947-BCF3-F7AA7FA385B9}"/>
          </ac:spMkLst>
        </pc:spChg>
        <pc:spChg chg="add">
          <ac:chgData name="Mayuri Jadhav" userId="S::mjadhav1@student.gsu.edu::c342bbd5-b5a8-4932-a866-f4ffe3ac6f1f" providerId="AD" clId="Web-{CF9FB46B-23C4-6EDF-3CC3-71996B30199F}" dt="2023-02-25T16:08:24.998" v="216"/>
          <ac:spMkLst>
            <pc:docMk/>
            <pc:sldMk cId="2696779483" sldId="260"/>
            <ac:spMk id="23" creationId="{55D4142C-5077-457F-A6AD-3FECFDB39685}"/>
          </ac:spMkLst>
        </pc:spChg>
        <pc:spChg chg="add">
          <ac:chgData name="Mayuri Jadhav" userId="S::mjadhav1@student.gsu.edu::c342bbd5-b5a8-4932-a866-f4ffe3ac6f1f" providerId="AD" clId="Web-{CF9FB46B-23C4-6EDF-3CC3-71996B30199F}" dt="2023-02-25T16:08:24.998" v="216"/>
          <ac:spMkLst>
            <pc:docMk/>
            <pc:sldMk cId="2696779483" sldId="260"/>
            <ac:spMk id="25" creationId="{7A5F0580-5EE9-419F-96EE-B6529EF6E7D0}"/>
          </ac:spMkLst>
        </pc:spChg>
        <pc:picChg chg="add">
          <ac:chgData name="Mayuri Jadhav" userId="S::mjadhav1@student.gsu.edu::c342bbd5-b5a8-4932-a866-f4ffe3ac6f1f" providerId="AD" clId="Web-{CF9FB46B-23C4-6EDF-3CC3-71996B30199F}" dt="2023-02-25T16:08:24.998" v="216"/>
          <ac:picMkLst>
            <pc:docMk/>
            <pc:sldMk cId="2696779483" sldId="260"/>
            <ac:picMk id="15" creationId="{88C624C6-E1FE-DE8E-B755-E18BA02E03BC}"/>
          </ac:picMkLst>
        </pc:picChg>
        <pc:picChg chg="del mod">
          <ac:chgData name="Mayuri Jadhav" userId="S::mjadhav1@student.gsu.edu::c342bbd5-b5a8-4932-a866-f4ffe3ac6f1f" providerId="AD" clId="Web-{CF9FB46B-23C4-6EDF-3CC3-71996B30199F}" dt="2023-02-25T16:05:50.166" v="202"/>
          <ac:picMkLst>
            <pc:docMk/>
            <pc:sldMk cId="2696779483" sldId="260"/>
            <ac:picMk id="16" creationId="{C7FF2BFA-FA12-521B-AB29-EC6D5E0E7A4A}"/>
          </ac:picMkLst>
        </pc:picChg>
      </pc:sldChg>
      <pc:sldChg chg="modSp">
        <pc:chgData name="Mayuri Jadhav" userId="S::mjadhav1@student.gsu.edu::c342bbd5-b5a8-4932-a866-f4ffe3ac6f1f" providerId="AD" clId="Web-{CF9FB46B-23C4-6EDF-3CC3-71996B30199F}" dt="2023-02-25T15:22:18.972" v="2" actId="20577"/>
        <pc:sldMkLst>
          <pc:docMk/>
          <pc:sldMk cId="3945246768" sldId="261"/>
        </pc:sldMkLst>
        <pc:spChg chg="mod">
          <ac:chgData name="Mayuri Jadhav" userId="S::mjadhav1@student.gsu.edu::c342bbd5-b5a8-4932-a866-f4ffe3ac6f1f" providerId="AD" clId="Web-{CF9FB46B-23C4-6EDF-3CC3-71996B30199F}" dt="2023-02-25T15:22:18.972" v="2" actId="20577"/>
          <ac:spMkLst>
            <pc:docMk/>
            <pc:sldMk cId="3945246768" sldId="261"/>
            <ac:spMk id="8" creationId="{D3FAEDAE-F9EF-4B57-87C4-44E9E76A76CF}"/>
          </ac:spMkLst>
        </pc:spChg>
      </pc:sldChg>
      <pc:sldChg chg="addSp delSp modSp mod setBg addAnim delAnim setClrOvrMap">
        <pc:chgData name="Mayuri Jadhav" userId="S::mjadhav1@student.gsu.edu::c342bbd5-b5a8-4932-a866-f4ffe3ac6f1f" providerId="AD" clId="Web-{CF9FB46B-23C4-6EDF-3CC3-71996B30199F}" dt="2023-02-25T16:02:45.958" v="198"/>
        <pc:sldMkLst>
          <pc:docMk/>
          <pc:sldMk cId="2457753271" sldId="262"/>
        </pc:sldMkLst>
        <pc:spChg chg="mod ord">
          <ac:chgData name="Mayuri Jadhav" userId="S::mjadhav1@student.gsu.edu::c342bbd5-b5a8-4932-a866-f4ffe3ac6f1f" providerId="AD" clId="Web-{CF9FB46B-23C4-6EDF-3CC3-71996B30199F}" dt="2023-02-25T16:02:45.317" v="197"/>
          <ac:spMkLst>
            <pc:docMk/>
            <pc:sldMk cId="2457753271" sldId="262"/>
            <ac:spMk id="4" creationId="{B3139847-E46D-8EF3-8E3F-1C7679337E93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6:02:45.317" v="197"/>
          <ac:spMkLst>
            <pc:docMk/>
            <pc:sldMk cId="2457753271" sldId="262"/>
            <ac:spMk id="16" creationId="{96918796-2918-40D6-BE3A-4600C47FCD42}"/>
          </ac:spMkLst>
        </pc:spChg>
        <pc:picChg chg="mod ord">
          <ac:chgData name="Mayuri Jadhav" userId="S::mjadhav1@student.gsu.edu::c342bbd5-b5a8-4932-a866-f4ffe3ac6f1f" providerId="AD" clId="Web-{CF9FB46B-23C4-6EDF-3CC3-71996B30199F}" dt="2023-02-25T16:02:45.317" v="197"/>
          <ac:picMkLst>
            <pc:docMk/>
            <pc:sldMk cId="2457753271" sldId="262"/>
            <ac:picMk id="5" creationId="{B77A601F-D3D3-79AD-4A10-4165A951A3E1}"/>
          </ac:picMkLst>
        </pc:picChg>
        <pc:picChg chg="add del">
          <ac:chgData name="Mayuri Jadhav" userId="S::mjadhav1@student.gsu.edu::c342bbd5-b5a8-4932-a866-f4ffe3ac6f1f" providerId="AD" clId="Web-{CF9FB46B-23C4-6EDF-3CC3-71996B30199F}" dt="2023-02-25T16:02:45.958" v="198"/>
          <ac:picMkLst>
            <pc:docMk/>
            <pc:sldMk cId="2457753271" sldId="262"/>
            <ac:picMk id="6" creationId="{FA3E1941-6001-5880-37E4-A04E2826C813}"/>
          </ac:picMkLst>
        </pc:picChg>
        <pc:picChg chg="mod">
          <ac:chgData name="Mayuri Jadhav" userId="S::mjadhav1@student.gsu.edu::c342bbd5-b5a8-4932-a866-f4ffe3ac6f1f" providerId="AD" clId="Web-{CF9FB46B-23C4-6EDF-3CC3-71996B30199F}" dt="2023-02-25T16:02:45.317" v="197"/>
          <ac:picMkLst>
            <pc:docMk/>
            <pc:sldMk cId="2457753271" sldId="262"/>
            <ac:picMk id="7" creationId="{0F46DF6F-C30C-0AA3-ECB0-84835FC1E966}"/>
          </ac:picMkLst>
        </pc:picChg>
        <pc:cxnChg chg="add del">
          <ac:chgData name="Mayuri Jadhav" userId="S::mjadhav1@student.gsu.edu::c342bbd5-b5a8-4932-a866-f4ffe3ac6f1f" providerId="AD" clId="Web-{CF9FB46B-23C4-6EDF-3CC3-71996B30199F}" dt="2023-02-25T16:02:36.911" v="195"/>
          <ac:cxnSpMkLst>
            <pc:docMk/>
            <pc:sldMk cId="2457753271" sldId="262"/>
            <ac:cxnSpMk id="12" creationId="{EBAD6A72-88E8-42F7-88B9-CAF744536BE4}"/>
          </ac:cxnSpMkLst>
        </pc:cxnChg>
        <pc:cxnChg chg="add del">
          <ac:chgData name="Mayuri Jadhav" userId="S::mjadhav1@student.gsu.edu::c342bbd5-b5a8-4932-a866-f4ffe3ac6f1f" providerId="AD" clId="Web-{CF9FB46B-23C4-6EDF-3CC3-71996B30199F}" dt="2023-02-25T16:02:36.911" v="195"/>
          <ac:cxnSpMkLst>
            <pc:docMk/>
            <pc:sldMk cId="2457753271" sldId="262"/>
            <ac:cxnSpMk id="14" creationId="{C800968E-0A99-46C4-A9B2-6A63AC66F4B0}"/>
          </ac:cxnSpMkLst>
        </pc:cxnChg>
      </pc:sldChg>
      <pc:sldChg chg="addSp delSp modSp mod setBg">
        <pc:chgData name="Mayuri Jadhav" userId="S::mjadhav1@student.gsu.edu::c342bbd5-b5a8-4932-a866-f4ffe3ac6f1f" providerId="AD" clId="Web-{CF9FB46B-23C4-6EDF-3CC3-71996B30199F}" dt="2023-02-25T16:13:56.090" v="260"/>
        <pc:sldMkLst>
          <pc:docMk/>
          <pc:sldMk cId="2454405246" sldId="269"/>
        </pc:sldMkLst>
        <pc:spChg chg="mod">
          <ac:chgData name="Mayuri Jadhav" userId="S::mjadhav1@student.gsu.edu::c342bbd5-b5a8-4932-a866-f4ffe3ac6f1f" providerId="AD" clId="Web-{CF9FB46B-23C4-6EDF-3CC3-71996B30199F}" dt="2023-02-25T16:13:56.090" v="260"/>
          <ac:spMkLst>
            <pc:docMk/>
            <pc:sldMk cId="2454405246" sldId="269"/>
            <ac:spMk id="2" creationId="{383187DE-3DC0-3966-143D-C3B60F03FB95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6:10:35.710" v="222"/>
          <ac:spMkLst>
            <pc:docMk/>
            <pc:sldMk cId="2454405246" sldId="269"/>
            <ac:spMk id="8" creationId="{B934B12F-7173-24B6-D2E1-07CEC6A1401B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6:10:34.475" v="220"/>
          <ac:spMkLst>
            <pc:docMk/>
            <pc:sldMk cId="2454405246" sldId="269"/>
            <ac:spMk id="11" creationId="{7F57BEA8-497D-4AA8-8A18-BDCD696B25FE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6:10:35.710" v="222"/>
          <ac:spMkLst>
            <pc:docMk/>
            <pc:sldMk cId="2454405246" sldId="269"/>
            <ac:spMk id="22" creationId="{D7A453D2-15D8-4403-815F-291FA16340D9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6:10:35.710" v="222"/>
          <ac:spMkLst>
            <pc:docMk/>
            <pc:sldMk cId="2454405246" sldId="269"/>
            <ac:spMk id="23" creationId="{B8114C98-A349-4111-A123-E8EAB86ABE30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6:10:35.710" v="222"/>
          <ac:spMkLst>
            <pc:docMk/>
            <pc:sldMk cId="2454405246" sldId="269"/>
            <ac:spMk id="24" creationId="{8161EA6B-09CA-445B-AB0D-8DF76FA92DEF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6:10:35.710" v="222"/>
          <ac:spMkLst>
            <pc:docMk/>
            <pc:sldMk cId="2454405246" sldId="269"/>
            <ac:spMk id="31" creationId="{E2D3D3F2-ABBB-4453-B1C5-1BEBF7E4DD56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6:10:35.710" v="222"/>
          <ac:spMkLst>
            <pc:docMk/>
            <pc:sldMk cId="2454405246" sldId="269"/>
            <ac:spMk id="45" creationId="{773AEA78-C03B-40B7-9D11-DC022119D577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6:10:38.069" v="224"/>
          <ac:spMkLst>
            <pc:docMk/>
            <pc:sldMk cId="2454405246" sldId="269"/>
            <ac:spMk id="47" creationId="{86295E7F-EA66-480B-B001-C8BE7CD61903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6:10:39.913" v="226"/>
          <ac:spMkLst>
            <pc:docMk/>
            <pc:sldMk cId="2454405246" sldId="269"/>
            <ac:spMk id="50" creationId="{B95B9BA8-1D69-4796-85F5-B6D0BD52354B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6:10:39.913" v="226"/>
          <ac:spMkLst>
            <pc:docMk/>
            <pc:sldMk cId="2454405246" sldId="269"/>
            <ac:spMk id="51" creationId="{CB664622-BBBF-32C7-4898-7F6680BE24A6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6:10:41.819" v="228"/>
          <ac:spMkLst>
            <pc:docMk/>
            <pc:sldMk cId="2454405246" sldId="269"/>
            <ac:spMk id="55" creationId="{50A3C1AB-1153-42D2-8378-34B849C1C4B6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6:10:41.819" v="228"/>
          <ac:spMkLst>
            <pc:docMk/>
            <pc:sldMk cId="2454405246" sldId="269"/>
            <ac:spMk id="56" creationId="{A3473CF9-37EB-43E7-89EF-D2D1C53D1DAC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6:10:41.819" v="228"/>
          <ac:spMkLst>
            <pc:docMk/>
            <pc:sldMk cId="2454405246" sldId="269"/>
            <ac:spMk id="57" creationId="{586B4EF9-43BA-4655-A6FF-1D8E21574C95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6:10:46.819" v="230"/>
          <ac:spMkLst>
            <pc:docMk/>
            <pc:sldMk cId="2454405246" sldId="269"/>
            <ac:spMk id="59" creationId="{81AEB8A9-B768-4E30-BA55-D919E6687343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6:10:46.819" v="230"/>
          <ac:spMkLst>
            <pc:docMk/>
            <pc:sldMk cId="2454405246" sldId="269"/>
            <ac:spMk id="60" creationId="{F76C1C60-37C6-9B79-32F1-B6FB2D9A79B7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6:10:49.226" v="232"/>
          <ac:spMkLst>
            <pc:docMk/>
            <pc:sldMk cId="2454405246" sldId="269"/>
            <ac:spMk id="62" creationId="{305265DC-CF6B-4AE8-B3F3-2A7A16374D31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6:10:49.226" v="232"/>
          <ac:spMkLst>
            <pc:docMk/>
            <pc:sldMk cId="2454405246" sldId="269"/>
            <ac:spMk id="65" creationId="{914CE6B5-FCF0-7658-ACBC-EE5F4B75EB98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6:10:54.007" v="234"/>
          <ac:spMkLst>
            <pc:docMk/>
            <pc:sldMk cId="2454405246" sldId="269"/>
            <ac:spMk id="67" creationId="{8537B233-9CDD-4A90-AABB-A8963DEE4FBC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6:13:56.090" v="260"/>
          <ac:spMkLst>
            <pc:docMk/>
            <pc:sldMk cId="2454405246" sldId="269"/>
            <ac:spMk id="70" creationId="{E9361D0E-0B35-42DA-8779-9780B96F55B1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6:13:56.090" v="260"/>
          <ac:spMkLst>
            <pc:docMk/>
            <pc:sldMk cId="2454405246" sldId="269"/>
            <ac:spMk id="71" creationId="{6EECC08E-F4F5-429A-B70B-B378AC0B0CE7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6:13:56.090" v="260"/>
          <ac:spMkLst>
            <pc:docMk/>
            <pc:sldMk cId="2454405246" sldId="269"/>
            <ac:spMk id="72" creationId="{0BCE1168-4ECA-F30B-253D-C74C66BE2FC0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6:13:28.761" v="244"/>
          <ac:spMkLst>
            <pc:docMk/>
            <pc:sldMk cId="2454405246" sldId="269"/>
            <ac:spMk id="76" creationId="{5964CBE2-084A-47DF-A704-CF5F6217B569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6:13:46.402" v="252"/>
          <ac:spMkLst>
            <pc:docMk/>
            <pc:sldMk cId="2454405246" sldId="269"/>
            <ac:spMk id="80" creationId="{84D4DDB8-B68F-45B0-9F62-C4279996F672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6:13:46.402" v="252"/>
          <ac:spMkLst>
            <pc:docMk/>
            <pc:sldMk cId="2454405246" sldId="269"/>
            <ac:spMk id="82" creationId="{AF2F604E-43BE-4DC3-B983-E071523364F8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6:13:46.402" v="252"/>
          <ac:spMkLst>
            <pc:docMk/>
            <pc:sldMk cId="2454405246" sldId="269"/>
            <ac:spMk id="84" creationId="{08C9B587-E65E-4B52-B37C-ABEBB6E87928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6:13:46.402" v="252"/>
          <ac:spMkLst>
            <pc:docMk/>
            <pc:sldMk cId="2454405246" sldId="269"/>
            <ac:spMk id="86" creationId="{5DCB5928-DC7D-4612-9922-441966E15627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6:13:46.402" v="252"/>
          <ac:spMkLst>
            <pc:docMk/>
            <pc:sldMk cId="2454405246" sldId="269"/>
            <ac:spMk id="87" creationId="{682C1161-1736-45EC-99B7-33F3CAE9D517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6:13:43.902" v="249"/>
          <ac:spMkLst>
            <pc:docMk/>
            <pc:sldMk cId="2454405246" sldId="269"/>
            <ac:spMk id="92" creationId="{C1A1C5D3-C053-4EE9-BE1A-419B6E27CCAE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6:13:43.902" v="249"/>
          <ac:spMkLst>
            <pc:docMk/>
            <pc:sldMk cId="2454405246" sldId="269"/>
            <ac:spMk id="94" creationId="{A3473CF9-37EB-43E7-89EF-D2D1C53D1DAC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6:13:43.902" v="249"/>
          <ac:spMkLst>
            <pc:docMk/>
            <pc:sldMk cId="2454405246" sldId="269"/>
            <ac:spMk id="96" creationId="{586B4EF9-43BA-4655-A6FF-1D8E21574C95}"/>
          </ac:spMkLst>
        </pc:spChg>
        <pc:grpChg chg="add del">
          <ac:chgData name="Mayuri Jadhav" userId="S::mjadhav1@student.gsu.edu::c342bbd5-b5a8-4932-a866-f4ffe3ac6f1f" providerId="AD" clId="Web-{CF9FB46B-23C4-6EDF-3CC3-71996B30199F}" dt="2023-02-25T16:10:35.710" v="222"/>
          <ac:grpSpMkLst>
            <pc:docMk/>
            <pc:sldMk cId="2454405246" sldId="269"/>
            <ac:grpSpMk id="25" creationId="{670FB431-AE18-414D-92F4-1D12D1991152}"/>
          </ac:grpSpMkLst>
        </pc:grpChg>
        <pc:grpChg chg="add del">
          <ac:chgData name="Mayuri Jadhav" userId="S::mjadhav1@student.gsu.edu::c342bbd5-b5a8-4932-a866-f4ffe3ac6f1f" providerId="AD" clId="Web-{CF9FB46B-23C4-6EDF-3CC3-71996B30199F}" dt="2023-02-25T16:10:35.710" v="222"/>
          <ac:grpSpMkLst>
            <pc:docMk/>
            <pc:sldMk cId="2454405246" sldId="269"/>
            <ac:grpSpMk id="30" creationId="{913B067F-3154-4968-A886-DF93A787EC44}"/>
          </ac:grpSpMkLst>
        </pc:grpChg>
        <pc:grpChg chg="add del">
          <ac:chgData name="Mayuri Jadhav" userId="S::mjadhav1@student.gsu.edu::c342bbd5-b5a8-4932-a866-f4ffe3ac6f1f" providerId="AD" clId="Web-{CF9FB46B-23C4-6EDF-3CC3-71996B30199F}" dt="2023-02-25T16:10:35.710" v="222"/>
          <ac:grpSpMkLst>
            <pc:docMk/>
            <pc:sldMk cId="2454405246" sldId="269"/>
            <ac:grpSpMk id="33" creationId="{8214E4A5-A0D2-42C4-8D14-D2A7E495F041}"/>
          </ac:grpSpMkLst>
        </pc:grpChg>
        <pc:grpChg chg="add del">
          <ac:chgData name="Mayuri Jadhav" userId="S::mjadhav1@student.gsu.edu::c342bbd5-b5a8-4932-a866-f4ffe3ac6f1f" providerId="AD" clId="Web-{CF9FB46B-23C4-6EDF-3CC3-71996B30199F}" dt="2023-02-25T16:10:35.710" v="222"/>
          <ac:grpSpMkLst>
            <pc:docMk/>
            <pc:sldMk cId="2454405246" sldId="269"/>
            <ac:grpSpMk id="39" creationId="{1F4E1649-4D1F-4A91-AF97-A254BFDD524D}"/>
          </ac:grpSpMkLst>
        </pc:grpChg>
        <pc:grpChg chg="add del">
          <ac:chgData name="Mayuri Jadhav" userId="S::mjadhav1@student.gsu.edu::c342bbd5-b5a8-4932-a866-f4ffe3ac6f1f" providerId="AD" clId="Web-{CF9FB46B-23C4-6EDF-3CC3-71996B30199F}" dt="2023-02-25T16:10:39.913" v="226"/>
          <ac:grpSpMkLst>
            <pc:docMk/>
            <pc:sldMk cId="2454405246" sldId="269"/>
            <ac:grpSpMk id="52" creationId="{D44E3F87-3D58-4B03-86B2-15A5C5B9C964}"/>
          </ac:grpSpMkLst>
        </pc:grpChg>
        <pc:grpChg chg="add del">
          <ac:chgData name="Mayuri Jadhav" userId="S::mjadhav1@student.gsu.edu::c342bbd5-b5a8-4932-a866-f4ffe3ac6f1f" providerId="AD" clId="Web-{CF9FB46B-23C4-6EDF-3CC3-71996B30199F}" dt="2023-02-25T16:10:49.226" v="232"/>
          <ac:grpSpMkLst>
            <pc:docMk/>
            <pc:sldMk cId="2454405246" sldId="269"/>
            <ac:grpSpMk id="63" creationId="{37EA779C-87BF-454F-919D-A3DA98FD8A79}"/>
          </ac:grpSpMkLst>
        </pc:grpChg>
        <pc:grpChg chg="add del">
          <ac:chgData name="Mayuri Jadhav" userId="S::mjadhav1@student.gsu.edu::c342bbd5-b5a8-4932-a866-f4ffe3ac6f1f" providerId="AD" clId="Web-{CF9FB46B-23C4-6EDF-3CC3-71996B30199F}" dt="2023-02-25T16:13:28.761" v="244"/>
          <ac:grpSpMkLst>
            <pc:docMk/>
            <pc:sldMk cId="2454405246" sldId="269"/>
            <ac:grpSpMk id="78" creationId="{9523617D-D84A-4054-95AA-9F89131D5FBB}"/>
          </ac:grpSpMkLst>
        </pc:grpChg>
        <pc:picChg chg="mod">
          <ac:chgData name="Mayuri Jadhav" userId="S::mjadhav1@student.gsu.edu::c342bbd5-b5a8-4932-a866-f4ffe3ac6f1f" providerId="AD" clId="Web-{CF9FB46B-23C4-6EDF-3CC3-71996B30199F}" dt="2023-02-25T16:13:56.090" v="260"/>
          <ac:picMkLst>
            <pc:docMk/>
            <pc:sldMk cId="2454405246" sldId="269"/>
            <ac:picMk id="4" creationId="{0B8BB696-7A4B-EB50-C8D4-7776EEBBB49B}"/>
          </ac:picMkLst>
        </pc:picChg>
        <pc:cxnChg chg="add del">
          <ac:chgData name="Mayuri Jadhav" userId="S::mjadhav1@student.gsu.edu::c342bbd5-b5a8-4932-a866-f4ffe3ac6f1f" providerId="AD" clId="Web-{CF9FB46B-23C4-6EDF-3CC3-71996B30199F}" dt="2023-02-25T16:10:34.475" v="220"/>
          <ac:cxnSpMkLst>
            <pc:docMk/>
            <pc:sldMk cId="2454405246" sldId="269"/>
            <ac:cxnSpMk id="9" creationId="{D2E961F1-4A28-4A5F-BBD4-6E400E5E6C75}"/>
          </ac:cxnSpMkLst>
        </pc:cxnChg>
        <pc:cxnChg chg="add del">
          <ac:chgData name="Mayuri Jadhav" userId="S::mjadhav1@student.gsu.edu::c342bbd5-b5a8-4932-a866-f4ffe3ac6f1f" providerId="AD" clId="Web-{CF9FB46B-23C4-6EDF-3CC3-71996B30199F}" dt="2023-02-25T16:10:34.475" v="220"/>
          <ac:cxnSpMkLst>
            <pc:docMk/>
            <pc:sldMk cId="2454405246" sldId="269"/>
            <ac:cxnSpMk id="13" creationId="{A82415D3-DDE5-4D63-8CB3-23A5EC581B27}"/>
          </ac:cxnSpMkLst>
        </pc:cxnChg>
        <pc:cxnChg chg="add del">
          <ac:chgData name="Mayuri Jadhav" userId="S::mjadhav1@student.gsu.edu::c342bbd5-b5a8-4932-a866-f4ffe3ac6f1f" providerId="AD" clId="Web-{CF9FB46B-23C4-6EDF-3CC3-71996B30199F}" dt="2023-02-25T16:10:34.475" v="220"/>
          <ac:cxnSpMkLst>
            <pc:docMk/>
            <pc:sldMk cId="2454405246" sldId="269"/>
            <ac:cxnSpMk id="15" creationId="{AD7193FB-6AE6-4B3B-8F89-56B55DD63B4D}"/>
          </ac:cxnSpMkLst>
        </pc:cxnChg>
        <pc:cxnChg chg="add del">
          <ac:chgData name="Mayuri Jadhav" userId="S::mjadhav1@student.gsu.edu::c342bbd5-b5a8-4932-a866-f4ffe3ac6f1f" providerId="AD" clId="Web-{CF9FB46B-23C4-6EDF-3CC3-71996B30199F}" dt="2023-02-25T16:10:38.069" v="224"/>
          <ac:cxnSpMkLst>
            <pc:docMk/>
            <pc:sldMk cId="2454405246" sldId="269"/>
            <ac:cxnSpMk id="48" creationId="{E126E481-B945-4179-BD79-05E96E9B29E1}"/>
          </ac:cxnSpMkLst>
        </pc:cxnChg>
        <pc:cxnChg chg="add del">
          <ac:chgData name="Mayuri Jadhav" userId="S::mjadhav1@student.gsu.edu::c342bbd5-b5a8-4932-a866-f4ffe3ac6f1f" providerId="AD" clId="Web-{CF9FB46B-23C4-6EDF-3CC3-71996B30199F}" dt="2023-02-25T16:10:54.007" v="234"/>
          <ac:cxnSpMkLst>
            <pc:docMk/>
            <pc:sldMk cId="2454405246" sldId="269"/>
            <ac:cxnSpMk id="68" creationId="{9392F240-FCCC-4D1B-89FD-0485B2F8F41B}"/>
          </ac:cxnSpMkLst>
        </pc:cxnChg>
      </pc:sldChg>
      <pc:sldChg chg="addSp delSp modSp mod setBg setClrOvrMap">
        <pc:chgData name="Mayuri Jadhav" userId="S::mjadhav1@student.gsu.edu::c342bbd5-b5a8-4932-a866-f4ffe3ac6f1f" providerId="AD" clId="Web-{CF9FB46B-23C4-6EDF-3CC3-71996B30199F}" dt="2023-02-25T15:53:13.803" v="173" actId="20577"/>
        <pc:sldMkLst>
          <pc:docMk/>
          <pc:sldMk cId="2430353427" sldId="274"/>
        </pc:sldMkLst>
        <pc:spChg chg="mod">
          <ac:chgData name="Mayuri Jadhav" userId="S::mjadhav1@student.gsu.edu::c342bbd5-b5a8-4932-a866-f4ffe3ac6f1f" providerId="AD" clId="Web-{CF9FB46B-23C4-6EDF-3CC3-71996B30199F}" dt="2023-02-25T15:53:13.803" v="173" actId="20577"/>
          <ac:spMkLst>
            <pc:docMk/>
            <pc:sldMk cId="2430353427" sldId="274"/>
            <ac:spMk id="2" creationId="{E885C188-271B-CF44-A456-157D42D119B9}"/>
          </ac:spMkLst>
        </pc:spChg>
        <pc:spChg chg="add del mod">
          <ac:chgData name="Mayuri Jadhav" userId="S::mjadhav1@student.gsu.edu::c342bbd5-b5a8-4932-a866-f4ffe3ac6f1f" providerId="AD" clId="Web-{CF9FB46B-23C4-6EDF-3CC3-71996B30199F}" dt="2023-02-25T15:35:35.792" v="86"/>
          <ac:spMkLst>
            <pc:docMk/>
            <pc:sldMk cId="2430353427" sldId="274"/>
            <ac:spMk id="3" creationId="{535E3150-63AE-4825-F3A4-385CD3F4F825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32:04.365" v="47"/>
          <ac:spMkLst>
            <pc:docMk/>
            <pc:sldMk cId="2430353427" sldId="274"/>
            <ac:spMk id="6" creationId="{3A5B4632-C963-4296-86F0-79AA9EA5AE98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32:10.178" v="49"/>
          <ac:spMkLst>
            <pc:docMk/>
            <pc:sldMk cId="2430353427" sldId="274"/>
            <ac:spMk id="8" creationId="{F98ED85F-DCEE-4B50-802E-71A6E3E12B04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31:06.286" v="43"/>
          <ac:spMkLst>
            <pc:docMk/>
            <pc:sldMk cId="2430353427" sldId="274"/>
            <ac:spMk id="9" creationId="{BACC6370-2D7E-4714-9D71-7542949D7D5D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31:06.286" v="43"/>
          <ac:spMkLst>
            <pc:docMk/>
            <pc:sldMk cId="2430353427" sldId="274"/>
            <ac:spMk id="11" creationId="{F68B3F68-107C-434F-AA38-110D5EA91B85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32:10.178" v="49"/>
          <ac:spMkLst>
            <pc:docMk/>
            <pc:sldMk cId="2430353427" sldId="274"/>
            <ac:spMk id="12" creationId="{535E3150-63AE-4825-F3A4-385CD3F4F825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31:06.286" v="43"/>
          <ac:spMkLst>
            <pc:docMk/>
            <pc:sldMk cId="2430353427" sldId="274"/>
            <ac:spMk id="13" creationId="{AAD0DBB9-1A4B-4391-81D4-CB19F9AB918A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32:19.162" v="51"/>
          <ac:spMkLst>
            <pc:docMk/>
            <pc:sldMk cId="2430353427" sldId="274"/>
            <ac:spMk id="14" creationId="{46C2E80F-49A6-4372-B103-219D417A55ED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31:06.286" v="43"/>
          <ac:spMkLst>
            <pc:docMk/>
            <pc:sldMk cId="2430353427" sldId="274"/>
            <ac:spMk id="15" creationId="{063BBA22-50EA-4C4D-BE05-F1CE4E63AA56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32:34.522" v="53"/>
          <ac:spMkLst>
            <pc:docMk/>
            <pc:sldMk cId="2430353427" sldId="274"/>
            <ac:spMk id="17" creationId="{89D16701-DA76-4F72-BB63-E2C3FFBDFE0F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32:34.522" v="53"/>
          <ac:spMkLst>
            <pc:docMk/>
            <pc:sldMk cId="2430353427" sldId="274"/>
            <ac:spMk id="18" creationId="{0C541B88-1AE9-40C3-AFD5-967787C1979F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32:34.522" v="53"/>
          <ac:spMkLst>
            <pc:docMk/>
            <pc:sldMk cId="2430353427" sldId="274"/>
            <ac:spMk id="19" creationId="{1CC28BE1-9DC6-43FE-9582-39F091098D77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32:34.522" v="53"/>
          <ac:spMkLst>
            <pc:docMk/>
            <pc:sldMk cId="2430353427" sldId="274"/>
            <ac:spMk id="20" creationId="{E5F17139-31EE-46AC-B04F-DBBD852DD6CB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43:02.444" v="98"/>
          <ac:spMkLst>
            <pc:docMk/>
            <pc:sldMk cId="2430353427" sldId="274"/>
            <ac:spMk id="22" creationId="{3A5B4632-C963-4296-86F0-79AA9EA5AE98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43:02.366" v="97"/>
          <ac:spMkLst>
            <pc:docMk/>
            <pc:sldMk cId="2430353427" sldId="274"/>
            <ac:spMk id="29" creationId="{C5E6CFF1-2F42-4E10-9A97-F116F46F53FE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32:43.882" v="57"/>
          <ac:spMkLst>
            <pc:docMk/>
            <pc:sldMk cId="2430353427" sldId="274"/>
            <ac:spMk id="42" creationId="{35DB3719-6FDC-4E5D-891D-FF40B7300F64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32:43.882" v="57"/>
          <ac:spMkLst>
            <pc:docMk/>
            <pc:sldMk cId="2430353427" sldId="274"/>
            <ac:spMk id="43" creationId="{E0CBAC23-2E3F-4A90-BA59-F8299F6A5439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33:17.992" v="59"/>
          <ac:spMkLst>
            <pc:docMk/>
            <pc:sldMk cId="2430353427" sldId="274"/>
            <ac:spMk id="46" creationId="{3A5B4632-C963-4296-86F0-79AA9EA5AE98}"/>
          </ac:spMkLst>
        </pc:spChg>
        <pc:spChg chg="add del">
          <ac:chgData name="Mayuri Jadhav" userId="S::mjadhav1@student.gsu.edu::c342bbd5-b5a8-4932-a866-f4ffe3ac6f1f" providerId="AD" clId="Web-{CF9FB46B-23C4-6EDF-3CC3-71996B30199F}" dt="2023-02-25T15:33:50.446" v="61"/>
          <ac:spMkLst>
            <pc:docMk/>
            <pc:sldMk cId="2430353427" sldId="274"/>
            <ac:spMk id="49" creationId="{68575C10-8187-4AC4-AD72-C754EAFD2867}"/>
          </ac:spMkLst>
        </pc:spChg>
        <pc:grpChg chg="add del">
          <ac:chgData name="Mayuri Jadhav" userId="S::mjadhav1@student.gsu.edu::c342bbd5-b5a8-4932-a866-f4ffe3ac6f1f" providerId="AD" clId="Web-{CF9FB46B-23C4-6EDF-3CC3-71996B30199F}" dt="2023-02-25T15:32:34.522" v="53"/>
          <ac:grpSpMkLst>
            <pc:docMk/>
            <pc:sldMk cId="2430353427" sldId="274"/>
            <ac:grpSpMk id="21" creationId="{AF9AF3F3-CE0C-4125-BDD7-346487FA0B40}"/>
          </ac:grpSpMkLst>
        </pc:grpChg>
        <pc:grpChg chg="add del">
          <ac:chgData name="Mayuri Jadhav" userId="S::mjadhav1@student.gsu.edu::c342bbd5-b5a8-4932-a866-f4ffe3ac6f1f" providerId="AD" clId="Web-{CF9FB46B-23C4-6EDF-3CC3-71996B30199F}" dt="2023-02-25T15:32:34.522" v="53"/>
          <ac:grpSpMkLst>
            <pc:docMk/>
            <pc:sldMk cId="2430353427" sldId="274"/>
            <ac:grpSpMk id="35" creationId="{7CF625D3-71A3-4F30-A096-8EF334E959D0}"/>
          </ac:grpSpMkLst>
        </pc:grpChg>
        <pc:graphicFrameChg chg="add del mod modGraphic">
          <ac:chgData name="Mayuri Jadhav" userId="S::mjadhav1@student.gsu.edu::c342bbd5-b5a8-4932-a866-f4ffe3ac6f1f" providerId="AD" clId="Web-{CF9FB46B-23C4-6EDF-3CC3-71996B30199F}" dt="2023-02-25T15:28:46.622" v="21"/>
          <ac:graphicFrameMkLst>
            <pc:docMk/>
            <pc:sldMk cId="2430353427" sldId="274"/>
            <ac:graphicFrameMk id="4" creationId="{065EC99B-DC95-15FB-198A-92E36F962B93}"/>
          </ac:graphicFrameMkLst>
        </pc:graphicFrameChg>
        <pc:graphicFrameChg chg="add del">
          <ac:chgData name="Mayuri Jadhav" userId="S::mjadhav1@student.gsu.edu::c342bbd5-b5a8-4932-a866-f4ffe3ac6f1f" providerId="AD" clId="Web-{CF9FB46B-23C4-6EDF-3CC3-71996B30199F}" dt="2023-02-25T15:31:06.286" v="43"/>
          <ac:graphicFrameMkLst>
            <pc:docMk/>
            <pc:sldMk cId="2430353427" sldId="274"/>
            <ac:graphicFrameMk id="5" creationId="{FD848092-B663-1159-1DE2-A38FDC715DB3}"/>
          </ac:graphicFrameMkLst>
        </pc:graphicFrameChg>
        <pc:graphicFrameChg chg="add del">
          <ac:chgData name="Mayuri Jadhav" userId="S::mjadhav1@student.gsu.edu::c342bbd5-b5a8-4932-a866-f4ffe3ac6f1f" providerId="AD" clId="Web-{CF9FB46B-23C4-6EDF-3CC3-71996B30199F}" dt="2023-02-25T15:32:04.365" v="47"/>
          <ac:graphicFrameMkLst>
            <pc:docMk/>
            <pc:sldMk cId="2430353427" sldId="274"/>
            <ac:graphicFrameMk id="7" creationId="{77E08F29-3492-A1A5-91B3-CA0F7046D338}"/>
          </ac:graphicFrameMkLst>
        </pc:graphicFrameChg>
        <pc:graphicFrameChg chg="add del">
          <ac:chgData name="Mayuri Jadhav" userId="S::mjadhav1@student.gsu.edu::c342bbd5-b5a8-4932-a866-f4ffe3ac6f1f" providerId="AD" clId="Web-{CF9FB46B-23C4-6EDF-3CC3-71996B30199F}" dt="2023-02-25T15:32:19.162" v="51"/>
          <ac:graphicFrameMkLst>
            <pc:docMk/>
            <pc:sldMk cId="2430353427" sldId="274"/>
            <ac:graphicFrameMk id="16" creationId="{D026006D-D9E8-5F57-7469-D21F2AB7F459}"/>
          </ac:graphicFrameMkLst>
        </pc:graphicFrameChg>
        <pc:graphicFrameChg chg="add mod modGraphic">
          <ac:chgData name="Mayuri Jadhav" userId="S::mjadhav1@student.gsu.edu::c342bbd5-b5a8-4932-a866-f4ffe3ac6f1f" providerId="AD" clId="Web-{CF9FB46B-23C4-6EDF-3CC3-71996B30199F}" dt="2023-02-25T15:45:29.213" v="125" actId="1076"/>
          <ac:graphicFrameMkLst>
            <pc:docMk/>
            <pc:sldMk cId="2430353427" sldId="274"/>
            <ac:graphicFrameMk id="23" creationId="{65E6E3F9-0038-5D32-BB33-75B63F21C0B1}"/>
          </ac:graphicFrameMkLst>
        </pc:graphicFrameChg>
        <pc:graphicFrameChg chg="add del">
          <ac:chgData name="Mayuri Jadhav" userId="S::mjadhav1@student.gsu.edu::c342bbd5-b5a8-4932-a866-f4ffe3ac6f1f" providerId="AD" clId="Web-{CF9FB46B-23C4-6EDF-3CC3-71996B30199F}" dt="2023-02-25T15:32:34.522" v="53"/>
          <ac:graphicFrameMkLst>
            <pc:docMk/>
            <pc:sldMk cId="2430353427" sldId="274"/>
            <ac:graphicFrameMk id="38" creationId="{75D561D0-BB7F-5429-A53E-9CE3A0A4BB15}"/>
          </ac:graphicFrameMkLst>
        </pc:graphicFrameChg>
        <pc:graphicFrameChg chg="add del">
          <ac:chgData name="Mayuri Jadhav" userId="S::mjadhav1@student.gsu.edu::c342bbd5-b5a8-4932-a866-f4ffe3ac6f1f" providerId="AD" clId="Web-{CF9FB46B-23C4-6EDF-3CC3-71996B30199F}" dt="2023-02-25T15:32:37.804" v="55"/>
          <ac:graphicFrameMkLst>
            <pc:docMk/>
            <pc:sldMk cId="2430353427" sldId="274"/>
            <ac:graphicFrameMk id="40" creationId="{ABD8B880-FC9E-40AB-6952-B34A74579F57}"/>
          </ac:graphicFrameMkLst>
        </pc:graphicFrameChg>
        <pc:graphicFrameChg chg="add del">
          <ac:chgData name="Mayuri Jadhav" userId="S::mjadhav1@student.gsu.edu::c342bbd5-b5a8-4932-a866-f4ffe3ac6f1f" providerId="AD" clId="Web-{CF9FB46B-23C4-6EDF-3CC3-71996B30199F}" dt="2023-02-25T15:32:43.882" v="57"/>
          <ac:graphicFrameMkLst>
            <pc:docMk/>
            <pc:sldMk cId="2430353427" sldId="274"/>
            <ac:graphicFrameMk id="44" creationId="{83FDD651-E7D2-2936-2269-3E8A9709E7B1}"/>
          </ac:graphicFrameMkLst>
        </pc:graphicFrameChg>
        <pc:graphicFrameChg chg="add del">
          <ac:chgData name="Mayuri Jadhav" userId="S::mjadhav1@student.gsu.edu::c342bbd5-b5a8-4932-a866-f4ffe3ac6f1f" providerId="AD" clId="Web-{CF9FB46B-23C4-6EDF-3CC3-71996B30199F}" dt="2023-02-25T15:33:17.992" v="59"/>
          <ac:graphicFrameMkLst>
            <pc:docMk/>
            <pc:sldMk cId="2430353427" sldId="274"/>
            <ac:graphicFrameMk id="47" creationId="{77E08F29-3492-A1A5-91B3-CA0F7046D338}"/>
          </ac:graphicFrameMkLst>
        </pc:graphicFrameChg>
        <pc:graphicFrameChg chg="add del">
          <ac:chgData name="Mayuri Jadhav" userId="S::mjadhav1@student.gsu.edu::c342bbd5-b5a8-4932-a866-f4ffe3ac6f1f" providerId="AD" clId="Web-{CF9FB46B-23C4-6EDF-3CC3-71996B30199F}" dt="2023-02-25T15:33:50.446" v="61"/>
          <ac:graphicFrameMkLst>
            <pc:docMk/>
            <pc:sldMk cId="2430353427" sldId="274"/>
            <ac:graphicFrameMk id="51" creationId="{ABF217F8-2D34-B7EE-3224-05A4AFFA29D9}"/>
          </ac:graphicFrameMkLst>
        </pc:graphicFrameChg>
        <pc:picChg chg="add del">
          <ac:chgData name="Mayuri Jadhav" userId="S::mjadhav1@student.gsu.edu::c342bbd5-b5a8-4932-a866-f4ffe3ac6f1f" providerId="AD" clId="Web-{CF9FB46B-23C4-6EDF-3CC3-71996B30199F}" dt="2023-02-25T15:43:02.366" v="97"/>
          <ac:picMkLst>
            <pc:docMk/>
            <pc:sldMk cId="2430353427" sldId="274"/>
            <ac:picMk id="25" creationId="{D60EE7C4-02E4-A10A-674E-A01964FE53BE}"/>
          </ac:picMkLst>
        </pc:picChg>
        <pc:picChg chg="add">
          <ac:chgData name="Mayuri Jadhav" userId="S::mjadhav1@student.gsu.edu::c342bbd5-b5a8-4932-a866-f4ffe3ac6f1f" providerId="AD" clId="Web-{CF9FB46B-23C4-6EDF-3CC3-71996B30199F}" dt="2023-02-25T15:43:02.444" v="98"/>
          <ac:picMkLst>
            <pc:docMk/>
            <pc:sldMk cId="2430353427" sldId="274"/>
            <ac:picMk id="33" creationId="{31F0EB05-A38B-82AC-0831-25F7C45FDB99}"/>
          </ac:picMkLst>
        </pc:picChg>
        <pc:cxnChg chg="add del">
          <ac:chgData name="Mayuri Jadhav" userId="S::mjadhav1@student.gsu.edu::c342bbd5-b5a8-4932-a866-f4ffe3ac6f1f" providerId="AD" clId="Web-{CF9FB46B-23C4-6EDF-3CC3-71996B30199F}" dt="2023-02-25T15:32:10.178" v="49"/>
          <ac:cxnSpMkLst>
            <pc:docMk/>
            <pc:sldMk cId="2430353427" sldId="274"/>
            <ac:cxnSpMk id="10" creationId="{E8E35B83-1EC3-4F87-9D54-D863463351B9}"/>
          </ac:cxnSpMkLst>
        </pc:cxnChg>
        <pc:cxnChg chg="add del">
          <ac:chgData name="Mayuri Jadhav" userId="S::mjadhav1@student.gsu.edu::c342bbd5-b5a8-4932-a866-f4ffe3ac6f1f" providerId="AD" clId="Web-{CF9FB46B-23C4-6EDF-3CC3-71996B30199F}" dt="2023-02-25T15:43:02.366" v="97"/>
          <ac:cxnSpMkLst>
            <pc:docMk/>
            <pc:sldMk cId="2430353427" sldId="274"/>
            <ac:cxnSpMk id="31" creationId="{67182200-4859-4C8D-BCBB-55B245C28BA3}"/>
          </ac:cxnSpMkLst>
        </pc:cxnChg>
        <pc:cxnChg chg="add del">
          <ac:chgData name="Mayuri Jadhav" userId="S::mjadhav1@student.gsu.edu::c342bbd5-b5a8-4932-a866-f4ffe3ac6f1f" providerId="AD" clId="Web-{CF9FB46B-23C4-6EDF-3CC3-71996B30199F}" dt="2023-02-25T15:33:50.446" v="61"/>
          <ac:cxnSpMkLst>
            <pc:docMk/>
            <pc:sldMk cId="2430353427" sldId="274"/>
            <ac:cxnSpMk id="50" creationId="{74E776C9-ED67-41B7-B3A3-4DF76EF3ACEE}"/>
          </ac:cxnSpMkLst>
        </pc:cxnChg>
      </pc:sldChg>
    </pc:docChg>
  </pc:docChgLst>
  <pc:docChgLst>
    <pc:chgData name="Sanika Pawan Dhawale" userId="S::sdhawale1@student.gsu.edu::5e467422-162a-4a3c-a558-3dc152a2ad2c" providerId="AD" clId="Web-{7C9E6C35-C779-4B68-966E-190584F4F2E9}"/>
    <pc:docChg chg="addSld modSld">
      <pc:chgData name="Sanika Pawan Dhawale" userId="S::sdhawale1@student.gsu.edu::5e467422-162a-4a3c-a558-3dc152a2ad2c" providerId="AD" clId="Web-{7C9E6C35-C779-4B68-966E-190584F4F2E9}" dt="2023-02-25T01:06:00.508" v="85" actId="20577"/>
      <pc:docMkLst>
        <pc:docMk/>
      </pc:docMkLst>
      <pc:sldChg chg="modSp new">
        <pc:chgData name="Sanika Pawan Dhawale" userId="S::sdhawale1@student.gsu.edu::5e467422-162a-4a3c-a558-3dc152a2ad2c" providerId="AD" clId="Web-{7C9E6C35-C779-4B68-966E-190584F4F2E9}" dt="2023-02-25T01:05:02.553" v="20" actId="20577"/>
        <pc:sldMkLst>
          <pc:docMk/>
          <pc:sldMk cId="1758885218" sldId="264"/>
        </pc:sldMkLst>
        <pc:spChg chg="mod">
          <ac:chgData name="Sanika Pawan Dhawale" userId="S::sdhawale1@student.gsu.edu::5e467422-162a-4a3c-a558-3dc152a2ad2c" providerId="AD" clId="Web-{7C9E6C35-C779-4B68-966E-190584F4F2E9}" dt="2023-02-25T01:05:02.553" v="20" actId="20577"/>
          <ac:spMkLst>
            <pc:docMk/>
            <pc:sldMk cId="1758885218" sldId="264"/>
            <ac:spMk id="2" creationId="{311AD43B-3E80-D160-EB6D-0087AC1693A7}"/>
          </ac:spMkLst>
        </pc:spChg>
      </pc:sldChg>
      <pc:sldChg chg="modSp new">
        <pc:chgData name="Sanika Pawan Dhawale" userId="S::sdhawale1@student.gsu.edu::5e467422-162a-4a3c-a558-3dc152a2ad2c" providerId="AD" clId="Web-{7C9E6C35-C779-4B68-966E-190584F4F2E9}" dt="2023-02-25T01:05:10.975" v="29" actId="20577"/>
        <pc:sldMkLst>
          <pc:docMk/>
          <pc:sldMk cId="1570242828" sldId="265"/>
        </pc:sldMkLst>
        <pc:spChg chg="mod">
          <ac:chgData name="Sanika Pawan Dhawale" userId="S::sdhawale1@student.gsu.edu::5e467422-162a-4a3c-a558-3dc152a2ad2c" providerId="AD" clId="Web-{7C9E6C35-C779-4B68-966E-190584F4F2E9}" dt="2023-02-25T01:05:10.975" v="29" actId="20577"/>
          <ac:spMkLst>
            <pc:docMk/>
            <pc:sldMk cId="1570242828" sldId="265"/>
            <ac:spMk id="2" creationId="{7F71DF95-697D-9A71-EC03-38011A50C973}"/>
          </ac:spMkLst>
        </pc:spChg>
      </pc:sldChg>
      <pc:sldChg chg="modSp new">
        <pc:chgData name="Sanika Pawan Dhawale" userId="S::sdhawale1@student.gsu.edu::5e467422-162a-4a3c-a558-3dc152a2ad2c" providerId="AD" clId="Web-{7C9E6C35-C779-4B68-966E-190584F4F2E9}" dt="2023-02-25T01:05:25.273" v="50" actId="20577"/>
        <pc:sldMkLst>
          <pc:docMk/>
          <pc:sldMk cId="161827789" sldId="266"/>
        </pc:sldMkLst>
        <pc:spChg chg="mod">
          <ac:chgData name="Sanika Pawan Dhawale" userId="S::sdhawale1@student.gsu.edu::5e467422-162a-4a3c-a558-3dc152a2ad2c" providerId="AD" clId="Web-{7C9E6C35-C779-4B68-966E-190584F4F2E9}" dt="2023-02-25T01:05:25.273" v="50" actId="20577"/>
          <ac:spMkLst>
            <pc:docMk/>
            <pc:sldMk cId="161827789" sldId="266"/>
            <ac:spMk id="2" creationId="{1B97F810-734D-EF46-0C98-6854A9E5CFC5}"/>
          </ac:spMkLst>
        </pc:spChg>
      </pc:sldChg>
      <pc:sldChg chg="modSp new">
        <pc:chgData name="Sanika Pawan Dhawale" userId="S::sdhawale1@student.gsu.edu::5e467422-162a-4a3c-a558-3dc152a2ad2c" providerId="AD" clId="Web-{7C9E6C35-C779-4B68-966E-190584F4F2E9}" dt="2023-02-25T01:05:34.585" v="61" actId="20577"/>
        <pc:sldMkLst>
          <pc:docMk/>
          <pc:sldMk cId="1514300017" sldId="267"/>
        </pc:sldMkLst>
        <pc:spChg chg="mod">
          <ac:chgData name="Sanika Pawan Dhawale" userId="S::sdhawale1@student.gsu.edu::5e467422-162a-4a3c-a558-3dc152a2ad2c" providerId="AD" clId="Web-{7C9E6C35-C779-4B68-966E-190584F4F2E9}" dt="2023-02-25T01:05:34.585" v="61" actId="20577"/>
          <ac:spMkLst>
            <pc:docMk/>
            <pc:sldMk cId="1514300017" sldId="267"/>
            <ac:spMk id="2" creationId="{BA5DB775-19EA-DE0A-1A94-60AA211E3DC1}"/>
          </ac:spMkLst>
        </pc:spChg>
      </pc:sldChg>
      <pc:sldChg chg="modSp new">
        <pc:chgData name="Sanika Pawan Dhawale" userId="S::sdhawale1@student.gsu.edu::5e467422-162a-4a3c-a558-3dc152a2ad2c" providerId="AD" clId="Web-{7C9E6C35-C779-4B68-966E-190584F4F2E9}" dt="2023-02-25T01:06:00.508" v="85" actId="20577"/>
        <pc:sldMkLst>
          <pc:docMk/>
          <pc:sldMk cId="228723692" sldId="268"/>
        </pc:sldMkLst>
        <pc:spChg chg="mod">
          <ac:chgData name="Sanika Pawan Dhawale" userId="S::sdhawale1@student.gsu.edu::5e467422-162a-4a3c-a558-3dc152a2ad2c" providerId="AD" clId="Web-{7C9E6C35-C779-4B68-966E-190584F4F2E9}" dt="2023-02-25T01:06:00.508" v="85" actId="20577"/>
          <ac:spMkLst>
            <pc:docMk/>
            <pc:sldMk cId="228723692" sldId="268"/>
            <ac:spMk id="2" creationId="{DA8BB6DD-090D-AF97-D5C1-0A6D12A237B8}"/>
          </ac:spMkLst>
        </pc:spChg>
      </pc:sldChg>
      <pc:sldChg chg="new">
        <pc:chgData name="Sanika Pawan Dhawale" userId="S::sdhawale1@student.gsu.edu::5e467422-162a-4a3c-a558-3dc152a2ad2c" providerId="AD" clId="Web-{7C9E6C35-C779-4B68-966E-190584F4F2E9}" dt="2023-02-25T01:00:11.172" v="5"/>
        <pc:sldMkLst>
          <pc:docMk/>
          <pc:sldMk cId="2824725559" sldId="269"/>
        </pc:sldMkLst>
      </pc:sldChg>
    </pc:docChg>
  </pc:docChgLst>
  <pc:docChgLst>
    <pc:chgData name="Sanika Pawan Dhawale" userId="S::sdhawale1@student.gsu.edu::5e467422-162a-4a3c-a558-3dc152a2ad2c" providerId="AD" clId="Web-{1C271384-6D4B-401C-8B38-D65CE12B9177}"/>
    <pc:docChg chg="addSld delSld modSld">
      <pc:chgData name="Sanika Pawan Dhawale" userId="S::sdhawale1@student.gsu.edu::5e467422-162a-4a3c-a558-3dc152a2ad2c" providerId="AD" clId="Web-{1C271384-6D4B-401C-8B38-D65CE12B9177}" dt="2023-02-25T02:12:56.772" v="100" actId="20577"/>
      <pc:docMkLst>
        <pc:docMk/>
      </pc:docMkLst>
      <pc:sldChg chg="modSp">
        <pc:chgData name="Sanika Pawan Dhawale" userId="S::sdhawale1@student.gsu.edu::5e467422-162a-4a3c-a558-3dc152a2ad2c" providerId="AD" clId="Web-{1C271384-6D4B-401C-8B38-D65CE12B9177}" dt="2023-02-25T01:59:54.078" v="14" actId="20577"/>
        <pc:sldMkLst>
          <pc:docMk/>
          <pc:sldMk cId="228723692" sldId="268"/>
        </pc:sldMkLst>
        <pc:spChg chg="mod">
          <ac:chgData name="Sanika Pawan Dhawale" userId="S::sdhawale1@student.gsu.edu::5e467422-162a-4a3c-a558-3dc152a2ad2c" providerId="AD" clId="Web-{1C271384-6D4B-401C-8B38-D65CE12B9177}" dt="2023-02-25T01:59:54.078" v="14" actId="20577"/>
          <ac:spMkLst>
            <pc:docMk/>
            <pc:sldMk cId="228723692" sldId="268"/>
            <ac:spMk id="5" creationId="{FC60869E-6E62-D872-C403-D581FD22454F}"/>
          </ac:spMkLst>
        </pc:spChg>
      </pc:sldChg>
      <pc:sldChg chg="addSp modSp del mod setBg">
        <pc:chgData name="Sanika Pawan Dhawale" userId="S::sdhawale1@student.gsu.edu::5e467422-162a-4a3c-a558-3dc152a2ad2c" providerId="AD" clId="Web-{1C271384-6D4B-401C-8B38-D65CE12B9177}" dt="2023-02-25T02:07:23.575" v="36"/>
        <pc:sldMkLst>
          <pc:docMk/>
          <pc:sldMk cId="974234753" sldId="269"/>
        </pc:sldMkLst>
        <pc:spChg chg="mod">
          <ac:chgData name="Sanika Pawan Dhawale" userId="S::sdhawale1@student.gsu.edu::5e467422-162a-4a3c-a558-3dc152a2ad2c" providerId="AD" clId="Web-{1C271384-6D4B-401C-8B38-D65CE12B9177}" dt="2023-02-25T02:06:20.433" v="35"/>
          <ac:spMkLst>
            <pc:docMk/>
            <pc:sldMk cId="974234753" sldId="269"/>
            <ac:spMk id="2" creationId="{3148D705-F7C9-9391-264D-2DE4DCDC438C}"/>
          </ac:spMkLst>
        </pc:spChg>
        <pc:spChg chg="mod ord">
          <ac:chgData name="Sanika Pawan Dhawale" userId="S::sdhawale1@student.gsu.edu::5e467422-162a-4a3c-a558-3dc152a2ad2c" providerId="AD" clId="Web-{1C271384-6D4B-401C-8B38-D65CE12B9177}" dt="2023-02-25T02:06:20.433" v="35"/>
          <ac:spMkLst>
            <pc:docMk/>
            <pc:sldMk cId="974234753" sldId="269"/>
            <ac:spMk id="3" creationId="{395A9498-B930-8B4F-86C4-E92A386A278A}"/>
          </ac:spMkLst>
        </pc:spChg>
        <pc:spChg chg="add">
          <ac:chgData name="Sanika Pawan Dhawale" userId="S::sdhawale1@student.gsu.edu::5e467422-162a-4a3c-a558-3dc152a2ad2c" providerId="AD" clId="Web-{1C271384-6D4B-401C-8B38-D65CE12B9177}" dt="2023-02-25T02:06:20.433" v="35"/>
          <ac:spMkLst>
            <pc:docMk/>
            <pc:sldMk cId="974234753" sldId="269"/>
            <ac:spMk id="9" creationId="{D7A453D2-15D8-4403-815F-291FA16340D9}"/>
          </ac:spMkLst>
        </pc:spChg>
        <pc:spChg chg="add">
          <ac:chgData name="Sanika Pawan Dhawale" userId="S::sdhawale1@student.gsu.edu::5e467422-162a-4a3c-a558-3dc152a2ad2c" providerId="AD" clId="Web-{1C271384-6D4B-401C-8B38-D65CE12B9177}" dt="2023-02-25T02:06:20.433" v="35"/>
          <ac:spMkLst>
            <pc:docMk/>
            <pc:sldMk cId="974234753" sldId="269"/>
            <ac:spMk id="11" creationId="{8161EA6B-09CA-445B-AB0D-8DF76FA92DEF}"/>
          </ac:spMkLst>
        </pc:spChg>
        <pc:spChg chg="add">
          <ac:chgData name="Sanika Pawan Dhawale" userId="S::sdhawale1@student.gsu.edu::5e467422-162a-4a3c-a558-3dc152a2ad2c" providerId="AD" clId="Web-{1C271384-6D4B-401C-8B38-D65CE12B9177}" dt="2023-02-25T02:06:20.433" v="35"/>
          <ac:spMkLst>
            <pc:docMk/>
            <pc:sldMk cId="974234753" sldId="269"/>
            <ac:spMk id="21" creationId="{B8114C98-A349-4111-A123-E8EAB86ABE30}"/>
          </ac:spMkLst>
        </pc:spChg>
        <pc:spChg chg="add">
          <ac:chgData name="Sanika Pawan Dhawale" userId="S::sdhawale1@student.gsu.edu::5e467422-162a-4a3c-a558-3dc152a2ad2c" providerId="AD" clId="Web-{1C271384-6D4B-401C-8B38-D65CE12B9177}" dt="2023-02-25T02:06:20.433" v="35"/>
          <ac:spMkLst>
            <pc:docMk/>
            <pc:sldMk cId="974234753" sldId="269"/>
            <ac:spMk id="29" creationId="{E2D3D3F2-ABBB-4453-B1C5-1BEBF7E4DD56}"/>
          </ac:spMkLst>
        </pc:spChg>
        <pc:spChg chg="add">
          <ac:chgData name="Sanika Pawan Dhawale" userId="S::sdhawale1@student.gsu.edu::5e467422-162a-4a3c-a558-3dc152a2ad2c" providerId="AD" clId="Web-{1C271384-6D4B-401C-8B38-D65CE12B9177}" dt="2023-02-25T02:06:20.433" v="35"/>
          <ac:spMkLst>
            <pc:docMk/>
            <pc:sldMk cId="974234753" sldId="269"/>
            <ac:spMk id="43" creationId="{773AEA78-C03B-40B7-9D11-DC022119D577}"/>
          </ac:spMkLst>
        </pc:spChg>
        <pc:grpChg chg="add">
          <ac:chgData name="Sanika Pawan Dhawale" userId="S::sdhawale1@student.gsu.edu::5e467422-162a-4a3c-a558-3dc152a2ad2c" providerId="AD" clId="Web-{1C271384-6D4B-401C-8B38-D65CE12B9177}" dt="2023-02-25T02:06:20.433" v="35"/>
          <ac:grpSpMkLst>
            <pc:docMk/>
            <pc:sldMk cId="974234753" sldId="269"/>
            <ac:grpSpMk id="13" creationId="{913B067F-3154-4968-A886-DF93A787EC44}"/>
          </ac:grpSpMkLst>
        </pc:grpChg>
        <pc:grpChg chg="add">
          <ac:chgData name="Sanika Pawan Dhawale" userId="S::sdhawale1@student.gsu.edu::5e467422-162a-4a3c-a558-3dc152a2ad2c" providerId="AD" clId="Web-{1C271384-6D4B-401C-8B38-D65CE12B9177}" dt="2023-02-25T02:06:20.433" v="35"/>
          <ac:grpSpMkLst>
            <pc:docMk/>
            <pc:sldMk cId="974234753" sldId="269"/>
            <ac:grpSpMk id="23" creationId="{670FB431-AE18-414D-92F4-1D12D1991152}"/>
          </ac:grpSpMkLst>
        </pc:grpChg>
        <pc:grpChg chg="add">
          <ac:chgData name="Sanika Pawan Dhawale" userId="S::sdhawale1@student.gsu.edu::5e467422-162a-4a3c-a558-3dc152a2ad2c" providerId="AD" clId="Web-{1C271384-6D4B-401C-8B38-D65CE12B9177}" dt="2023-02-25T02:06:20.433" v="35"/>
          <ac:grpSpMkLst>
            <pc:docMk/>
            <pc:sldMk cId="974234753" sldId="269"/>
            <ac:grpSpMk id="31" creationId="{8214E4A5-A0D2-42C4-8D14-D2A7E495F041}"/>
          </ac:grpSpMkLst>
        </pc:grpChg>
        <pc:grpChg chg="add">
          <ac:chgData name="Sanika Pawan Dhawale" userId="S::sdhawale1@student.gsu.edu::5e467422-162a-4a3c-a558-3dc152a2ad2c" providerId="AD" clId="Web-{1C271384-6D4B-401C-8B38-D65CE12B9177}" dt="2023-02-25T02:06:20.433" v="35"/>
          <ac:grpSpMkLst>
            <pc:docMk/>
            <pc:sldMk cId="974234753" sldId="269"/>
            <ac:grpSpMk id="37" creationId="{1F4E1649-4D1F-4A91-AF97-A254BFDD524D}"/>
          </ac:grpSpMkLst>
        </pc:grpChg>
        <pc:picChg chg="add mod">
          <ac:chgData name="Sanika Pawan Dhawale" userId="S::sdhawale1@student.gsu.edu::5e467422-162a-4a3c-a558-3dc152a2ad2c" providerId="AD" clId="Web-{1C271384-6D4B-401C-8B38-D65CE12B9177}" dt="2023-02-25T02:06:20.433" v="35"/>
          <ac:picMkLst>
            <pc:docMk/>
            <pc:sldMk cId="974234753" sldId="269"/>
            <ac:picMk id="4" creationId="{BC7A0EA9-13CD-CB93-E5F2-B768BFF1BD65}"/>
          </ac:picMkLst>
        </pc:picChg>
      </pc:sldChg>
      <pc:sldChg chg="addSp delSp modSp new">
        <pc:chgData name="Sanika Pawan Dhawale" userId="S::sdhawale1@student.gsu.edu::5e467422-162a-4a3c-a558-3dc152a2ad2c" providerId="AD" clId="Web-{1C271384-6D4B-401C-8B38-D65CE12B9177}" dt="2023-02-25T02:08:18.187" v="54" actId="1076"/>
        <pc:sldMkLst>
          <pc:docMk/>
          <pc:sldMk cId="2454405246" sldId="269"/>
        </pc:sldMkLst>
        <pc:spChg chg="mod">
          <ac:chgData name="Sanika Pawan Dhawale" userId="S::sdhawale1@student.gsu.edu::5e467422-162a-4a3c-a558-3dc152a2ad2c" providerId="AD" clId="Web-{1C271384-6D4B-401C-8B38-D65CE12B9177}" dt="2023-02-25T02:07:34.794" v="42" actId="20577"/>
          <ac:spMkLst>
            <pc:docMk/>
            <pc:sldMk cId="2454405246" sldId="269"/>
            <ac:spMk id="2" creationId="{383187DE-3DC0-3966-143D-C3B60F03FB95}"/>
          </ac:spMkLst>
        </pc:spChg>
        <pc:spChg chg="del">
          <ac:chgData name="Sanika Pawan Dhawale" userId="S::sdhawale1@student.gsu.edu::5e467422-162a-4a3c-a558-3dc152a2ad2c" providerId="AD" clId="Web-{1C271384-6D4B-401C-8B38-D65CE12B9177}" dt="2023-02-25T02:07:37.044" v="43"/>
          <ac:spMkLst>
            <pc:docMk/>
            <pc:sldMk cId="2454405246" sldId="269"/>
            <ac:spMk id="3" creationId="{EFE03D0B-2476-2532-E62C-A0607C802719}"/>
          </ac:spMkLst>
        </pc:spChg>
        <pc:picChg chg="add mod ord">
          <ac:chgData name="Sanika Pawan Dhawale" userId="S::sdhawale1@student.gsu.edu::5e467422-162a-4a3c-a558-3dc152a2ad2c" providerId="AD" clId="Web-{1C271384-6D4B-401C-8B38-D65CE12B9177}" dt="2023-02-25T02:08:18.187" v="54" actId="1076"/>
          <ac:picMkLst>
            <pc:docMk/>
            <pc:sldMk cId="2454405246" sldId="269"/>
            <ac:picMk id="4" creationId="{0B8BB696-7A4B-EB50-C8D4-7776EEBBB49B}"/>
          </ac:picMkLst>
        </pc:picChg>
      </pc:sldChg>
      <pc:sldChg chg="addSp delSp modSp new mod setBg setClrOvrMap">
        <pc:chgData name="Sanika Pawan Dhawale" userId="S::sdhawale1@student.gsu.edu::5e467422-162a-4a3c-a558-3dc152a2ad2c" providerId="AD" clId="Web-{1C271384-6D4B-401C-8B38-D65CE12B9177}" dt="2023-02-25T02:10:41.034" v="70"/>
        <pc:sldMkLst>
          <pc:docMk/>
          <pc:sldMk cId="3142000086" sldId="270"/>
        </pc:sldMkLst>
        <pc:spChg chg="mod ord">
          <ac:chgData name="Sanika Pawan Dhawale" userId="S::sdhawale1@student.gsu.edu::5e467422-162a-4a3c-a558-3dc152a2ad2c" providerId="AD" clId="Web-{1C271384-6D4B-401C-8B38-D65CE12B9177}" dt="2023-02-25T02:10:41.034" v="70"/>
          <ac:spMkLst>
            <pc:docMk/>
            <pc:sldMk cId="3142000086" sldId="270"/>
            <ac:spMk id="2" creationId="{F56576A4-66AD-4FF7-A640-D8B2EB5AC1FB}"/>
          </ac:spMkLst>
        </pc:spChg>
        <pc:spChg chg="del">
          <ac:chgData name="Sanika Pawan Dhawale" userId="S::sdhawale1@student.gsu.edu::5e467422-162a-4a3c-a558-3dc152a2ad2c" providerId="AD" clId="Web-{1C271384-6D4B-401C-8B38-D65CE12B9177}" dt="2023-02-25T02:10:22.705" v="66"/>
          <ac:spMkLst>
            <pc:docMk/>
            <pc:sldMk cId="3142000086" sldId="270"/>
            <ac:spMk id="3" creationId="{2830E542-7C1D-8950-205A-9A60146C3B23}"/>
          </ac:spMkLst>
        </pc:spChg>
        <pc:spChg chg="add mod">
          <ac:chgData name="Sanika Pawan Dhawale" userId="S::sdhawale1@student.gsu.edu::5e467422-162a-4a3c-a558-3dc152a2ad2c" providerId="AD" clId="Web-{1C271384-6D4B-401C-8B38-D65CE12B9177}" dt="2023-02-25T02:10:41.034" v="70"/>
          <ac:spMkLst>
            <pc:docMk/>
            <pc:sldMk cId="3142000086" sldId="270"/>
            <ac:spMk id="5" creationId="{145EB81F-5B28-3744-BFA1-6FFD83971389}"/>
          </ac:spMkLst>
        </pc:spChg>
        <pc:spChg chg="add">
          <ac:chgData name="Sanika Pawan Dhawale" userId="S::sdhawale1@student.gsu.edu::5e467422-162a-4a3c-a558-3dc152a2ad2c" providerId="AD" clId="Web-{1C271384-6D4B-401C-8B38-D65CE12B9177}" dt="2023-02-25T02:10:41.034" v="70"/>
          <ac:spMkLst>
            <pc:docMk/>
            <pc:sldMk cId="3142000086" sldId="270"/>
            <ac:spMk id="10" creationId="{657F69E0-C4B0-4BEC-A689-4F8D877F05D4}"/>
          </ac:spMkLst>
        </pc:spChg>
        <pc:spChg chg="add">
          <ac:chgData name="Sanika Pawan Dhawale" userId="S::sdhawale1@student.gsu.edu::5e467422-162a-4a3c-a558-3dc152a2ad2c" providerId="AD" clId="Web-{1C271384-6D4B-401C-8B38-D65CE12B9177}" dt="2023-02-25T02:10:41.034" v="70"/>
          <ac:spMkLst>
            <pc:docMk/>
            <pc:sldMk cId="3142000086" sldId="270"/>
            <ac:spMk id="12" creationId="{9F6380B4-6A1C-481E-8408-B4E6C75B9B81}"/>
          </ac:spMkLst>
        </pc:spChg>
        <pc:picChg chg="add mod ord">
          <ac:chgData name="Sanika Pawan Dhawale" userId="S::sdhawale1@student.gsu.edu::5e467422-162a-4a3c-a558-3dc152a2ad2c" providerId="AD" clId="Web-{1C271384-6D4B-401C-8B38-D65CE12B9177}" dt="2023-02-25T02:10:41.034" v="70"/>
          <ac:picMkLst>
            <pc:docMk/>
            <pc:sldMk cId="3142000086" sldId="270"/>
            <ac:picMk id="4" creationId="{B22073AD-915B-1605-9833-B737FEFBB663}"/>
          </ac:picMkLst>
        </pc:picChg>
      </pc:sldChg>
      <pc:sldChg chg="modSp new">
        <pc:chgData name="Sanika Pawan Dhawale" userId="S::sdhawale1@student.gsu.edu::5e467422-162a-4a3c-a558-3dc152a2ad2c" providerId="AD" clId="Web-{1C271384-6D4B-401C-8B38-D65CE12B9177}" dt="2023-02-25T02:11:42.535" v="90" actId="20577"/>
        <pc:sldMkLst>
          <pc:docMk/>
          <pc:sldMk cId="3870517058" sldId="271"/>
        </pc:sldMkLst>
        <pc:spChg chg="mod">
          <ac:chgData name="Sanika Pawan Dhawale" userId="S::sdhawale1@student.gsu.edu::5e467422-162a-4a3c-a558-3dc152a2ad2c" providerId="AD" clId="Web-{1C271384-6D4B-401C-8B38-D65CE12B9177}" dt="2023-02-25T02:11:42.535" v="90" actId="20577"/>
          <ac:spMkLst>
            <pc:docMk/>
            <pc:sldMk cId="3870517058" sldId="271"/>
            <ac:spMk id="2" creationId="{FE28A794-08E3-9B50-9D78-EE33797365E5}"/>
          </ac:spMkLst>
        </pc:spChg>
      </pc:sldChg>
      <pc:sldChg chg="new">
        <pc:chgData name="Sanika Pawan Dhawale" userId="S::sdhawale1@student.gsu.edu::5e467422-162a-4a3c-a558-3dc152a2ad2c" providerId="AD" clId="Web-{1C271384-6D4B-401C-8B38-D65CE12B9177}" dt="2023-02-25T02:11:46.457" v="91"/>
        <pc:sldMkLst>
          <pc:docMk/>
          <pc:sldMk cId="270057786" sldId="272"/>
        </pc:sldMkLst>
      </pc:sldChg>
      <pc:sldChg chg="modSp new">
        <pc:chgData name="Sanika Pawan Dhawale" userId="S::sdhawale1@student.gsu.edu::5e467422-162a-4a3c-a558-3dc152a2ad2c" providerId="AD" clId="Web-{1C271384-6D4B-401C-8B38-D65CE12B9177}" dt="2023-02-25T02:12:56.772" v="100" actId="20577"/>
        <pc:sldMkLst>
          <pc:docMk/>
          <pc:sldMk cId="510584527" sldId="273"/>
        </pc:sldMkLst>
        <pc:spChg chg="mod">
          <ac:chgData name="Sanika Pawan Dhawale" userId="S::sdhawale1@student.gsu.edu::5e467422-162a-4a3c-a558-3dc152a2ad2c" providerId="AD" clId="Web-{1C271384-6D4B-401C-8B38-D65CE12B9177}" dt="2023-02-25T02:12:56.772" v="100" actId="20577"/>
          <ac:spMkLst>
            <pc:docMk/>
            <pc:sldMk cId="510584527" sldId="273"/>
            <ac:spMk id="2" creationId="{3A5CB507-575D-2616-DAC8-A43226CB87C2}"/>
          </ac:spMkLst>
        </pc:spChg>
      </pc:sldChg>
    </pc:docChg>
  </pc:docChgLst>
  <pc:docChgLst>
    <pc:chgData name="Sanika Pawan Dhawale" userId="S::sdhawale1@student.gsu.edu::5e467422-162a-4a3c-a558-3dc152a2ad2c" providerId="AD" clId="Web-{5086127D-5FC7-4D11-9E0B-A4176886F8E3}"/>
    <pc:docChg chg="modSld">
      <pc:chgData name="Sanika Pawan Dhawale" userId="S::sdhawale1@student.gsu.edu::5e467422-162a-4a3c-a558-3dc152a2ad2c" providerId="AD" clId="Web-{5086127D-5FC7-4D11-9E0B-A4176886F8E3}" dt="2023-02-25T19:21:57.166" v="4" actId="14100"/>
      <pc:docMkLst>
        <pc:docMk/>
      </pc:docMkLst>
      <pc:sldChg chg="addSp delSp modSp">
        <pc:chgData name="Sanika Pawan Dhawale" userId="S::sdhawale1@student.gsu.edu::5e467422-162a-4a3c-a558-3dc152a2ad2c" providerId="AD" clId="Web-{5086127D-5FC7-4D11-9E0B-A4176886F8E3}" dt="2023-02-25T19:21:57.166" v="4" actId="14100"/>
        <pc:sldMkLst>
          <pc:docMk/>
          <pc:sldMk cId="2454405246" sldId="269"/>
        </pc:sldMkLst>
        <pc:spChg chg="mod">
          <ac:chgData name="Sanika Pawan Dhawale" userId="S::sdhawale1@student.gsu.edu::5e467422-162a-4a3c-a558-3dc152a2ad2c" providerId="AD" clId="Web-{5086127D-5FC7-4D11-9E0B-A4176886F8E3}" dt="2023-02-25T19:21:45.213" v="3"/>
          <ac:spMkLst>
            <pc:docMk/>
            <pc:sldMk cId="2454405246" sldId="269"/>
            <ac:spMk id="2" creationId="{383187DE-3DC0-3966-143D-C3B60F03FB95}"/>
          </ac:spMkLst>
        </pc:spChg>
        <pc:spChg chg="del">
          <ac:chgData name="Sanika Pawan Dhawale" userId="S::sdhawale1@student.gsu.edu::5e467422-162a-4a3c-a558-3dc152a2ad2c" providerId="AD" clId="Web-{5086127D-5FC7-4D11-9E0B-A4176886F8E3}" dt="2023-02-25T19:21:45.213" v="3"/>
          <ac:spMkLst>
            <pc:docMk/>
            <pc:sldMk cId="2454405246" sldId="269"/>
            <ac:spMk id="10" creationId="{D4771268-CB57-404A-9271-370EB28F6090}"/>
          </ac:spMkLst>
        </pc:spChg>
        <pc:spChg chg="add">
          <ac:chgData name="Sanika Pawan Dhawale" userId="S::sdhawale1@student.gsu.edu::5e467422-162a-4a3c-a558-3dc152a2ad2c" providerId="AD" clId="Web-{5086127D-5FC7-4D11-9E0B-A4176886F8E3}" dt="2023-02-25T19:21:45.213" v="3"/>
          <ac:spMkLst>
            <pc:docMk/>
            <pc:sldMk cId="2454405246" sldId="269"/>
            <ac:spMk id="12" creationId="{823AC064-BC96-4F32-8AE1-B2FD38754823}"/>
          </ac:spMkLst>
        </pc:spChg>
        <pc:picChg chg="add mod">
          <ac:chgData name="Sanika Pawan Dhawale" userId="S::sdhawale1@student.gsu.edu::5e467422-162a-4a3c-a558-3dc152a2ad2c" providerId="AD" clId="Web-{5086127D-5FC7-4D11-9E0B-A4176886F8E3}" dt="2023-02-25T19:21:57.166" v="4" actId="14100"/>
          <ac:picMkLst>
            <pc:docMk/>
            <pc:sldMk cId="2454405246" sldId="269"/>
            <ac:picMk id="3" creationId="{821AA8E6-5A95-0386-1A8B-FD4EABFCC526}"/>
          </ac:picMkLst>
        </pc:picChg>
        <pc:picChg chg="mod">
          <ac:chgData name="Sanika Pawan Dhawale" userId="S::sdhawale1@student.gsu.edu::5e467422-162a-4a3c-a558-3dc152a2ad2c" providerId="AD" clId="Web-{5086127D-5FC7-4D11-9E0B-A4176886F8E3}" dt="2023-02-25T19:21:45.213" v="3"/>
          <ac:picMkLst>
            <pc:docMk/>
            <pc:sldMk cId="2454405246" sldId="269"/>
            <ac:picMk id="7" creationId="{98B7C494-5206-89C9-60A6-C19FD5DB4C87}"/>
          </ac:picMkLst>
        </pc:picChg>
        <pc:cxnChg chg="add">
          <ac:chgData name="Sanika Pawan Dhawale" userId="S::sdhawale1@student.gsu.edu::5e467422-162a-4a3c-a558-3dc152a2ad2c" providerId="AD" clId="Web-{5086127D-5FC7-4D11-9E0B-A4176886F8E3}" dt="2023-02-25T19:21:45.213" v="3"/>
          <ac:cxnSpMkLst>
            <pc:docMk/>
            <pc:sldMk cId="2454405246" sldId="269"/>
            <ac:cxnSpMk id="17" creationId="{7E7C77BC-7138-40B1-A15B-20F57A494629}"/>
          </ac:cxnSpMkLst>
        </pc:cxnChg>
        <pc:cxnChg chg="add">
          <ac:chgData name="Sanika Pawan Dhawale" userId="S::sdhawale1@student.gsu.edu::5e467422-162a-4a3c-a558-3dc152a2ad2c" providerId="AD" clId="Web-{5086127D-5FC7-4D11-9E0B-A4176886F8E3}" dt="2023-02-25T19:21:45.213" v="3"/>
          <ac:cxnSpMkLst>
            <pc:docMk/>
            <pc:sldMk cId="2454405246" sldId="269"/>
            <ac:cxnSpMk id="19" creationId="{DB146403-F3D6-484B-B2ED-97F9565D0370}"/>
          </ac:cxnSpMkLst>
        </pc:cxnChg>
      </pc:sldChg>
    </pc:docChg>
  </pc:docChgLst>
  <pc:docChgLst>
    <pc:chgData name="Sanika Pawan Dhawale" userId="S::sdhawale1@student.gsu.edu::5e467422-162a-4a3c-a558-3dc152a2ad2c" providerId="AD" clId="Web-{16193223-3C0C-40BE-B614-1F5AFAD081D6}"/>
    <pc:docChg chg="modSld">
      <pc:chgData name="Sanika Pawan Dhawale" userId="S::sdhawale1@student.gsu.edu::5e467422-162a-4a3c-a558-3dc152a2ad2c" providerId="AD" clId="Web-{16193223-3C0C-40BE-B614-1F5AFAD081D6}" dt="2023-02-25T02:27:39.270" v="30" actId="1076"/>
      <pc:docMkLst>
        <pc:docMk/>
      </pc:docMkLst>
      <pc:sldChg chg="addSp delSp modSp">
        <pc:chgData name="Sanika Pawan Dhawale" userId="S::sdhawale1@student.gsu.edu::5e467422-162a-4a3c-a558-3dc152a2ad2c" providerId="AD" clId="Web-{16193223-3C0C-40BE-B614-1F5AFAD081D6}" dt="2023-02-25T02:27:39.270" v="30" actId="1076"/>
        <pc:sldMkLst>
          <pc:docMk/>
          <pc:sldMk cId="3870517058" sldId="271"/>
        </pc:sldMkLst>
        <pc:spChg chg="add del mod">
          <ac:chgData name="Sanika Pawan Dhawale" userId="S::sdhawale1@student.gsu.edu::5e467422-162a-4a3c-a558-3dc152a2ad2c" providerId="AD" clId="Web-{16193223-3C0C-40BE-B614-1F5AFAD081D6}" dt="2023-02-25T02:27:39.270" v="30" actId="1076"/>
          <ac:spMkLst>
            <pc:docMk/>
            <pc:sldMk cId="3870517058" sldId="271"/>
            <ac:spMk id="3" creationId="{D95779EE-0E29-1F12-7198-E1021D90A55A}"/>
          </ac:spMkLst>
        </pc:spChg>
        <pc:spChg chg="del mod">
          <ac:chgData name="Sanika Pawan Dhawale" userId="S::sdhawale1@student.gsu.edu::5e467422-162a-4a3c-a558-3dc152a2ad2c" providerId="AD" clId="Web-{16193223-3C0C-40BE-B614-1F5AFAD081D6}" dt="2023-02-25T02:22:42.196" v="7"/>
          <ac:spMkLst>
            <pc:docMk/>
            <pc:sldMk cId="3870517058" sldId="271"/>
            <ac:spMk id="5" creationId="{3ADAAF03-CF30-CEB5-B842-1D7278711AEC}"/>
          </ac:spMkLst>
        </pc:spChg>
        <pc:spChg chg="add del mod">
          <ac:chgData name="Sanika Pawan Dhawale" userId="S::sdhawale1@student.gsu.edu::5e467422-162a-4a3c-a558-3dc152a2ad2c" providerId="AD" clId="Web-{16193223-3C0C-40BE-B614-1F5AFAD081D6}" dt="2023-02-25T02:26:42.987" v="26" actId="20577"/>
          <ac:spMkLst>
            <pc:docMk/>
            <pc:sldMk cId="3870517058" sldId="271"/>
            <ac:spMk id="6" creationId="{922F043F-2770-7C9F-E0C4-D8B0EDF7EDE2}"/>
          </ac:spMkLst>
        </pc:spChg>
        <pc:picChg chg="mod">
          <ac:chgData name="Sanika Pawan Dhawale" userId="S::sdhawale1@student.gsu.edu::5e467422-162a-4a3c-a558-3dc152a2ad2c" providerId="AD" clId="Web-{16193223-3C0C-40BE-B614-1F5AFAD081D6}" dt="2023-02-25T02:26:40.674" v="23" actId="1076"/>
          <ac:picMkLst>
            <pc:docMk/>
            <pc:sldMk cId="3870517058" sldId="271"/>
            <ac:picMk id="4" creationId="{042A7F35-A9C7-68DA-4DD7-30A854FE9B96}"/>
          </ac:picMkLst>
        </pc:picChg>
      </pc:sldChg>
    </pc:docChg>
  </pc:docChgLst>
  <pc:docChgLst>
    <pc:chgData name="Sanika Pawan Dhawale" userId="S::sdhawale1@student.gsu.edu::5e467422-162a-4a3c-a558-3dc152a2ad2c" providerId="AD" clId="Web-{667E6D74-9C63-4893-8108-C31969B9AEBF}"/>
    <pc:docChg chg="addSld modSld">
      <pc:chgData name="Sanika Pawan Dhawale" userId="S::sdhawale1@student.gsu.edu::5e467422-162a-4a3c-a558-3dc152a2ad2c" providerId="AD" clId="Web-{667E6D74-9C63-4893-8108-C31969B9AEBF}" dt="2023-02-25T01:46:29.940" v="34"/>
      <pc:docMkLst>
        <pc:docMk/>
      </pc:docMkLst>
      <pc:sldChg chg="addSp delSp modSp mod setBg setClrOvrMap">
        <pc:chgData name="Sanika Pawan Dhawale" userId="S::sdhawale1@student.gsu.edu::5e467422-162a-4a3c-a558-3dc152a2ad2c" providerId="AD" clId="Web-{667E6D74-9C63-4893-8108-C31969B9AEBF}" dt="2023-02-25T01:27:08.276" v="8"/>
        <pc:sldMkLst>
          <pc:docMk/>
          <pc:sldMk cId="1758885218" sldId="264"/>
        </pc:sldMkLst>
        <pc:spChg chg="mod">
          <ac:chgData name="Sanika Pawan Dhawale" userId="S::sdhawale1@student.gsu.edu::5e467422-162a-4a3c-a558-3dc152a2ad2c" providerId="AD" clId="Web-{667E6D74-9C63-4893-8108-C31969B9AEBF}" dt="2023-02-25T01:27:08.276" v="8"/>
          <ac:spMkLst>
            <pc:docMk/>
            <pc:sldMk cId="1758885218" sldId="264"/>
            <ac:spMk id="2" creationId="{311AD43B-3E80-D160-EB6D-0087AC1693A7}"/>
          </ac:spMkLst>
        </pc:spChg>
        <pc:spChg chg="del">
          <ac:chgData name="Sanika Pawan Dhawale" userId="S::sdhawale1@student.gsu.edu::5e467422-162a-4a3c-a558-3dc152a2ad2c" providerId="AD" clId="Web-{667E6D74-9C63-4893-8108-C31969B9AEBF}" dt="2023-02-25T01:24:51.367" v="0"/>
          <ac:spMkLst>
            <pc:docMk/>
            <pc:sldMk cId="1758885218" sldId="264"/>
            <ac:spMk id="3" creationId="{0CCC9B05-061C-E60C-BC7F-6E30E0E43DB4}"/>
          </ac:spMkLst>
        </pc:spChg>
        <pc:spChg chg="add del">
          <ac:chgData name="Sanika Pawan Dhawale" userId="S::sdhawale1@student.gsu.edu::5e467422-162a-4a3c-a558-3dc152a2ad2c" providerId="AD" clId="Web-{667E6D74-9C63-4893-8108-C31969B9AEBF}" dt="2023-02-25T01:27:08.260" v="7"/>
          <ac:spMkLst>
            <pc:docMk/>
            <pc:sldMk cId="1758885218" sldId="264"/>
            <ac:spMk id="11" creationId="{9B0AE066-E9E4-5BBA-560A-2FE5701C5858}"/>
          </ac:spMkLst>
        </pc:spChg>
        <pc:spChg chg="add del">
          <ac:chgData name="Sanika Pawan Dhawale" userId="S::sdhawale1@student.gsu.edu::5e467422-162a-4a3c-a558-3dc152a2ad2c" providerId="AD" clId="Web-{667E6D74-9C63-4893-8108-C31969B9AEBF}" dt="2023-02-25T01:27:08.260" v="7"/>
          <ac:spMkLst>
            <pc:docMk/>
            <pc:sldMk cId="1758885218" sldId="264"/>
            <ac:spMk id="14" creationId="{99CEE05D-F25C-4EC3-B527-D9C999E335CD}"/>
          </ac:spMkLst>
        </pc:spChg>
        <pc:spChg chg="add del">
          <ac:chgData name="Sanika Pawan Dhawale" userId="S::sdhawale1@student.gsu.edu::5e467422-162a-4a3c-a558-3dc152a2ad2c" providerId="AD" clId="Web-{667E6D74-9C63-4893-8108-C31969B9AEBF}" dt="2023-02-25T01:27:08.260" v="7"/>
          <ac:spMkLst>
            <pc:docMk/>
            <pc:sldMk cId="1758885218" sldId="264"/>
            <ac:spMk id="16" creationId="{4F036726-0C05-446E-91C3-B986EBEA055E}"/>
          </ac:spMkLst>
        </pc:spChg>
        <pc:spChg chg="add del">
          <ac:chgData name="Sanika Pawan Dhawale" userId="S::sdhawale1@student.gsu.edu::5e467422-162a-4a3c-a558-3dc152a2ad2c" providerId="AD" clId="Web-{667E6D74-9C63-4893-8108-C31969B9AEBF}" dt="2023-02-25T01:27:08.260" v="7"/>
          <ac:spMkLst>
            <pc:docMk/>
            <pc:sldMk cId="1758885218" sldId="264"/>
            <ac:spMk id="18" creationId="{A310ABCD-C34B-42D1-9BEB-47755A3EA36C}"/>
          </ac:spMkLst>
        </pc:spChg>
        <pc:spChg chg="add del">
          <ac:chgData name="Sanika Pawan Dhawale" userId="S::sdhawale1@student.gsu.edu::5e467422-162a-4a3c-a558-3dc152a2ad2c" providerId="AD" clId="Web-{667E6D74-9C63-4893-8108-C31969B9AEBF}" dt="2023-02-25T01:27:08.260" v="7"/>
          <ac:spMkLst>
            <pc:docMk/>
            <pc:sldMk cId="1758885218" sldId="264"/>
            <ac:spMk id="20" creationId="{F38AB6A2-89F7-43B5-B608-50DFC740DEBF}"/>
          </ac:spMkLst>
        </pc:spChg>
        <pc:spChg chg="add del">
          <ac:chgData name="Sanika Pawan Dhawale" userId="S::sdhawale1@student.gsu.edu::5e467422-162a-4a3c-a558-3dc152a2ad2c" providerId="AD" clId="Web-{667E6D74-9C63-4893-8108-C31969B9AEBF}" dt="2023-02-25T01:27:08.260" v="7"/>
          <ac:spMkLst>
            <pc:docMk/>
            <pc:sldMk cId="1758885218" sldId="264"/>
            <ac:spMk id="22" creationId="{06585B74-DAF6-470E-B2F3-B5530A709AAC}"/>
          </ac:spMkLst>
        </pc:spChg>
        <pc:spChg chg="add del">
          <ac:chgData name="Sanika Pawan Dhawale" userId="S::sdhawale1@student.gsu.edu::5e467422-162a-4a3c-a558-3dc152a2ad2c" providerId="AD" clId="Web-{667E6D74-9C63-4893-8108-C31969B9AEBF}" dt="2023-02-25T01:27:08.260" v="7"/>
          <ac:spMkLst>
            <pc:docMk/>
            <pc:sldMk cId="1758885218" sldId="264"/>
            <ac:spMk id="24" creationId="{30BAD96F-CE2F-4682-99B8-0DD9E6AE2BED}"/>
          </ac:spMkLst>
        </pc:spChg>
        <pc:spChg chg="add">
          <ac:chgData name="Sanika Pawan Dhawale" userId="S::sdhawale1@student.gsu.edu::5e467422-162a-4a3c-a558-3dc152a2ad2c" providerId="AD" clId="Web-{667E6D74-9C63-4893-8108-C31969B9AEBF}" dt="2023-02-25T01:27:08.276" v="8"/>
          <ac:spMkLst>
            <pc:docMk/>
            <pc:sldMk cId="1758885218" sldId="264"/>
            <ac:spMk id="26" creationId="{F448DEA5-DB75-BB8E-AEEE-0BC7DCEA9687}"/>
          </ac:spMkLst>
        </pc:spChg>
        <pc:spChg chg="add">
          <ac:chgData name="Sanika Pawan Dhawale" userId="S::sdhawale1@student.gsu.edu::5e467422-162a-4a3c-a558-3dc152a2ad2c" providerId="AD" clId="Web-{667E6D74-9C63-4893-8108-C31969B9AEBF}" dt="2023-02-25T01:27:08.276" v="8"/>
          <ac:spMkLst>
            <pc:docMk/>
            <pc:sldMk cId="1758885218" sldId="264"/>
            <ac:spMk id="27" creationId="{EBB6D9F6-3E47-45AD-8461-718A3C87E3E8}"/>
          </ac:spMkLst>
        </pc:spChg>
        <pc:spChg chg="add">
          <ac:chgData name="Sanika Pawan Dhawale" userId="S::sdhawale1@student.gsu.edu::5e467422-162a-4a3c-a558-3dc152a2ad2c" providerId="AD" clId="Web-{667E6D74-9C63-4893-8108-C31969B9AEBF}" dt="2023-02-25T01:27:08.276" v="8"/>
          <ac:spMkLst>
            <pc:docMk/>
            <pc:sldMk cId="1758885218" sldId="264"/>
            <ac:spMk id="28" creationId="{A3B16A00-A549-4B07-B8C2-4B3A966D9E26}"/>
          </ac:spMkLst>
        </pc:spChg>
        <pc:spChg chg="add">
          <ac:chgData name="Sanika Pawan Dhawale" userId="S::sdhawale1@student.gsu.edu::5e467422-162a-4a3c-a558-3dc152a2ad2c" providerId="AD" clId="Web-{667E6D74-9C63-4893-8108-C31969B9AEBF}" dt="2023-02-25T01:27:08.276" v="8"/>
          <ac:spMkLst>
            <pc:docMk/>
            <pc:sldMk cId="1758885218" sldId="264"/>
            <ac:spMk id="29" creationId="{33B86BAE-87B4-4192-ABB2-627FFC965AC7}"/>
          </ac:spMkLst>
        </pc:spChg>
        <pc:spChg chg="add">
          <ac:chgData name="Sanika Pawan Dhawale" userId="S::sdhawale1@student.gsu.edu::5e467422-162a-4a3c-a558-3dc152a2ad2c" providerId="AD" clId="Web-{667E6D74-9C63-4893-8108-C31969B9AEBF}" dt="2023-02-25T01:27:08.276" v="8"/>
          <ac:spMkLst>
            <pc:docMk/>
            <pc:sldMk cId="1758885218" sldId="264"/>
            <ac:spMk id="30" creationId="{22BB4F03-4463-45CC-89A7-8E03412EDDBF}"/>
          </ac:spMkLst>
        </pc:spChg>
        <pc:spChg chg="add">
          <ac:chgData name="Sanika Pawan Dhawale" userId="S::sdhawale1@student.gsu.edu::5e467422-162a-4a3c-a558-3dc152a2ad2c" providerId="AD" clId="Web-{667E6D74-9C63-4893-8108-C31969B9AEBF}" dt="2023-02-25T01:27:08.276" v="8"/>
          <ac:spMkLst>
            <pc:docMk/>
            <pc:sldMk cId="1758885218" sldId="264"/>
            <ac:spMk id="31" creationId="{80E1AEAE-1F52-4C29-925C-27738417E9F5}"/>
          </ac:spMkLst>
        </pc:spChg>
        <pc:picChg chg="add mod ord">
          <ac:chgData name="Sanika Pawan Dhawale" userId="S::sdhawale1@student.gsu.edu::5e467422-162a-4a3c-a558-3dc152a2ad2c" providerId="AD" clId="Web-{667E6D74-9C63-4893-8108-C31969B9AEBF}" dt="2023-02-25T01:27:08.276" v="8"/>
          <ac:picMkLst>
            <pc:docMk/>
            <pc:sldMk cId="1758885218" sldId="264"/>
            <ac:picMk id="4" creationId="{445C6E02-D597-C229-6E45-D205194C8825}"/>
          </ac:picMkLst>
        </pc:picChg>
        <pc:picChg chg="add mod">
          <ac:chgData name="Sanika Pawan Dhawale" userId="S::sdhawale1@student.gsu.edu::5e467422-162a-4a3c-a558-3dc152a2ad2c" providerId="AD" clId="Web-{667E6D74-9C63-4893-8108-C31969B9AEBF}" dt="2023-02-25T01:27:08.276" v="8"/>
          <ac:picMkLst>
            <pc:docMk/>
            <pc:sldMk cId="1758885218" sldId="264"/>
            <ac:picMk id="5" creationId="{80E44F36-11BE-5362-74CF-F4F9FFE15A12}"/>
          </ac:picMkLst>
        </pc:picChg>
        <pc:picChg chg="add mod ord">
          <ac:chgData name="Sanika Pawan Dhawale" userId="S::sdhawale1@student.gsu.edu::5e467422-162a-4a3c-a558-3dc152a2ad2c" providerId="AD" clId="Web-{667E6D74-9C63-4893-8108-C31969B9AEBF}" dt="2023-02-25T01:27:08.276" v="8"/>
          <ac:picMkLst>
            <pc:docMk/>
            <pc:sldMk cId="1758885218" sldId="264"/>
            <ac:picMk id="6" creationId="{1AC9C43F-7248-2815-7B84-BAEA7A99ED35}"/>
          </ac:picMkLst>
        </pc:picChg>
        <pc:picChg chg="add mod">
          <ac:chgData name="Sanika Pawan Dhawale" userId="S::sdhawale1@student.gsu.edu::5e467422-162a-4a3c-a558-3dc152a2ad2c" providerId="AD" clId="Web-{667E6D74-9C63-4893-8108-C31969B9AEBF}" dt="2023-02-25T01:27:08.276" v="8"/>
          <ac:picMkLst>
            <pc:docMk/>
            <pc:sldMk cId="1758885218" sldId="264"/>
            <ac:picMk id="7" creationId="{5F05FB50-0D80-E019-A570-9097079727EA}"/>
          </ac:picMkLst>
        </pc:picChg>
      </pc:sldChg>
      <pc:sldChg chg="addSp delSp modSp mod setBg setClrOvrMap">
        <pc:chgData name="Sanika Pawan Dhawale" userId="S::sdhawale1@student.gsu.edu::5e467422-162a-4a3c-a558-3dc152a2ad2c" providerId="AD" clId="Web-{667E6D74-9C63-4893-8108-C31969B9AEBF}" dt="2023-02-25T01:30:54.390" v="18"/>
        <pc:sldMkLst>
          <pc:docMk/>
          <pc:sldMk cId="1570242828" sldId="265"/>
        </pc:sldMkLst>
        <pc:spChg chg="mod">
          <ac:chgData name="Sanika Pawan Dhawale" userId="S::sdhawale1@student.gsu.edu::5e467422-162a-4a3c-a558-3dc152a2ad2c" providerId="AD" clId="Web-{667E6D74-9C63-4893-8108-C31969B9AEBF}" dt="2023-02-25T01:30:54.390" v="18"/>
          <ac:spMkLst>
            <pc:docMk/>
            <pc:sldMk cId="1570242828" sldId="265"/>
            <ac:spMk id="2" creationId="{7F71DF95-697D-9A71-EC03-38011A50C973}"/>
          </ac:spMkLst>
        </pc:spChg>
        <pc:spChg chg="del">
          <ac:chgData name="Sanika Pawan Dhawale" userId="S::sdhawale1@student.gsu.edu::5e467422-162a-4a3c-a558-3dc152a2ad2c" providerId="AD" clId="Web-{667E6D74-9C63-4893-8108-C31969B9AEBF}" dt="2023-02-25T01:28:54.340" v="9"/>
          <ac:spMkLst>
            <pc:docMk/>
            <pc:sldMk cId="1570242828" sldId="265"/>
            <ac:spMk id="3" creationId="{57C7C302-8A26-5499-4435-3D173EFDE17D}"/>
          </ac:spMkLst>
        </pc:spChg>
        <pc:spChg chg="add del">
          <ac:chgData name="Sanika Pawan Dhawale" userId="S::sdhawale1@student.gsu.edu::5e467422-162a-4a3c-a558-3dc152a2ad2c" providerId="AD" clId="Web-{667E6D74-9C63-4893-8108-C31969B9AEBF}" dt="2023-02-25T01:30:54.390" v="17"/>
          <ac:spMkLst>
            <pc:docMk/>
            <pc:sldMk cId="1570242828" sldId="265"/>
            <ac:spMk id="11" creationId="{794A0FCA-863A-5AC4-ABC0-26308E54BBDF}"/>
          </ac:spMkLst>
        </pc:spChg>
        <pc:spChg chg="add del">
          <ac:chgData name="Sanika Pawan Dhawale" userId="S::sdhawale1@student.gsu.edu::5e467422-162a-4a3c-a558-3dc152a2ad2c" providerId="AD" clId="Web-{667E6D74-9C63-4893-8108-C31969B9AEBF}" dt="2023-02-25T01:30:54.390" v="17"/>
          <ac:spMkLst>
            <pc:docMk/>
            <pc:sldMk cId="1570242828" sldId="265"/>
            <ac:spMk id="14" creationId="{99CEE05D-F25C-4EC3-B527-D9C999E335CD}"/>
          </ac:spMkLst>
        </pc:spChg>
        <pc:spChg chg="add del">
          <ac:chgData name="Sanika Pawan Dhawale" userId="S::sdhawale1@student.gsu.edu::5e467422-162a-4a3c-a558-3dc152a2ad2c" providerId="AD" clId="Web-{667E6D74-9C63-4893-8108-C31969B9AEBF}" dt="2023-02-25T01:30:54.390" v="17"/>
          <ac:spMkLst>
            <pc:docMk/>
            <pc:sldMk cId="1570242828" sldId="265"/>
            <ac:spMk id="16" creationId="{4F036726-0C05-446E-91C3-B986EBEA055E}"/>
          </ac:spMkLst>
        </pc:spChg>
        <pc:spChg chg="add del">
          <ac:chgData name="Sanika Pawan Dhawale" userId="S::sdhawale1@student.gsu.edu::5e467422-162a-4a3c-a558-3dc152a2ad2c" providerId="AD" clId="Web-{667E6D74-9C63-4893-8108-C31969B9AEBF}" dt="2023-02-25T01:30:54.390" v="17"/>
          <ac:spMkLst>
            <pc:docMk/>
            <pc:sldMk cId="1570242828" sldId="265"/>
            <ac:spMk id="18" creationId="{A310ABCD-C34B-42D1-9BEB-47755A3EA36C}"/>
          </ac:spMkLst>
        </pc:spChg>
        <pc:spChg chg="add del">
          <ac:chgData name="Sanika Pawan Dhawale" userId="S::sdhawale1@student.gsu.edu::5e467422-162a-4a3c-a558-3dc152a2ad2c" providerId="AD" clId="Web-{667E6D74-9C63-4893-8108-C31969B9AEBF}" dt="2023-02-25T01:30:54.390" v="17"/>
          <ac:spMkLst>
            <pc:docMk/>
            <pc:sldMk cId="1570242828" sldId="265"/>
            <ac:spMk id="20" creationId="{F38AB6A2-89F7-43B5-B608-50DFC740DEBF}"/>
          </ac:spMkLst>
        </pc:spChg>
        <pc:spChg chg="add del">
          <ac:chgData name="Sanika Pawan Dhawale" userId="S::sdhawale1@student.gsu.edu::5e467422-162a-4a3c-a558-3dc152a2ad2c" providerId="AD" clId="Web-{667E6D74-9C63-4893-8108-C31969B9AEBF}" dt="2023-02-25T01:30:54.390" v="17"/>
          <ac:spMkLst>
            <pc:docMk/>
            <pc:sldMk cId="1570242828" sldId="265"/>
            <ac:spMk id="22" creationId="{06585B74-DAF6-470E-B2F3-B5530A709AAC}"/>
          </ac:spMkLst>
        </pc:spChg>
        <pc:spChg chg="add del">
          <ac:chgData name="Sanika Pawan Dhawale" userId="S::sdhawale1@student.gsu.edu::5e467422-162a-4a3c-a558-3dc152a2ad2c" providerId="AD" clId="Web-{667E6D74-9C63-4893-8108-C31969B9AEBF}" dt="2023-02-25T01:30:54.390" v="17"/>
          <ac:spMkLst>
            <pc:docMk/>
            <pc:sldMk cId="1570242828" sldId="265"/>
            <ac:spMk id="24" creationId="{30BAD96F-CE2F-4682-99B8-0DD9E6AE2BED}"/>
          </ac:spMkLst>
        </pc:spChg>
        <pc:spChg chg="add">
          <ac:chgData name="Sanika Pawan Dhawale" userId="S::sdhawale1@student.gsu.edu::5e467422-162a-4a3c-a558-3dc152a2ad2c" providerId="AD" clId="Web-{667E6D74-9C63-4893-8108-C31969B9AEBF}" dt="2023-02-25T01:30:54.390" v="18"/>
          <ac:spMkLst>
            <pc:docMk/>
            <pc:sldMk cId="1570242828" sldId="265"/>
            <ac:spMk id="26" creationId="{D44694D9-CD9A-985C-3BA0-01AA9FBF7150}"/>
          </ac:spMkLst>
        </pc:spChg>
        <pc:spChg chg="add">
          <ac:chgData name="Sanika Pawan Dhawale" userId="S::sdhawale1@student.gsu.edu::5e467422-162a-4a3c-a558-3dc152a2ad2c" providerId="AD" clId="Web-{667E6D74-9C63-4893-8108-C31969B9AEBF}" dt="2023-02-25T01:30:54.390" v="18"/>
          <ac:spMkLst>
            <pc:docMk/>
            <pc:sldMk cId="1570242828" sldId="265"/>
            <ac:spMk id="27" creationId="{EBB6D9F6-3E47-45AD-8461-718A3C87E3E8}"/>
          </ac:spMkLst>
        </pc:spChg>
        <pc:spChg chg="add">
          <ac:chgData name="Sanika Pawan Dhawale" userId="S::sdhawale1@student.gsu.edu::5e467422-162a-4a3c-a558-3dc152a2ad2c" providerId="AD" clId="Web-{667E6D74-9C63-4893-8108-C31969B9AEBF}" dt="2023-02-25T01:30:54.390" v="18"/>
          <ac:spMkLst>
            <pc:docMk/>
            <pc:sldMk cId="1570242828" sldId="265"/>
            <ac:spMk id="28" creationId="{A3B16A00-A549-4B07-B8C2-4B3A966D9E26}"/>
          </ac:spMkLst>
        </pc:spChg>
        <pc:spChg chg="add">
          <ac:chgData name="Sanika Pawan Dhawale" userId="S::sdhawale1@student.gsu.edu::5e467422-162a-4a3c-a558-3dc152a2ad2c" providerId="AD" clId="Web-{667E6D74-9C63-4893-8108-C31969B9AEBF}" dt="2023-02-25T01:30:54.390" v="18"/>
          <ac:spMkLst>
            <pc:docMk/>
            <pc:sldMk cId="1570242828" sldId="265"/>
            <ac:spMk id="29" creationId="{33B86BAE-87B4-4192-ABB2-627FFC965AC7}"/>
          </ac:spMkLst>
        </pc:spChg>
        <pc:spChg chg="add">
          <ac:chgData name="Sanika Pawan Dhawale" userId="S::sdhawale1@student.gsu.edu::5e467422-162a-4a3c-a558-3dc152a2ad2c" providerId="AD" clId="Web-{667E6D74-9C63-4893-8108-C31969B9AEBF}" dt="2023-02-25T01:30:54.390" v="18"/>
          <ac:spMkLst>
            <pc:docMk/>
            <pc:sldMk cId="1570242828" sldId="265"/>
            <ac:spMk id="30" creationId="{22BB4F03-4463-45CC-89A7-8E03412EDDBF}"/>
          </ac:spMkLst>
        </pc:spChg>
        <pc:spChg chg="add">
          <ac:chgData name="Sanika Pawan Dhawale" userId="S::sdhawale1@student.gsu.edu::5e467422-162a-4a3c-a558-3dc152a2ad2c" providerId="AD" clId="Web-{667E6D74-9C63-4893-8108-C31969B9AEBF}" dt="2023-02-25T01:30:54.390" v="18"/>
          <ac:spMkLst>
            <pc:docMk/>
            <pc:sldMk cId="1570242828" sldId="265"/>
            <ac:spMk id="31" creationId="{80E1AEAE-1F52-4C29-925C-27738417E9F5}"/>
          </ac:spMkLst>
        </pc:spChg>
        <pc:picChg chg="add mod ord">
          <ac:chgData name="Sanika Pawan Dhawale" userId="S::sdhawale1@student.gsu.edu::5e467422-162a-4a3c-a558-3dc152a2ad2c" providerId="AD" clId="Web-{667E6D74-9C63-4893-8108-C31969B9AEBF}" dt="2023-02-25T01:30:54.390" v="18"/>
          <ac:picMkLst>
            <pc:docMk/>
            <pc:sldMk cId="1570242828" sldId="265"/>
            <ac:picMk id="4" creationId="{64C654E4-7A95-A6EC-08E8-DD1648715ECB}"/>
          </ac:picMkLst>
        </pc:picChg>
        <pc:picChg chg="add mod ord">
          <ac:chgData name="Sanika Pawan Dhawale" userId="S::sdhawale1@student.gsu.edu::5e467422-162a-4a3c-a558-3dc152a2ad2c" providerId="AD" clId="Web-{667E6D74-9C63-4893-8108-C31969B9AEBF}" dt="2023-02-25T01:30:54.390" v="18"/>
          <ac:picMkLst>
            <pc:docMk/>
            <pc:sldMk cId="1570242828" sldId="265"/>
            <ac:picMk id="5" creationId="{80B81B1B-01E9-C18C-6636-5113C2A3A8EB}"/>
          </ac:picMkLst>
        </pc:picChg>
        <pc:picChg chg="add mod">
          <ac:chgData name="Sanika Pawan Dhawale" userId="S::sdhawale1@student.gsu.edu::5e467422-162a-4a3c-a558-3dc152a2ad2c" providerId="AD" clId="Web-{667E6D74-9C63-4893-8108-C31969B9AEBF}" dt="2023-02-25T01:30:54.390" v="18"/>
          <ac:picMkLst>
            <pc:docMk/>
            <pc:sldMk cId="1570242828" sldId="265"/>
            <ac:picMk id="6" creationId="{B59CD34B-2ADA-734B-AEB0-BBC324BC675E}"/>
          </ac:picMkLst>
        </pc:picChg>
        <pc:picChg chg="add mod ord">
          <ac:chgData name="Sanika Pawan Dhawale" userId="S::sdhawale1@student.gsu.edu::5e467422-162a-4a3c-a558-3dc152a2ad2c" providerId="AD" clId="Web-{667E6D74-9C63-4893-8108-C31969B9AEBF}" dt="2023-02-25T01:30:54.390" v="18"/>
          <ac:picMkLst>
            <pc:docMk/>
            <pc:sldMk cId="1570242828" sldId="265"/>
            <ac:picMk id="7" creationId="{F50CD3ED-BD66-0C8F-39B6-1F16503261BB}"/>
          </ac:picMkLst>
        </pc:picChg>
      </pc:sldChg>
      <pc:sldChg chg="addSp delSp modSp mod setBg setClrOvrMap">
        <pc:chgData name="Sanika Pawan Dhawale" userId="S::sdhawale1@student.gsu.edu::5e467422-162a-4a3c-a558-3dc152a2ad2c" providerId="AD" clId="Web-{667E6D74-9C63-4893-8108-C31969B9AEBF}" dt="2023-02-25T01:34:23.831" v="25"/>
        <pc:sldMkLst>
          <pc:docMk/>
          <pc:sldMk cId="161827789" sldId="266"/>
        </pc:sldMkLst>
        <pc:spChg chg="mod">
          <ac:chgData name="Sanika Pawan Dhawale" userId="S::sdhawale1@student.gsu.edu::5e467422-162a-4a3c-a558-3dc152a2ad2c" providerId="AD" clId="Web-{667E6D74-9C63-4893-8108-C31969B9AEBF}" dt="2023-02-25T01:34:23.831" v="25"/>
          <ac:spMkLst>
            <pc:docMk/>
            <pc:sldMk cId="161827789" sldId="266"/>
            <ac:spMk id="2" creationId="{1B97F810-734D-EF46-0C98-6854A9E5CFC5}"/>
          </ac:spMkLst>
        </pc:spChg>
        <pc:spChg chg="del">
          <ac:chgData name="Sanika Pawan Dhawale" userId="S::sdhawale1@student.gsu.edu::5e467422-162a-4a3c-a558-3dc152a2ad2c" providerId="AD" clId="Web-{667E6D74-9C63-4893-8108-C31969B9AEBF}" dt="2023-02-25T01:32:58.845" v="19"/>
          <ac:spMkLst>
            <pc:docMk/>
            <pc:sldMk cId="161827789" sldId="266"/>
            <ac:spMk id="3" creationId="{01A1DAB3-C7B9-CC4C-7EAF-88866473BAD9}"/>
          </ac:spMkLst>
        </pc:spChg>
        <pc:spChg chg="add">
          <ac:chgData name="Sanika Pawan Dhawale" userId="S::sdhawale1@student.gsu.edu::5e467422-162a-4a3c-a558-3dc152a2ad2c" providerId="AD" clId="Web-{667E6D74-9C63-4893-8108-C31969B9AEBF}" dt="2023-02-25T01:34:23.831" v="25"/>
          <ac:spMkLst>
            <pc:docMk/>
            <pc:sldMk cId="161827789" sldId="266"/>
            <ac:spMk id="11" creationId="{71EC7FBC-D790-442D-CF43-63C4307B9B6A}"/>
          </ac:spMkLst>
        </pc:spChg>
        <pc:spChg chg="add">
          <ac:chgData name="Sanika Pawan Dhawale" userId="S::sdhawale1@student.gsu.edu::5e467422-162a-4a3c-a558-3dc152a2ad2c" providerId="AD" clId="Web-{667E6D74-9C63-4893-8108-C31969B9AEBF}" dt="2023-02-25T01:34:23.831" v="25"/>
          <ac:spMkLst>
            <pc:docMk/>
            <pc:sldMk cId="161827789" sldId="266"/>
            <ac:spMk id="14" creationId="{EBB6D9F6-3E47-45AD-8461-718A3C87E3E8}"/>
          </ac:spMkLst>
        </pc:spChg>
        <pc:spChg chg="add">
          <ac:chgData name="Sanika Pawan Dhawale" userId="S::sdhawale1@student.gsu.edu::5e467422-162a-4a3c-a558-3dc152a2ad2c" providerId="AD" clId="Web-{667E6D74-9C63-4893-8108-C31969B9AEBF}" dt="2023-02-25T01:34:23.831" v="25"/>
          <ac:spMkLst>
            <pc:docMk/>
            <pc:sldMk cId="161827789" sldId="266"/>
            <ac:spMk id="16" creationId="{A3B16A00-A549-4B07-B8C2-4B3A966D9E26}"/>
          </ac:spMkLst>
        </pc:spChg>
        <pc:spChg chg="add">
          <ac:chgData name="Sanika Pawan Dhawale" userId="S::sdhawale1@student.gsu.edu::5e467422-162a-4a3c-a558-3dc152a2ad2c" providerId="AD" clId="Web-{667E6D74-9C63-4893-8108-C31969B9AEBF}" dt="2023-02-25T01:34:23.831" v="25"/>
          <ac:spMkLst>
            <pc:docMk/>
            <pc:sldMk cId="161827789" sldId="266"/>
            <ac:spMk id="18" creationId="{33B86BAE-87B4-4192-ABB2-627FFC965AC7}"/>
          </ac:spMkLst>
        </pc:spChg>
        <pc:spChg chg="add">
          <ac:chgData name="Sanika Pawan Dhawale" userId="S::sdhawale1@student.gsu.edu::5e467422-162a-4a3c-a558-3dc152a2ad2c" providerId="AD" clId="Web-{667E6D74-9C63-4893-8108-C31969B9AEBF}" dt="2023-02-25T01:34:23.831" v="25"/>
          <ac:spMkLst>
            <pc:docMk/>
            <pc:sldMk cId="161827789" sldId="266"/>
            <ac:spMk id="20" creationId="{22BB4F03-4463-45CC-89A7-8E03412EDDBF}"/>
          </ac:spMkLst>
        </pc:spChg>
        <pc:spChg chg="add">
          <ac:chgData name="Sanika Pawan Dhawale" userId="S::sdhawale1@student.gsu.edu::5e467422-162a-4a3c-a558-3dc152a2ad2c" providerId="AD" clId="Web-{667E6D74-9C63-4893-8108-C31969B9AEBF}" dt="2023-02-25T01:34:23.831" v="25"/>
          <ac:spMkLst>
            <pc:docMk/>
            <pc:sldMk cId="161827789" sldId="266"/>
            <ac:spMk id="22" creationId="{80E1AEAE-1F52-4C29-925C-27738417E9F5}"/>
          </ac:spMkLst>
        </pc:spChg>
        <pc:picChg chg="add mod ord">
          <ac:chgData name="Sanika Pawan Dhawale" userId="S::sdhawale1@student.gsu.edu::5e467422-162a-4a3c-a558-3dc152a2ad2c" providerId="AD" clId="Web-{667E6D74-9C63-4893-8108-C31969B9AEBF}" dt="2023-02-25T01:34:23.831" v="25"/>
          <ac:picMkLst>
            <pc:docMk/>
            <pc:sldMk cId="161827789" sldId="266"/>
            <ac:picMk id="4" creationId="{B9331035-07CF-FD0E-ADB2-7000E1E245D4}"/>
          </ac:picMkLst>
        </pc:picChg>
        <pc:picChg chg="add mod">
          <ac:chgData name="Sanika Pawan Dhawale" userId="S::sdhawale1@student.gsu.edu::5e467422-162a-4a3c-a558-3dc152a2ad2c" providerId="AD" clId="Web-{667E6D74-9C63-4893-8108-C31969B9AEBF}" dt="2023-02-25T01:34:23.831" v="25"/>
          <ac:picMkLst>
            <pc:docMk/>
            <pc:sldMk cId="161827789" sldId="266"/>
            <ac:picMk id="5" creationId="{051BF6E4-AC67-E960-0928-E1F8BF74D7CE}"/>
          </ac:picMkLst>
        </pc:picChg>
        <pc:picChg chg="add mod ord">
          <ac:chgData name="Sanika Pawan Dhawale" userId="S::sdhawale1@student.gsu.edu::5e467422-162a-4a3c-a558-3dc152a2ad2c" providerId="AD" clId="Web-{667E6D74-9C63-4893-8108-C31969B9AEBF}" dt="2023-02-25T01:34:23.831" v="25"/>
          <ac:picMkLst>
            <pc:docMk/>
            <pc:sldMk cId="161827789" sldId="266"/>
            <ac:picMk id="6" creationId="{98D04C16-348F-4F25-8E1C-169597ECDD52}"/>
          </ac:picMkLst>
        </pc:picChg>
        <pc:picChg chg="add mod">
          <ac:chgData name="Sanika Pawan Dhawale" userId="S::sdhawale1@student.gsu.edu::5e467422-162a-4a3c-a558-3dc152a2ad2c" providerId="AD" clId="Web-{667E6D74-9C63-4893-8108-C31969B9AEBF}" dt="2023-02-25T01:34:23.831" v="25"/>
          <ac:picMkLst>
            <pc:docMk/>
            <pc:sldMk cId="161827789" sldId="266"/>
            <ac:picMk id="7" creationId="{F5907542-B5DE-19E6-D26F-F504D420F563}"/>
          </ac:picMkLst>
        </pc:picChg>
      </pc:sldChg>
      <pc:sldChg chg="addSp delSp modSp mod setBg setClrOvrMap">
        <pc:chgData name="Sanika Pawan Dhawale" userId="S::sdhawale1@student.gsu.edu::5e467422-162a-4a3c-a558-3dc152a2ad2c" providerId="AD" clId="Web-{667E6D74-9C63-4893-8108-C31969B9AEBF}" dt="2023-02-25T01:39:32.541" v="33"/>
        <pc:sldMkLst>
          <pc:docMk/>
          <pc:sldMk cId="1514300017" sldId="267"/>
        </pc:sldMkLst>
        <pc:spChg chg="mod">
          <ac:chgData name="Sanika Pawan Dhawale" userId="S::sdhawale1@student.gsu.edu::5e467422-162a-4a3c-a558-3dc152a2ad2c" providerId="AD" clId="Web-{667E6D74-9C63-4893-8108-C31969B9AEBF}" dt="2023-02-25T01:39:32.541" v="33"/>
          <ac:spMkLst>
            <pc:docMk/>
            <pc:sldMk cId="1514300017" sldId="267"/>
            <ac:spMk id="2" creationId="{BA5DB775-19EA-DE0A-1A94-60AA211E3DC1}"/>
          </ac:spMkLst>
        </pc:spChg>
        <pc:spChg chg="del">
          <ac:chgData name="Sanika Pawan Dhawale" userId="S::sdhawale1@student.gsu.edu::5e467422-162a-4a3c-a558-3dc152a2ad2c" providerId="AD" clId="Web-{667E6D74-9C63-4893-8108-C31969B9AEBF}" dt="2023-02-25T01:38:18.711" v="26"/>
          <ac:spMkLst>
            <pc:docMk/>
            <pc:sldMk cId="1514300017" sldId="267"/>
            <ac:spMk id="3" creationId="{CABE597D-2F8C-1DCD-71BD-79F4B234484C}"/>
          </ac:spMkLst>
        </pc:spChg>
        <pc:spChg chg="add">
          <ac:chgData name="Sanika Pawan Dhawale" userId="S::sdhawale1@student.gsu.edu::5e467422-162a-4a3c-a558-3dc152a2ad2c" providerId="AD" clId="Web-{667E6D74-9C63-4893-8108-C31969B9AEBF}" dt="2023-02-25T01:39:32.541" v="33"/>
          <ac:spMkLst>
            <pc:docMk/>
            <pc:sldMk cId="1514300017" sldId="267"/>
            <ac:spMk id="11" creationId="{963BBB90-1774-1142-D011-BF26E559C9D0}"/>
          </ac:spMkLst>
        </pc:spChg>
        <pc:spChg chg="add">
          <ac:chgData name="Sanika Pawan Dhawale" userId="S::sdhawale1@student.gsu.edu::5e467422-162a-4a3c-a558-3dc152a2ad2c" providerId="AD" clId="Web-{667E6D74-9C63-4893-8108-C31969B9AEBF}" dt="2023-02-25T01:39:32.541" v="33"/>
          <ac:spMkLst>
            <pc:docMk/>
            <pc:sldMk cId="1514300017" sldId="267"/>
            <ac:spMk id="14" creationId="{EBB6D9F6-3E47-45AD-8461-718A3C87E3E8}"/>
          </ac:spMkLst>
        </pc:spChg>
        <pc:spChg chg="add">
          <ac:chgData name="Sanika Pawan Dhawale" userId="S::sdhawale1@student.gsu.edu::5e467422-162a-4a3c-a558-3dc152a2ad2c" providerId="AD" clId="Web-{667E6D74-9C63-4893-8108-C31969B9AEBF}" dt="2023-02-25T01:39:32.541" v="33"/>
          <ac:spMkLst>
            <pc:docMk/>
            <pc:sldMk cId="1514300017" sldId="267"/>
            <ac:spMk id="16" creationId="{A3B16A00-A549-4B07-B8C2-4B3A966D9E26}"/>
          </ac:spMkLst>
        </pc:spChg>
        <pc:spChg chg="add">
          <ac:chgData name="Sanika Pawan Dhawale" userId="S::sdhawale1@student.gsu.edu::5e467422-162a-4a3c-a558-3dc152a2ad2c" providerId="AD" clId="Web-{667E6D74-9C63-4893-8108-C31969B9AEBF}" dt="2023-02-25T01:39:32.541" v="33"/>
          <ac:spMkLst>
            <pc:docMk/>
            <pc:sldMk cId="1514300017" sldId="267"/>
            <ac:spMk id="18" creationId="{33B86BAE-87B4-4192-ABB2-627FFC965AC7}"/>
          </ac:spMkLst>
        </pc:spChg>
        <pc:spChg chg="add">
          <ac:chgData name="Sanika Pawan Dhawale" userId="S::sdhawale1@student.gsu.edu::5e467422-162a-4a3c-a558-3dc152a2ad2c" providerId="AD" clId="Web-{667E6D74-9C63-4893-8108-C31969B9AEBF}" dt="2023-02-25T01:39:32.541" v="33"/>
          <ac:spMkLst>
            <pc:docMk/>
            <pc:sldMk cId="1514300017" sldId="267"/>
            <ac:spMk id="20" creationId="{22BB4F03-4463-45CC-89A7-8E03412EDDBF}"/>
          </ac:spMkLst>
        </pc:spChg>
        <pc:spChg chg="add">
          <ac:chgData name="Sanika Pawan Dhawale" userId="S::sdhawale1@student.gsu.edu::5e467422-162a-4a3c-a558-3dc152a2ad2c" providerId="AD" clId="Web-{667E6D74-9C63-4893-8108-C31969B9AEBF}" dt="2023-02-25T01:39:32.541" v="33"/>
          <ac:spMkLst>
            <pc:docMk/>
            <pc:sldMk cId="1514300017" sldId="267"/>
            <ac:spMk id="22" creationId="{80E1AEAE-1F52-4C29-925C-27738417E9F5}"/>
          </ac:spMkLst>
        </pc:spChg>
        <pc:picChg chg="add mod ord">
          <ac:chgData name="Sanika Pawan Dhawale" userId="S::sdhawale1@student.gsu.edu::5e467422-162a-4a3c-a558-3dc152a2ad2c" providerId="AD" clId="Web-{667E6D74-9C63-4893-8108-C31969B9AEBF}" dt="2023-02-25T01:39:32.541" v="33"/>
          <ac:picMkLst>
            <pc:docMk/>
            <pc:sldMk cId="1514300017" sldId="267"/>
            <ac:picMk id="4" creationId="{2E11EA88-F85A-AA59-1AE7-6402DAD09B62}"/>
          </ac:picMkLst>
        </pc:picChg>
        <pc:picChg chg="add mod">
          <ac:chgData name="Sanika Pawan Dhawale" userId="S::sdhawale1@student.gsu.edu::5e467422-162a-4a3c-a558-3dc152a2ad2c" providerId="AD" clId="Web-{667E6D74-9C63-4893-8108-C31969B9AEBF}" dt="2023-02-25T01:39:32.541" v="33"/>
          <ac:picMkLst>
            <pc:docMk/>
            <pc:sldMk cId="1514300017" sldId="267"/>
            <ac:picMk id="5" creationId="{058EBE26-4ACF-86CC-81B4-D39377AF1739}"/>
          </ac:picMkLst>
        </pc:picChg>
        <pc:picChg chg="add mod ord">
          <ac:chgData name="Sanika Pawan Dhawale" userId="S::sdhawale1@student.gsu.edu::5e467422-162a-4a3c-a558-3dc152a2ad2c" providerId="AD" clId="Web-{667E6D74-9C63-4893-8108-C31969B9AEBF}" dt="2023-02-25T01:39:32.541" v="33"/>
          <ac:picMkLst>
            <pc:docMk/>
            <pc:sldMk cId="1514300017" sldId="267"/>
            <ac:picMk id="6" creationId="{36726D4B-088F-CFC6-B7A8-653BC8F0D5C3}"/>
          </ac:picMkLst>
        </pc:picChg>
        <pc:picChg chg="add mod">
          <ac:chgData name="Sanika Pawan Dhawale" userId="S::sdhawale1@student.gsu.edu::5e467422-162a-4a3c-a558-3dc152a2ad2c" providerId="AD" clId="Web-{667E6D74-9C63-4893-8108-C31969B9AEBF}" dt="2023-02-25T01:39:32.541" v="33"/>
          <ac:picMkLst>
            <pc:docMk/>
            <pc:sldMk cId="1514300017" sldId="267"/>
            <ac:picMk id="7" creationId="{7E95B482-F763-CBCA-D0B3-550B6DB70769}"/>
          </ac:picMkLst>
        </pc:picChg>
      </pc:sldChg>
      <pc:sldChg chg="new">
        <pc:chgData name="Sanika Pawan Dhawale" userId="S::sdhawale1@student.gsu.edu::5e467422-162a-4a3c-a558-3dc152a2ad2c" providerId="AD" clId="Web-{667E6D74-9C63-4893-8108-C31969B9AEBF}" dt="2023-02-25T01:46:29.940" v="34"/>
        <pc:sldMkLst>
          <pc:docMk/>
          <pc:sldMk cId="974234753" sldId="269"/>
        </pc:sldMkLst>
      </pc:sldChg>
    </pc:docChg>
  </pc:docChgLst>
  <pc:docChgLst>
    <pc:chgData name="Mayuri Jadhav" userId="S::mjadhav1@student.gsu.edu::c342bbd5-b5a8-4932-a866-f4ffe3ac6f1f" providerId="AD" clId="Web-{A6FAC42B-256A-8D75-50A4-0DB01279D50F}"/>
    <pc:docChg chg="addSld delSld modSld sldOrd">
      <pc:chgData name="Mayuri Jadhav" userId="S::mjadhav1@student.gsu.edu::c342bbd5-b5a8-4932-a866-f4ffe3ac6f1f" providerId="AD" clId="Web-{A6FAC42B-256A-8D75-50A4-0DB01279D50F}" dt="2023-02-25T20:43:19.736" v="1196" actId="1076"/>
      <pc:docMkLst>
        <pc:docMk/>
      </pc:docMkLst>
      <pc:sldChg chg="modSp">
        <pc:chgData name="Mayuri Jadhav" userId="S::mjadhav1@student.gsu.edu::c342bbd5-b5a8-4932-a866-f4ffe3ac6f1f" providerId="AD" clId="Web-{A6FAC42B-256A-8D75-50A4-0DB01279D50F}" dt="2023-02-25T20:11:30.301" v="1098" actId="20577"/>
        <pc:sldMkLst>
          <pc:docMk/>
          <pc:sldMk cId="1900972181" sldId="256"/>
        </pc:sldMkLst>
        <pc:spChg chg="mod">
          <ac:chgData name="Mayuri Jadhav" userId="S::mjadhav1@student.gsu.edu::c342bbd5-b5a8-4932-a866-f4ffe3ac6f1f" providerId="AD" clId="Web-{A6FAC42B-256A-8D75-50A4-0DB01279D50F}" dt="2023-02-25T20:11:30.301" v="1098" actId="20577"/>
          <ac:spMkLst>
            <pc:docMk/>
            <pc:sldMk cId="1900972181" sldId="256"/>
            <ac:spMk id="3" creationId="{9CCC45C2-013F-DD5A-AC49-416BAABFADBB}"/>
          </ac:spMkLst>
        </pc:spChg>
      </pc:sldChg>
      <pc:sldChg chg="modSp">
        <pc:chgData name="Mayuri Jadhav" userId="S::mjadhav1@student.gsu.edu::c342bbd5-b5a8-4932-a866-f4ffe3ac6f1f" providerId="AD" clId="Web-{A6FAC42B-256A-8D75-50A4-0DB01279D50F}" dt="2023-02-25T19:15:19.689" v="810" actId="20577"/>
        <pc:sldMkLst>
          <pc:docMk/>
          <pc:sldMk cId="133711856" sldId="257"/>
        </pc:sldMkLst>
        <pc:spChg chg="mod">
          <ac:chgData name="Mayuri Jadhav" userId="S::mjadhav1@student.gsu.edu::c342bbd5-b5a8-4932-a866-f4ffe3ac6f1f" providerId="AD" clId="Web-{A6FAC42B-256A-8D75-50A4-0DB01279D50F}" dt="2023-02-25T19:15:19.689" v="810" actId="20577"/>
          <ac:spMkLst>
            <pc:docMk/>
            <pc:sldMk cId="133711856" sldId="257"/>
            <ac:spMk id="7" creationId="{6A494CF8-3F89-A1BB-2293-0E1A9E8D98C9}"/>
          </ac:spMkLst>
        </pc:spChg>
      </pc:sldChg>
      <pc:sldChg chg="delSp modSp">
        <pc:chgData name="Mayuri Jadhav" userId="S::mjadhav1@student.gsu.edu::c342bbd5-b5a8-4932-a866-f4ffe3ac6f1f" providerId="AD" clId="Web-{A6FAC42B-256A-8D75-50A4-0DB01279D50F}" dt="2023-02-25T20:17:56.434" v="1100"/>
        <pc:sldMkLst>
          <pc:docMk/>
          <pc:sldMk cId="914478160" sldId="258"/>
        </pc:sldMkLst>
        <pc:picChg chg="del mod">
          <ac:chgData name="Mayuri Jadhav" userId="S::mjadhav1@student.gsu.edu::c342bbd5-b5a8-4932-a866-f4ffe3ac6f1f" providerId="AD" clId="Web-{A6FAC42B-256A-8D75-50A4-0DB01279D50F}" dt="2023-02-25T20:17:56.434" v="1100"/>
          <ac:picMkLst>
            <pc:docMk/>
            <pc:sldMk cId="914478160" sldId="258"/>
            <ac:picMk id="101" creationId="{03807633-0910-5E2B-FD05-710914FAA003}"/>
          </ac:picMkLst>
        </pc:picChg>
      </pc:sldChg>
      <pc:sldChg chg="addSp delSp modSp mod setClrOvrMap">
        <pc:chgData name="Mayuri Jadhav" userId="S::mjadhav1@student.gsu.edu::c342bbd5-b5a8-4932-a866-f4ffe3ac6f1f" providerId="AD" clId="Web-{A6FAC42B-256A-8D75-50A4-0DB01279D50F}" dt="2023-02-25T20:25:11.804" v="1126" actId="20577"/>
        <pc:sldMkLst>
          <pc:docMk/>
          <pc:sldMk cId="2696779483" sldId="260"/>
        </pc:sldMkLst>
        <pc:spChg chg="mod">
          <ac:chgData name="Mayuri Jadhav" userId="S::mjadhav1@student.gsu.edu::c342bbd5-b5a8-4932-a866-f4ffe3ac6f1f" providerId="AD" clId="Web-{A6FAC42B-256A-8D75-50A4-0DB01279D50F}" dt="2023-02-25T16:20:24.881" v="6"/>
          <ac:spMkLst>
            <pc:docMk/>
            <pc:sldMk cId="2696779483" sldId="260"/>
            <ac:spMk id="6" creationId="{DA0A3F5B-4A77-6D87-805C-C8B5601B05AE}"/>
          </ac:spMkLst>
        </pc:spChg>
        <pc:spChg chg="mod">
          <ac:chgData name="Mayuri Jadhav" userId="S::mjadhav1@student.gsu.edu::c342bbd5-b5a8-4932-a866-f4ffe3ac6f1f" providerId="AD" clId="Web-{A6FAC42B-256A-8D75-50A4-0DB01279D50F}" dt="2023-02-25T20:25:11.804" v="1126" actId="20577"/>
          <ac:spMkLst>
            <pc:docMk/>
            <pc:sldMk cId="2696779483" sldId="260"/>
            <ac:spMk id="13" creationId="{ED4BEB88-F51C-D5FE-EB51-5896F5BAB7F3}"/>
          </ac:spMkLst>
        </pc:spChg>
        <pc:spChg chg="del">
          <ac:chgData name="Mayuri Jadhav" userId="S::mjadhav1@student.gsu.edu::c342bbd5-b5a8-4932-a866-f4ffe3ac6f1f" providerId="AD" clId="Web-{A6FAC42B-256A-8D75-50A4-0DB01279D50F}" dt="2023-02-25T16:19:36.550" v="0"/>
          <ac:spMkLst>
            <pc:docMk/>
            <pc:sldMk cId="2696779483" sldId="260"/>
            <ac:spMk id="65" creationId="{3DC28794-3B89-462C-BE95-927A51D7D219}"/>
          </ac:spMkLst>
        </pc:spChg>
        <pc:spChg chg="del">
          <ac:chgData name="Mayuri Jadhav" userId="S::mjadhav1@student.gsu.edu::c342bbd5-b5a8-4932-a866-f4ffe3ac6f1f" providerId="AD" clId="Web-{A6FAC42B-256A-8D75-50A4-0DB01279D50F}" dt="2023-02-25T16:19:36.550" v="0"/>
          <ac:spMkLst>
            <pc:docMk/>
            <pc:sldMk cId="2696779483" sldId="260"/>
            <ac:spMk id="66" creationId="{8BF1BF76-D9C8-49D3-9A7F-D43C497C3A82}"/>
          </ac:spMkLst>
        </pc:spChg>
        <pc:spChg chg="del">
          <ac:chgData name="Mayuri Jadhav" userId="S::mjadhav1@student.gsu.edu::c342bbd5-b5a8-4932-a866-f4ffe3ac6f1f" providerId="AD" clId="Web-{A6FAC42B-256A-8D75-50A4-0DB01279D50F}" dt="2023-02-25T16:19:36.550" v="0"/>
          <ac:spMkLst>
            <pc:docMk/>
            <pc:sldMk cId="2696779483" sldId="260"/>
            <ac:spMk id="69" creationId="{59E7F326-090A-45F0-9F6C-D98AF5160A77}"/>
          </ac:spMkLst>
        </pc:spChg>
        <pc:spChg chg="del">
          <ac:chgData name="Mayuri Jadhav" userId="S::mjadhav1@student.gsu.edu::c342bbd5-b5a8-4932-a866-f4ffe3ac6f1f" providerId="AD" clId="Web-{A6FAC42B-256A-8D75-50A4-0DB01279D50F}" dt="2023-02-25T16:19:36.550" v="0"/>
          <ac:spMkLst>
            <pc:docMk/>
            <pc:sldMk cId="2696779483" sldId="260"/>
            <ac:spMk id="70" creationId="{DF20FE9C-08B6-451E-BEDA-401A81BD4F2F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6:20:24.897" v="7"/>
          <ac:spMkLst>
            <pc:docMk/>
            <pc:sldMk cId="2696779483" sldId="260"/>
            <ac:spMk id="77" creationId="{9AA72BD9-2C5A-4EDC-931F-5AA08EACA0F3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6:20:24.897" v="7"/>
          <ac:spMkLst>
            <pc:docMk/>
            <pc:sldMk cId="2696779483" sldId="260"/>
            <ac:spMk id="79" creationId="{DD3981AC-7B61-4947-BCF3-F7AA7FA385B9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6:20:24.897" v="7"/>
          <ac:spMkLst>
            <pc:docMk/>
            <pc:sldMk cId="2696779483" sldId="260"/>
            <ac:spMk id="81" creationId="{55D4142C-5077-457F-A6AD-3FECFDB39685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6:20:24.897" v="7"/>
          <ac:spMkLst>
            <pc:docMk/>
            <pc:sldMk cId="2696779483" sldId="260"/>
            <ac:spMk id="83" creationId="{7A5F0580-5EE9-419F-96EE-B6529EF6E7D0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6:20:24.881" v="6"/>
          <ac:spMkLst>
            <pc:docMk/>
            <pc:sldMk cId="2696779483" sldId="260"/>
            <ac:spMk id="88" creationId="{C5E6CFF1-2F42-4E10-9A97-F116F46F53FE}"/>
          </ac:spMkLst>
        </pc:spChg>
        <pc:spChg chg="add">
          <ac:chgData name="Mayuri Jadhav" userId="S::mjadhav1@student.gsu.edu::c342bbd5-b5a8-4932-a866-f4ffe3ac6f1f" providerId="AD" clId="Web-{A6FAC42B-256A-8D75-50A4-0DB01279D50F}" dt="2023-02-25T16:20:24.897" v="7"/>
          <ac:spMkLst>
            <pc:docMk/>
            <pc:sldMk cId="2696779483" sldId="260"/>
            <ac:spMk id="92" creationId="{55D4142C-5077-457F-A6AD-3FECFDB39685}"/>
          </ac:spMkLst>
        </pc:spChg>
        <pc:spChg chg="add">
          <ac:chgData name="Mayuri Jadhav" userId="S::mjadhav1@student.gsu.edu::c342bbd5-b5a8-4932-a866-f4ffe3ac6f1f" providerId="AD" clId="Web-{A6FAC42B-256A-8D75-50A4-0DB01279D50F}" dt="2023-02-25T16:20:24.897" v="7"/>
          <ac:spMkLst>
            <pc:docMk/>
            <pc:sldMk cId="2696779483" sldId="260"/>
            <ac:spMk id="93" creationId="{9AA72BD9-2C5A-4EDC-931F-5AA08EACA0F3}"/>
          </ac:spMkLst>
        </pc:spChg>
        <pc:spChg chg="add">
          <ac:chgData name="Mayuri Jadhav" userId="S::mjadhav1@student.gsu.edu::c342bbd5-b5a8-4932-a866-f4ffe3ac6f1f" providerId="AD" clId="Web-{A6FAC42B-256A-8D75-50A4-0DB01279D50F}" dt="2023-02-25T16:20:24.897" v="7"/>
          <ac:spMkLst>
            <pc:docMk/>
            <pc:sldMk cId="2696779483" sldId="260"/>
            <ac:spMk id="94" creationId="{7A5F0580-5EE9-419F-96EE-B6529EF6E7D0}"/>
          </ac:spMkLst>
        </pc:spChg>
        <pc:spChg chg="add">
          <ac:chgData name="Mayuri Jadhav" userId="S::mjadhav1@student.gsu.edu::c342bbd5-b5a8-4932-a866-f4ffe3ac6f1f" providerId="AD" clId="Web-{A6FAC42B-256A-8D75-50A4-0DB01279D50F}" dt="2023-02-25T16:20:24.897" v="7"/>
          <ac:spMkLst>
            <pc:docMk/>
            <pc:sldMk cId="2696779483" sldId="260"/>
            <ac:spMk id="95" creationId="{DD3981AC-7B61-4947-BCF3-F7AA7FA385B9}"/>
          </ac:spMkLst>
        </pc:spChg>
        <pc:grpChg chg="del">
          <ac:chgData name="Mayuri Jadhav" userId="S::mjadhav1@student.gsu.edu::c342bbd5-b5a8-4932-a866-f4ffe3ac6f1f" providerId="AD" clId="Web-{A6FAC42B-256A-8D75-50A4-0DB01279D50F}" dt="2023-02-25T16:19:36.550" v="0"/>
          <ac:grpSpMkLst>
            <pc:docMk/>
            <pc:sldMk cId="2696779483" sldId="260"/>
            <ac:grpSpMk id="67" creationId="{38E62E29-CCA4-46D9-A2B7-FFBB63215A7C}"/>
          </ac:grpSpMkLst>
        </pc:grpChg>
        <pc:grpChg chg="del">
          <ac:chgData name="Mayuri Jadhav" userId="S::mjadhav1@student.gsu.edu::c342bbd5-b5a8-4932-a866-f4ffe3ac6f1f" providerId="AD" clId="Web-{A6FAC42B-256A-8D75-50A4-0DB01279D50F}" dt="2023-02-25T16:19:36.550" v="0"/>
          <ac:grpSpMkLst>
            <pc:docMk/>
            <pc:sldMk cId="2696779483" sldId="260"/>
            <ac:grpSpMk id="71" creationId="{80864D66-4BEF-4628-B9DC-C382A4BC26FB}"/>
          </ac:grpSpMkLst>
        </pc:grpChg>
        <pc:grpChg chg="del">
          <ac:chgData name="Mayuri Jadhav" userId="S::mjadhav1@student.gsu.edu::c342bbd5-b5a8-4932-a866-f4ffe3ac6f1f" providerId="AD" clId="Web-{A6FAC42B-256A-8D75-50A4-0DB01279D50F}" dt="2023-02-25T16:19:36.550" v="0"/>
          <ac:grpSpMkLst>
            <pc:docMk/>
            <pc:sldMk cId="2696779483" sldId="260"/>
            <ac:grpSpMk id="72" creationId="{F67C7EE6-E29C-4D84-B2C6-7B20A0FDAF23}"/>
          </ac:grpSpMkLst>
        </pc:grpChg>
        <pc:picChg chg="mod">
          <ac:chgData name="Mayuri Jadhav" userId="S::mjadhav1@student.gsu.edu::c342bbd5-b5a8-4932-a866-f4ffe3ac6f1f" providerId="AD" clId="Web-{A6FAC42B-256A-8D75-50A4-0DB01279D50F}" dt="2023-02-25T16:20:24.881" v="6"/>
          <ac:picMkLst>
            <pc:docMk/>
            <pc:sldMk cId="2696779483" sldId="260"/>
            <ac:picMk id="15" creationId="{88C624C6-E1FE-DE8E-B755-E18BA02E03BC}"/>
          </ac:picMkLst>
        </pc:picChg>
        <pc:cxnChg chg="add del">
          <ac:chgData name="Mayuri Jadhav" userId="S::mjadhav1@student.gsu.edu::c342bbd5-b5a8-4932-a866-f4ffe3ac6f1f" providerId="AD" clId="Web-{A6FAC42B-256A-8D75-50A4-0DB01279D50F}" dt="2023-02-25T16:20:24.881" v="6"/>
          <ac:cxnSpMkLst>
            <pc:docMk/>
            <pc:sldMk cId="2696779483" sldId="260"/>
            <ac:cxnSpMk id="90" creationId="{67182200-4859-4C8D-BCBB-55B245C28BA3}"/>
          </ac:cxnSpMkLst>
        </pc:cxnChg>
      </pc:sldChg>
      <pc:sldChg chg="addSp delSp modSp">
        <pc:chgData name="Mayuri Jadhav" userId="S::mjadhav1@student.gsu.edu::c342bbd5-b5a8-4932-a866-f4ffe3ac6f1f" providerId="AD" clId="Web-{A6FAC42B-256A-8D75-50A4-0DB01279D50F}" dt="2023-02-25T16:27:41.972" v="72" actId="20577"/>
        <pc:sldMkLst>
          <pc:docMk/>
          <pc:sldMk cId="3945246768" sldId="261"/>
        </pc:sldMkLst>
        <pc:spChg chg="mod">
          <ac:chgData name="Mayuri Jadhav" userId="S::mjadhav1@student.gsu.edu::c342bbd5-b5a8-4932-a866-f4ffe3ac6f1f" providerId="AD" clId="Web-{A6FAC42B-256A-8D75-50A4-0DB01279D50F}" dt="2023-02-25T16:26:42.749" v="62"/>
          <ac:spMkLst>
            <pc:docMk/>
            <pc:sldMk cId="3945246768" sldId="261"/>
            <ac:spMk id="6" creationId="{9D31E331-07DD-207C-6474-EA99A33050A2}"/>
          </ac:spMkLst>
        </pc:spChg>
        <pc:spChg chg="mod">
          <ac:chgData name="Mayuri Jadhav" userId="S::mjadhav1@student.gsu.edu::c342bbd5-b5a8-4932-a866-f4ffe3ac6f1f" providerId="AD" clId="Web-{A6FAC42B-256A-8D75-50A4-0DB01279D50F}" dt="2023-02-25T16:27:41.972" v="72" actId="20577"/>
          <ac:spMkLst>
            <pc:docMk/>
            <pc:sldMk cId="3945246768" sldId="261"/>
            <ac:spMk id="8" creationId="{D3FAEDAE-F9EF-4B57-87C4-44E9E76A76CF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6:26:42.749" v="62"/>
          <ac:spMkLst>
            <pc:docMk/>
            <pc:sldMk cId="3945246768" sldId="261"/>
            <ac:spMk id="56" creationId="{9AA72BD9-2C5A-4EDC-931F-5AA08EACA0F3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6:26:42.749" v="62"/>
          <ac:spMkLst>
            <pc:docMk/>
            <pc:sldMk cId="3945246768" sldId="261"/>
            <ac:spMk id="58" creationId="{DD3981AC-7B61-4947-BCF3-F7AA7FA385B9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6:26:42.749" v="62"/>
          <ac:spMkLst>
            <pc:docMk/>
            <pc:sldMk cId="3945246768" sldId="261"/>
            <ac:spMk id="60" creationId="{55D4142C-5077-457F-A6AD-3FECFDB39685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6:26:42.749" v="62"/>
          <ac:spMkLst>
            <pc:docMk/>
            <pc:sldMk cId="3945246768" sldId="261"/>
            <ac:spMk id="62" creationId="{7A5F0580-5EE9-419F-96EE-B6529EF6E7D0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6:26:42.733" v="61"/>
          <ac:spMkLst>
            <pc:docMk/>
            <pc:sldMk cId="3945246768" sldId="261"/>
            <ac:spMk id="68" creationId="{C5E6CFF1-2F42-4E10-9A97-F116F46F53FE}"/>
          </ac:spMkLst>
        </pc:spChg>
        <pc:picChg chg="del">
          <ac:chgData name="Mayuri Jadhav" userId="S::mjadhav1@student.gsu.edu::c342bbd5-b5a8-4932-a866-f4ffe3ac6f1f" providerId="AD" clId="Web-{A6FAC42B-256A-8D75-50A4-0DB01279D50F}" dt="2023-02-25T16:23:05.704" v="12"/>
          <ac:picMkLst>
            <pc:docMk/>
            <pc:sldMk cId="3945246768" sldId="261"/>
            <ac:picMk id="4" creationId="{21AA6C2A-9474-28D4-BDAA-4DCEDB129C86}"/>
          </ac:picMkLst>
        </pc:picChg>
        <pc:picChg chg="add del">
          <ac:chgData name="Mayuri Jadhav" userId="S::mjadhav1@student.gsu.edu::c342bbd5-b5a8-4932-a866-f4ffe3ac6f1f" providerId="AD" clId="Web-{A6FAC42B-256A-8D75-50A4-0DB01279D50F}" dt="2023-02-25T16:26:42.733" v="61"/>
          <ac:picMkLst>
            <pc:docMk/>
            <pc:sldMk cId="3945246768" sldId="261"/>
            <ac:picMk id="64" creationId="{7458FAE1-BBA5-7D7C-B409-C820FA77C6BE}"/>
          </ac:picMkLst>
        </pc:picChg>
        <pc:picChg chg="add">
          <ac:chgData name="Mayuri Jadhav" userId="S::mjadhav1@student.gsu.edu::c342bbd5-b5a8-4932-a866-f4ffe3ac6f1f" providerId="AD" clId="Web-{A6FAC42B-256A-8D75-50A4-0DB01279D50F}" dt="2023-02-25T16:26:42.749" v="62"/>
          <ac:picMkLst>
            <pc:docMk/>
            <pc:sldMk cId="3945246768" sldId="261"/>
            <ac:picMk id="72" creationId="{80B9825D-A0E5-023B-DF86-45144CA424BB}"/>
          </ac:picMkLst>
        </pc:picChg>
        <pc:cxnChg chg="add del">
          <ac:chgData name="Mayuri Jadhav" userId="S::mjadhav1@student.gsu.edu::c342bbd5-b5a8-4932-a866-f4ffe3ac6f1f" providerId="AD" clId="Web-{A6FAC42B-256A-8D75-50A4-0DB01279D50F}" dt="2023-02-25T16:26:42.733" v="61"/>
          <ac:cxnSpMkLst>
            <pc:docMk/>
            <pc:sldMk cId="3945246768" sldId="261"/>
            <ac:cxnSpMk id="70" creationId="{67182200-4859-4C8D-BCBB-55B245C28BA3}"/>
          </ac:cxnSpMkLst>
        </pc:cxnChg>
      </pc:sldChg>
      <pc:sldChg chg="addSp delSp modSp del mod setBg modClrScheme chgLayout">
        <pc:chgData name="Mayuri Jadhav" userId="S::mjadhav1@student.gsu.edu::c342bbd5-b5a8-4932-a866-f4ffe3ac6f1f" providerId="AD" clId="Web-{A6FAC42B-256A-8D75-50A4-0DB01279D50F}" dt="2023-02-25T17:38:34.136" v="788"/>
        <pc:sldMkLst>
          <pc:docMk/>
          <pc:sldMk cId="2457753271" sldId="262"/>
        </pc:sldMkLst>
        <pc:spChg chg="add del mod ord">
          <ac:chgData name="Mayuri Jadhav" userId="S::mjadhav1@student.gsu.edu::c342bbd5-b5a8-4932-a866-f4ffe3ac6f1f" providerId="AD" clId="Web-{A6FAC42B-256A-8D75-50A4-0DB01279D50F}" dt="2023-02-25T16:31:34.221" v="88"/>
          <ac:spMkLst>
            <pc:docMk/>
            <pc:sldMk cId="2457753271" sldId="262"/>
            <ac:spMk id="2" creationId="{3B3A75F1-7B07-7E3D-70FE-35EE3CA3AAB7}"/>
          </ac:spMkLst>
        </pc:spChg>
        <pc:spChg chg="add mod ord">
          <ac:chgData name="Mayuri Jadhav" userId="S::mjadhav1@student.gsu.edu::c342bbd5-b5a8-4932-a866-f4ffe3ac6f1f" providerId="AD" clId="Web-{A6FAC42B-256A-8D75-50A4-0DB01279D50F}" dt="2023-02-25T16:48:55.302" v="395" actId="20577"/>
          <ac:spMkLst>
            <pc:docMk/>
            <pc:sldMk cId="2457753271" sldId="262"/>
            <ac:spMk id="3" creationId="{F0349520-2BBE-E173-EE4B-E9886E16B9F4}"/>
          </ac:spMkLst>
        </pc:spChg>
        <pc:spChg chg="mod ord">
          <ac:chgData name="Mayuri Jadhav" userId="S::mjadhav1@student.gsu.edu::c342bbd5-b5a8-4932-a866-f4ffe3ac6f1f" providerId="AD" clId="Web-{A6FAC42B-256A-8D75-50A4-0DB01279D50F}" dt="2023-02-25T16:48:50.771" v="393" actId="1076"/>
          <ac:spMkLst>
            <pc:docMk/>
            <pc:sldMk cId="2457753271" sldId="262"/>
            <ac:spMk id="4" creationId="{B3139847-E46D-8EF3-8E3F-1C7679337E93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6:28:42.085" v="78"/>
          <ac:spMkLst>
            <pc:docMk/>
            <pc:sldMk cId="2457753271" sldId="262"/>
            <ac:spMk id="9" creationId="{FB5B0058-AF13-4859-B429-4EDDE2A26F7F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6:28:42.085" v="78"/>
          <ac:spMkLst>
            <pc:docMk/>
            <pc:sldMk cId="2457753271" sldId="262"/>
            <ac:spMk id="10" creationId="{0277405F-0B4F-4418-B773-1B38814125B6}"/>
          </ac:spMkLst>
        </pc:spChg>
        <pc:spChg chg="add del mod">
          <ac:chgData name="Mayuri Jadhav" userId="S::mjadhav1@student.gsu.edu::c342bbd5-b5a8-4932-a866-f4ffe3ac6f1f" providerId="AD" clId="Web-{A6FAC42B-256A-8D75-50A4-0DB01279D50F}" dt="2023-02-25T16:46:24.652" v="215"/>
          <ac:spMkLst>
            <pc:docMk/>
            <pc:sldMk cId="2457753271" sldId="262"/>
            <ac:spMk id="11" creationId="{32E4E02F-A8A9-0104-87C8-31D294D89247}"/>
          </ac:spMkLst>
        </pc:spChg>
        <pc:spChg chg="add del mod">
          <ac:chgData name="Mayuri Jadhav" userId="S::mjadhav1@student.gsu.edu::c342bbd5-b5a8-4932-a866-f4ffe3ac6f1f" providerId="AD" clId="Web-{A6FAC42B-256A-8D75-50A4-0DB01279D50F}" dt="2023-02-25T16:46:22.480" v="212"/>
          <ac:spMkLst>
            <pc:docMk/>
            <pc:sldMk cId="2457753271" sldId="262"/>
            <ac:spMk id="13" creationId="{9F3ECAA6-A753-D617-E2ED-464D929CFF77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6:46:19.996" v="209"/>
          <ac:spMkLst>
            <pc:docMk/>
            <pc:sldMk cId="2457753271" sldId="262"/>
            <ac:spMk id="15" creationId="{80F8BFFB-3E12-01A7-E5DF-22BAFCC4CADD}"/>
          </ac:spMkLst>
        </pc:spChg>
        <pc:spChg chg="add mod">
          <ac:chgData name="Mayuri Jadhav" userId="S::mjadhav1@student.gsu.edu::c342bbd5-b5a8-4932-a866-f4ffe3ac6f1f" providerId="AD" clId="Web-{A6FAC42B-256A-8D75-50A4-0DB01279D50F}" dt="2023-02-25T16:49:02.146" v="397" actId="20577"/>
          <ac:spMkLst>
            <pc:docMk/>
            <pc:sldMk cId="2457753271" sldId="262"/>
            <ac:spMk id="17" creationId="{D1B49471-37BA-C916-A0EB-2B6627651DB1}"/>
          </ac:spMkLst>
        </pc:spChg>
        <pc:picChg chg="mod">
          <ac:chgData name="Mayuri Jadhav" userId="S::mjadhav1@student.gsu.edu::c342bbd5-b5a8-4932-a866-f4ffe3ac6f1f" providerId="AD" clId="Web-{A6FAC42B-256A-8D75-50A4-0DB01279D50F}" dt="2023-02-25T16:30:40.217" v="86" actId="1076"/>
          <ac:picMkLst>
            <pc:docMk/>
            <pc:sldMk cId="2457753271" sldId="262"/>
            <ac:picMk id="5" creationId="{B77A601F-D3D3-79AD-4A10-4165A951A3E1}"/>
          </ac:picMkLst>
        </pc:picChg>
        <pc:picChg chg="add del mod">
          <ac:chgData name="Mayuri Jadhav" userId="S::mjadhav1@student.gsu.edu::c342bbd5-b5a8-4932-a866-f4ffe3ac6f1f" providerId="AD" clId="Web-{A6FAC42B-256A-8D75-50A4-0DB01279D50F}" dt="2023-02-25T16:30:36.326" v="85" actId="1076"/>
          <ac:picMkLst>
            <pc:docMk/>
            <pc:sldMk cId="2457753271" sldId="262"/>
            <ac:picMk id="6" creationId="{FA3E1941-6001-5880-37E4-A04E2826C813}"/>
          </ac:picMkLst>
        </pc:picChg>
        <pc:picChg chg="add del mod">
          <ac:chgData name="Mayuri Jadhav" userId="S::mjadhav1@student.gsu.edu::c342bbd5-b5a8-4932-a866-f4ffe3ac6f1f" providerId="AD" clId="Web-{A6FAC42B-256A-8D75-50A4-0DB01279D50F}" dt="2023-02-25T17:14:00.418" v="703"/>
          <ac:picMkLst>
            <pc:docMk/>
            <pc:sldMk cId="2457753271" sldId="262"/>
            <ac:picMk id="7" creationId="{0F46DF6F-C30C-0AA3-ECB0-84835FC1E966}"/>
          </ac:picMkLst>
        </pc:picChg>
      </pc:sldChg>
      <pc:sldChg chg="addSp delSp modSp mod setBg setClrOvrMap">
        <pc:chgData name="Mayuri Jadhav" userId="S::mjadhav1@student.gsu.edu::c342bbd5-b5a8-4932-a866-f4ffe3ac6f1f" providerId="AD" clId="Web-{A6FAC42B-256A-8D75-50A4-0DB01279D50F}" dt="2023-02-25T17:00:40.429" v="652"/>
        <pc:sldMkLst>
          <pc:docMk/>
          <pc:sldMk cId="1549805485" sldId="263"/>
        </pc:sldMkLst>
        <pc:spChg chg="mod ord">
          <ac:chgData name="Mayuri Jadhav" userId="S::mjadhav1@student.gsu.edu::c342bbd5-b5a8-4932-a866-f4ffe3ac6f1f" providerId="AD" clId="Web-{A6FAC42B-256A-8D75-50A4-0DB01279D50F}" dt="2023-02-25T17:00:40.429" v="652"/>
          <ac:spMkLst>
            <pc:docMk/>
            <pc:sldMk cId="1549805485" sldId="263"/>
            <ac:spMk id="2" creationId="{968CFA3C-BC82-82E8-5758-5F72B0712B4C}"/>
          </ac:spMkLst>
        </pc:spChg>
        <pc:spChg chg="add del mod">
          <ac:chgData name="Mayuri Jadhav" userId="S::mjadhav1@student.gsu.edu::c342bbd5-b5a8-4932-a866-f4ffe3ac6f1f" providerId="AD" clId="Web-{A6FAC42B-256A-8D75-50A4-0DB01279D50F}" dt="2023-02-25T16:57:41.480" v="637"/>
          <ac:spMkLst>
            <pc:docMk/>
            <pc:sldMk cId="1549805485" sldId="263"/>
            <ac:spMk id="3" creationId="{345B50E6-5968-6D07-15B5-435C8B649659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6:56:36.898" v="616"/>
          <ac:spMkLst>
            <pc:docMk/>
            <pc:sldMk cId="1549805485" sldId="263"/>
            <ac:spMk id="7" creationId="{A7AE9375-4664-4DB2-922D-2782A6E439AC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6:56:32.085" v="612"/>
          <ac:spMkLst>
            <pc:docMk/>
            <pc:sldMk cId="1549805485" sldId="263"/>
            <ac:spMk id="10" creationId="{C3D6EC93-F369-413E-AA67-5D4104161046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6:56:41.602" v="618"/>
          <ac:spMkLst>
            <pc:docMk/>
            <pc:sldMk cId="1549805485" sldId="263"/>
            <ac:spMk id="16" creationId="{889FFB6D-03D3-44AC-BBAA-FA8A286C95A7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6:57:10.666" v="622"/>
          <ac:spMkLst>
            <pc:docMk/>
            <pc:sldMk cId="1549805485" sldId="263"/>
            <ac:spMk id="20" creationId="{8F23F8A3-8FD7-4779-8323-FDC26BE99889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6:57:10.666" v="622"/>
          <ac:spMkLst>
            <pc:docMk/>
            <pc:sldMk cId="1549805485" sldId="263"/>
            <ac:spMk id="21" creationId="{F605C4CC-A25C-416F-8333-7CB7DC97D870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6:57:10.666" v="622"/>
          <ac:spMkLst>
            <pc:docMk/>
            <pc:sldMk cId="1549805485" sldId="263"/>
            <ac:spMk id="22" creationId="{345B50E6-5968-6D07-15B5-435C8B649659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6:57:13.494" v="624"/>
          <ac:spMkLst>
            <pc:docMk/>
            <pc:sldMk cId="1549805485" sldId="263"/>
            <ac:spMk id="24" creationId="{345B50E6-5968-6D07-15B5-435C8B649659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6:57:18.651" v="626"/>
          <ac:spMkLst>
            <pc:docMk/>
            <pc:sldMk cId="1549805485" sldId="263"/>
            <ac:spMk id="26" creationId="{21A75659-5A6F-4F77-9679-678A00B9D8DC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6:57:18.651" v="626"/>
          <ac:spMkLst>
            <pc:docMk/>
            <pc:sldMk cId="1549805485" sldId="263"/>
            <ac:spMk id="27" creationId="{E30A3A45-140E-431E-AED0-07EF836310B3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6:57:18.651" v="626"/>
          <ac:spMkLst>
            <pc:docMk/>
            <pc:sldMk cId="1549805485" sldId="263"/>
            <ac:spMk id="28" creationId="{55D4142C-5077-457F-A6AD-3FECFDB39685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6:57:18.651" v="626"/>
          <ac:spMkLst>
            <pc:docMk/>
            <pc:sldMk cId="1549805485" sldId="263"/>
            <ac:spMk id="29" creationId="{7A5F0580-5EE9-419F-96EE-B6529EF6E7D0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6:57:18.651" v="626"/>
          <ac:spMkLst>
            <pc:docMk/>
            <pc:sldMk cId="1549805485" sldId="263"/>
            <ac:spMk id="30" creationId="{345B50E6-5968-6D07-15B5-435C8B649659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6:57:24.292" v="628"/>
          <ac:spMkLst>
            <pc:docMk/>
            <pc:sldMk cId="1549805485" sldId="263"/>
            <ac:spMk id="32" creationId="{345B50E6-5968-6D07-15B5-435C8B649659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6:57:25.792" v="630"/>
          <ac:spMkLst>
            <pc:docMk/>
            <pc:sldMk cId="1549805485" sldId="263"/>
            <ac:spMk id="34" creationId="{345B50E6-5968-6D07-15B5-435C8B649659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6:57:31.308" v="632"/>
          <ac:spMkLst>
            <pc:docMk/>
            <pc:sldMk cId="1549805485" sldId="263"/>
            <ac:spMk id="36" creationId="{9AA72BD9-2C5A-4EDC-931F-5AA08EACA0F3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6:57:31.308" v="632"/>
          <ac:spMkLst>
            <pc:docMk/>
            <pc:sldMk cId="1549805485" sldId="263"/>
            <ac:spMk id="37" creationId="{DD3981AC-7B61-4947-BCF3-F7AA7FA385B9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6:57:31.308" v="632"/>
          <ac:spMkLst>
            <pc:docMk/>
            <pc:sldMk cId="1549805485" sldId="263"/>
            <ac:spMk id="38" creationId="{55D4142C-5077-457F-A6AD-3FECFDB39685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6:57:31.308" v="632"/>
          <ac:spMkLst>
            <pc:docMk/>
            <pc:sldMk cId="1549805485" sldId="263"/>
            <ac:spMk id="39" creationId="{7A5F0580-5EE9-419F-96EE-B6529EF6E7D0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6:57:31.308" v="632"/>
          <ac:spMkLst>
            <pc:docMk/>
            <pc:sldMk cId="1549805485" sldId="263"/>
            <ac:spMk id="40" creationId="{345B50E6-5968-6D07-15B5-435C8B649659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6:57:34.308" v="634"/>
          <ac:spMkLst>
            <pc:docMk/>
            <pc:sldMk cId="1549805485" sldId="263"/>
            <ac:spMk id="42" creationId="{B0792D4F-247E-46FE-85FC-881DEFA41D94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6:57:34.308" v="634"/>
          <ac:spMkLst>
            <pc:docMk/>
            <pc:sldMk cId="1549805485" sldId="263"/>
            <ac:spMk id="44" creationId="{345B50E6-5968-6D07-15B5-435C8B649659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6:57:41.480" v="636"/>
          <ac:spMkLst>
            <pc:docMk/>
            <pc:sldMk cId="1549805485" sldId="263"/>
            <ac:spMk id="46" creationId="{9228552E-C8B1-4A80-8448-0787CE0FC704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6:57:41.480" v="636"/>
          <ac:spMkLst>
            <pc:docMk/>
            <pc:sldMk cId="1549805485" sldId="263"/>
            <ac:spMk id="47" creationId="{345B50E6-5968-6D07-15B5-435C8B649659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7:00:40.429" v="652"/>
          <ac:spMkLst>
            <pc:docMk/>
            <pc:sldMk cId="1549805485" sldId="263"/>
            <ac:spMk id="49" creationId="{B250C39F-3F6C-4D53-86D2-7BC6B2FF609C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7:00:40.429" v="652"/>
          <ac:spMkLst>
            <pc:docMk/>
            <pc:sldMk cId="1549805485" sldId="263"/>
            <ac:spMk id="50" creationId="{70A48D59-8581-41F7-B529-F4617FE07A9A}"/>
          </ac:spMkLst>
        </pc:spChg>
        <pc:spChg chg="add mod">
          <ac:chgData name="Mayuri Jadhav" userId="S::mjadhav1@student.gsu.edu::c342bbd5-b5a8-4932-a866-f4ffe3ac6f1f" providerId="AD" clId="Web-{A6FAC42B-256A-8D75-50A4-0DB01279D50F}" dt="2023-02-25T17:00:40.429" v="652"/>
          <ac:spMkLst>
            <pc:docMk/>
            <pc:sldMk cId="1549805485" sldId="263"/>
            <ac:spMk id="51" creationId="{345B50E6-5968-6D07-15B5-435C8B649659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7:00:40.429" v="652"/>
          <ac:spMkLst>
            <pc:docMk/>
            <pc:sldMk cId="1549805485" sldId="263"/>
            <ac:spMk id="52" creationId="{9DD005C1-8C51-42D6-9BEE-B9B83849743D}"/>
          </ac:spMkLst>
        </pc:spChg>
        <pc:grpChg chg="add del">
          <ac:chgData name="Mayuri Jadhav" userId="S::mjadhav1@student.gsu.edu::c342bbd5-b5a8-4932-a866-f4ffe3ac6f1f" providerId="AD" clId="Web-{A6FAC42B-256A-8D75-50A4-0DB01279D50F}" dt="2023-02-25T16:56:32.085" v="612"/>
          <ac:grpSpMkLst>
            <pc:docMk/>
            <pc:sldMk cId="1549805485" sldId="263"/>
            <ac:grpSpMk id="12" creationId="{4EA04677-6B2C-40F4-975C-ED9196552771}"/>
          </ac:grpSpMkLst>
        </pc:grpChg>
        <pc:graphicFrameChg chg="add del">
          <ac:chgData name="Mayuri Jadhav" userId="S::mjadhav1@student.gsu.edu::c342bbd5-b5a8-4932-a866-f4ffe3ac6f1f" providerId="AD" clId="Web-{A6FAC42B-256A-8D75-50A4-0DB01279D50F}" dt="2023-02-25T16:57:07.728" v="620"/>
          <ac:graphicFrameMkLst>
            <pc:docMk/>
            <pc:sldMk cId="1549805485" sldId="263"/>
            <ac:graphicFrameMk id="18" creationId="{79EBAFE8-59EC-8685-4BB9-8119F65C004B}"/>
          </ac:graphicFrameMkLst>
        </pc:graphicFrameChg>
        <pc:picChg chg="add mod ord">
          <ac:chgData name="Mayuri Jadhav" userId="S::mjadhav1@student.gsu.edu::c342bbd5-b5a8-4932-a866-f4ffe3ac6f1f" providerId="AD" clId="Web-{A6FAC42B-256A-8D75-50A4-0DB01279D50F}" dt="2023-02-25T17:00:40.429" v="652"/>
          <ac:picMkLst>
            <pc:docMk/>
            <pc:sldMk cId="1549805485" sldId="263"/>
            <ac:picMk id="5" creationId="{811F2F5D-BA6D-513F-D43B-DE2DF541E8C8}"/>
          </ac:picMkLst>
        </pc:picChg>
        <pc:cxnChg chg="add del">
          <ac:chgData name="Mayuri Jadhav" userId="S::mjadhav1@student.gsu.edu::c342bbd5-b5a8-4932-a866-f4ffe3ac6f1f" providerId="AD" clId="Web-{A6FAC42B-256A-8D75-50A4-0DB01279D50F}" dt="2023-02-25T16:56:36.898" v="616"/>
          <ac:cxnSpMkLst>
            <pc:docMk/>
            <pc:sldMk cId="1549805485" sldId="263"/>
            <ac:cxnSpMk id="8" creationId="{EE504C98-6397-41C1-A8D8-2D9C4ED307E0}"/>
          </ac:cxnSpMkLst>
        </pc:cxnChg>
        <pc:cxnChg chg="add del">
          <ac:chgData name="Mayuri Jadhav" userId="S::mjadhav1@student.gsu.edu::c342bbd5-b5a8-4932-a866-f4ffe3ac6f1f" providerId="AD" clId="Web-{A6FAC42B-256A-8D75-50A4-0DB01279D50F}" dt="2023-02-25T16:56:36.898" v="616"/>
          <ac:cxnSpMkLst>
            <pc:docMk/>
            <pc:sldMk cId="1549805485" sldId="263"/>
            <ac:cxnSpMk id="14" creationId="{B7188D9B-1674-419B-A379-D1632A7EC3A2}"/>
          </ac:cxnSpMkLst>
        </pc:cxnChg>
        <pc:cxnChg chg="add del">
          <ac:chgData name="Mayuri Jadhav" userId="S::mjadhav1@student.gsu.edu::c342bbd5-b5a8-4932-a866-f4ffe3ac6f1f" providerId="AD" clId="Web-{A6FAC42B-256A-8D75-50A4-0DB01279D50F}" dt="2023-02-25T16:57:34.308" v="634"/>
          <ac:cxnSpMkLst>
            <pc:docMk/>
            <pc:sldMk cId="1549805485" sldId="263"/>
            <ac:cxnSpMk id="43" creationId="{CE272F12-AF86-441A-BC1B-C014BBBF85B5}"/>
          </ac:cxnSpMkLst>
        </pc:cxnChg>
      </pc:sldChg>
      <pc:sldChg chg="addSp delSp modSp mod setBg setClrOvrMap">
        <pc:chgData name="Mayuri Jadhav" userId="S::mjadhav1@student.gsu.edu::c342bbd5-b5a8-4932-a866-f4ffe3ac6f1f" providerId="AD" clId="Web-{A6FAC42B-256A-8D75-50A4-0DB01279D50F}" dt="2023-02-25T17:22:09.339" v="774" actId="14100"/>
        <pc:sldMkLst>
          <pc:docMk/>
          <pc:sldMk cId="1758885218" sldId="264"/>
        </pc:sldMkLst>
        <pc:spChg chg="mod">
          <ac:chgData name="Mayuri Jadhav" userId="S::mjadhav1@student.gsu.edu::c342bbd5-b5a8-4932-a866-f4ffe3ac6f1f" providerId="AD" clId="Web-{A6FAC42B-256A-8D75-50A4-0DB01279D50F}" dt="2023-02-25T17:21:34.649" v="769"/>
          <ac:spMkLst>
            <pc:docMk/>
            <pc:sldMk cId="1758885218" sldId="264"/>
            <ac:spMk id="2" creationId="{311AD43B-3E80-D160-EB6D-0087AC1693A7}"/>
          </ac:spMkLst>
        </pc:spChg>
        <pc:spChg chg="add del mod ord">
          <ac:chgData name="Mayuri Jadhav" userId="S::mjadhav1@student.gsu.edu::c342bbd5-b5a8-4932-a866-f4ffe3ac6f1f" providerId="AD" clId="Web-{A6FAC42B-256A-8D75-50A4-0DB01279D50F}" dt="2023-02-25T17:21:34.649" v="769"/>
          <ac:spMkLst>
            <pc:docMk/>
            <pc:sldMk cId="1758885218" sldId="264"/>
            <ac:spMk id="26" creationId="{F448DEA5-DB75-BB8E-AEEE-0BC7DCEA9687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7:21:34.649" v="769"/>
          <ac:spMkLst>
            <pc:docMk/>
            <pc:sldMk cId="1758885218" sldId="264"/>
            <ac:spMk id="73" creationId="{EBB6D9F6-3E47-45AD-8461-718A3C87E3E8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7:21:34.649" v="769"/>
          <ac:spMkLst>
            <pc:docMk/>
            <pc:sldMk cId="1758885218" sldId="264"/>
            <ac:spMk id="74" creationId="{A3B16A00-A549-4B07-B8C2-4B3A966D9E26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7:21:34.649" v="769"/>
          <ac:spMkLst>
            <pc:docMk/>
            <pc:sldMk cId="1758885218" sldId="264"/>
            <ac:spMk id="75" creationId="{33B86BAE-87B4-4192-ABB2-627FFC965AC7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7:21:34.649" v="769"/>
          <ac:spMkLst>
            <pc:docMk/>
            <pc:sldMk cId="1758885218" sldId="264"/>
            <ac:spMk id="76" creationId="{22BB4F03-4463-45CC-89A7-8E03412EDDBF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7:21:34.649" v="769"/>
          <ac:spMkLst>
            <pc:docMk/>
            <pc:sldMk cId="1758885218" sldId="264"/>
            <ac:spMk id="77" creationId="{80E1AEAE-1F52-4C29-925C-27738417E9F5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7:21:02.944" v="759"/>
          <ac:spMkLst>
            <pc:docMk/>
            <pc:sldMk cId="1758885218" sldId="264"/>
            <ac:spMk id="79" creationId="{3D7E4C9F-7EC2-4C52-9146-0E1435CC2D7C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7:21:02.944" v="759"/>
          <ac:spMkLst>
            <pc:docMk/>
            <pc:sldMk cId="1758885218" sldId="264"/>
            <ac:spMk id="80" creationId="{E677BBB0-8A66-4619-B31B-5097655C5FF2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7:21:02.944" v="759"/>
          <ac:spMkLst>
            <pc:docMk/>
            <pc:sldMk cId="1758885218" sldId="264"/>
            <ac:spMk id="81" creationId="{FB56C437-7CF8-4D2B-8C62-6F9CEA5611FA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7:02:44.922" v="660"/>
          <ac:spMkLst>
            <pc:docMk/>
            <pc:sldMk cId="1758885218" sldId="264"/>
            <ac:spMk id="82" creationId="{A7AE9375-4664-4DB2-922D-2782A6E439AC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7:21:02.944" v="759"/>
          <ac:spMkLst>
            <pc:docMk/>
            <pc:sldMk cId="1758885218" sldId="264"/>
            <ac:spMk id="88" creationId="{288F414E-1A16-495F-8EF5-F55A4207EE48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7:21:08.116" v="761"/>
          <ac:spMkLst>
            <pc:docMk/>
            <pc:sldMk cId="1758885218" sldId="264"/>
            <ac:spMk id="91" creationId="{98135EBA-B3A3-4F88-BCB1-D0C8E63F47CA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7:21:08.116" v="761"/>
          <ac:spMkLst>
            <pc:docMk/>
            <pc:sldMk cId="1758885218" sldId="264"/>
            <ac:spMk id="93" creationId="{B551406E-05CC-4445-9609-3E253925D771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7:21:34.649" v="769"/>
          <ac:spMkLst>
            <pc:docMk/>
            <pc:sldMk cId="1758885218" sldId="264"/>
            <ac:spMk id="97" creationId="{33CD251C-A887-4D2F-925B-FC097198538B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7:21:34.649" v="769"/>
          <ac:spMkLst>
            <pc:docMk/>
            <pc:sldMk cId="1758885218" sldId="264"/>
            <ac:spMk id="98" creationId="{3B2069EE-A08E-44F0-B3F9-3CF8CC2DCAD5}"/>
          </ac:spMkLst>
        </pc:spChg>
        <pc:grpChg chg="add del">
          <ac:chgData name="Mayuri Jadhav" userId="S::mjadhav1@student.gsu.edu::c342bbd5-b5a8-4932-a866-f4ffe3ac6f1f" providerId="AD" clId="Web-{A6FAC42B-256A-8D75-50A4-0DB01279D50F}" dt="2023-02-25T17:21:34.649" v="769"/>
          <ac:grpSpMkLst>
            <pc:docMk/>
            <pc:sldMk cId="1758885218" sldId="264"/>
            <ac:grpSpMk id="99" creationId="{9C6E8597-0CCE-4A8A-9326-AA52691A1C81}"/>
          </ac:grpSpMkLst>
        </pc:grpChg>
        <pc:picChg chg="mod ord">
          <ac:chgData name="Mayuri Jadhav" userId="S::mjadhav1@student.gsu.edu::c342bbd5-b5a8-4932-a866-f4ffe3ac6f1f" providerId="AD" clId="Web-{A6FAC42B-256A-8D75-50A4-0DB01279D50F}" dt="2023-02-25T17:21:52.869" v="771" actId="14100"/>
          <ac:picMkLst>
            <pc:docMk/>
            <pc:sldMk cId="1758885218" sldId="264"/>
            <ac:picMk id="4" creationId="{445C6E02-D597-C229-6E45-D205194C8825}"/>
          </ac:picMkLst>
        </pc:picChg>
        <pc:picChg chg="mod ord">
          <ac:chgData name="Mayuri Jadhav" userId="S::mjadhav1@student.gsu.edu::c342bbd5-b5a8-4932-a866-f4ffe3ac6f1f" providerId="AD" clId="Web-{A6FAC42B-256A-8D75-50A4-0DB01279D50F}" dt="2023-02-25T17:22:09.339" v="774" actId="14100"/>
          <ac:picMkLst>
            <pc:docMk/>
            <pc:sldMk cId="1758885218" sldId="264"/>
            <ac:picMk id="5" creationId="{80E44F36-11BE-5362-74CF-F4F9FFE15A12}"/>
          </ac:picMkLst>
        </pc:picChg>
        <pc:picChg chg="mod ord">
          <ac:chgData name="Mayuri Jadhav" userId="S::mjadhav1@student.gsu.edu::c342bbd5-b5a8-4932-a866-f4ffe3ac6f1f" providerId="AD" clId="Web-{A6FAC42B-256A-8D75-50A4-0DB01279D50F}" dt="2023-02-25T17:21:34.649" v="769"/>
          <ac:picMkLst>
            <pc:docMk/>
            <pc:sldMk cId="1758885218" sldId="264"/>
            <ac:picMk id="6" creationId="{1AC9C43F-7248-2815-7B84-BAEA7A99ED35}"/>
          </ac:picMkLst>
        </pc:picChg>
        <pc:picChg chg="mod ord">
          <ac:chgData name="Mayuri Jadhav" userId="S::mjadhav1@student.gsu.edu::c342bbd5-b5a8-4932-a866-f4ffe3ac6f1f" providerId="AD" clId="Web-{A6FAC42B-256A-8D75-50A4-0DB01279D50F}" dt="2023-02-25T17:21:34.649" v="769"/>
          <ac:picMkLst>
            <pc:docMk/>
            <pc:sldMk cId="1758885218" sldId="264"/>
            <ac:picMk id="7" creationId="{5F05FB50-0D80-E019-A570-9097079727EA}"/>
          </ac:picMkLst>
        </pc:picChg>
        <pc:cxnChg chg="add del">
          <ac:chgData name="Mayuri Jadhav" userId="S::mjadhav1@student.gsu.edu::c342bbd5-b5a8-4932-a866-f4ffe3ac6f1f" providerId="AD" clId="Web-{A6FAC42B-256A-8D75-50A4-0DB01279D50F}" dt="2023-02-25T17:02:44.922" v="660"/>
          <ac:cxnSpMkLst>
            <pc:docMk/>
            <pc:sldMk cId="1758885218" sldId="264"/>
            <ac:cxnSpMk id="84" creationId="{EE504C98-6397-41C1-A8D8-2D9C4ED307E0}"/>
          </ac:cxnSpMkLst>
        </pc:cxnChg>
        <pc:cxnChg chg="add del">
          <ac:chgData name="Mayuri Jadhav" userId="S::mjadhav1@student.gsu.edu::c342bbd5-b5a8-4932-a866-f4ffe3ac6f1f" providerId="AD" clId="Web-{A6FAC42B-256A-8D75-50A4-0DB01279D50F}" dt="2023-02-25T17:02:44.922" v="660"/>
          <ac:cxnSpMkLst>
            <pc:docMk/>
            <pc:sldMk cId="1758885218" sldId="264"/>
            <ac:cxnSpMk id="86" creationId="{B7188D9B-1674-419B-A379-D1632A7EC3A2}"/>
          </ac:cxnSpMkLst>
        </pc:cxnChg>
        <pc:cxnChg chg="add del">
          <ac:chgData name="Mayuri Jadhav" userId="S::mjadhav1@student.gsu.edu::c342bbd5-b5a8-4932-a866-f4ffe3ac6f1f" providerId="AD" clId="Web-{A6FAC42B-256A-8D75-50A4-0DB01279D50F}" dt="2023-02-25T17:21:08.116" v="761"/>
          <ac:cxnSpMkLst>
            <pc:docMk/>
            <pc:sldMk cId="1758885218" sldId="264"/>
            <ac:cxnSpMk id="90" creationId="{24A55763-CE5D-4A9B-A9F7-982C800073B9}"/>
          </ac:cxnSpMkLst>
        </pc:cxnChg>
        <pc:cxnChg chg="add del">
          <ac:chgData name="Mayuri Jadhav" userId="S::mjadhav1@student.gsu.edu::c342bbd5-b5a8-4932-a866-f4ffe3ac6f1f" providerId="AD" clId="Web-{A6FAC42B-256A-8D75-50A4-0DB01279D50F}" dt="2023-02-25T17:21:08.116" v="761"/>
          <ac:cxnSpMkLst>
            <pc:docMk/>
            <pc:sldMk cId="1758885218" sldId="264"/>
            <ac:cxnSpMk id="92" creationId="{4E4DDBE7-307B-40B1-B6B5-5B376C16D732}"/>
          </ac:cxnSpMkLst>
        </pc:cxnChg>
        <pc:cxnChg chg="add del">
          <ac:chgData name="Mayuri Jadhav" userId="S::mjadhav1@student.gsu.edu::c342bbd5-b5a8-4932-a866-f4ffe3ac6f1f" providerId="AD" clId="Web-{A6FAC42B-256A-8D75-50A4-0DB01279D50F}" dt="2023-02-25T17:21:08.116" v="761"/>
          <ac:cxnSpMkLst>
            <pc:docMk/>
            <pc:sldMk cId="1758885218" sldId="264"/>
            <ac:cxnSpMk id="94" creationId="{FB9683CF-0DA1-46CF-ACAC-D8EE1B15BDB7}"/>
          </ac:cxnSpMkLst>
        </pc:cxnChg>
        <pc:cxnChg chg="add del">
          <ac:chgData name="Mayuri Jadhav" userId="S::mjadhav1@student.gsu.edu::c342bbd5-b5a8-4932-a866-f4ffe3ac6f1f" providerId="AD" clId="Web-{A6FAC42B-256A-8D75-50A4-0DB01279D50F}" dt="2023-02-25T17:21:08.116" v="761"/>
          <ac:cxnSpMkLst>
            <pc:docMk/>
            <pc:sldMk cId="1758885218" sldId="264"/>
            <ac:cxnSpMk id="95" creationId="{C2AE770B-9BD5-45F7-9DD4-D3FFD62FE6FE}"/>
          </ac:cxnSpMkLst>
        </pc:cxnChg>
      </pc:sldChg>
      <pc:sldChg chg="modSp">
        <pc:chgData name="Mayuri Jadhav" userId="S::mjadhav1@student.gsu.edu::c342bbd5-b5a8-4932-a866-f4ffe3ac6f1f" providerId="AD" clId="Web-{A6FAC42B-256A-8D75-50A4-0DB01279D50F}" dt="2023-02-25T17:27:35.954" v="780" actId="14100"/>
        <pc:sldMkLst>
          <pc:docMk/>
          <pc:sldMk cId="1570242828" sldId="265"/>
        </pc:sldMkLst>
        <pc:spChg chg="mod">
          <ac:chgData name="Mayuri Jadhav" userId="S::mjadhav1@student.gsu.edu::c342bbd5-b5a8-4932-a866-f4ffe3ac6f1f" providerId="AD" clId="Web-{A6FAC42B-256A-8D75-50A4-0DB01279D50F}" dt="2023-02-25T17:02:55.672" v="662" actId="20577"/>
          <ac:spMkLst>
            <pc:docMk/>
            <pc:sldMk cId="1570242828" sldId="265"/>
            <ac:spMk id="2" creationId="{7F71DF95-697D-9A71-EC03-38011A50C973}"/>
          </ac:spMkLst>
        </pc:spChg>
        <pc:picChg chg="mod">
          <ac:chgData name="Mayuri Jadhav" userId="S::mjadhav1@student.gsu.edu::c342bbd5-b5a8-4932-a866-f4ffe3ac6f1f" providerId="AD" clId="Web-{A6FAC42B-256A-8D75-50A4-0DB01279D50F}" dt="2023-02-25T17:27:35.954" v="780" actId="14100"/>
          <ac:picMkLst>
            <pc:docMk/>
            <pc:sldMk cId="1570242828" sldId="265"/>
            <ac:picMk id="5" creationId="{80B81B1B-01E9-C18C-6636-5113C2A3A8EB}"/>
          </ac:picMkLst>
        </pc:picChg>
        <pc:picChg chg="mod">
          <ac:chgData name="Mayuri Jadhav" userId="S::mjadhav1@student.gsu.edu::c342bbd5-b5a8-4932-a866-f4ffe3ac6f1f" providerId="AD" clId="Web-{A6FAC42B-256A-8D75-50A4-0DB01279D50F}" dt="2023-02-25T17:27:10.358" v="777" actId="14100"/>
          <ac:picMkLst>
            <pc:docMk/>
            <pc:sldMk cId="1570242828" sldId="265"/>
            <ac:picMk id="6" creationId="{B59CD34B-2ADA-734B-AEB0-BBC324BC675E}"/>
          </ac:picMkLst>
        </pc:picChg>
      </pc:sldChg>
      <pc:sldChg chg="modSp">
        <pc:chgData name="Mayuri Jadhav" userId="S::mjadhav1@student.gsu.edu::c342bbd5-b5a8-4932-a866-f4ffe3ac6f1f" providerId="AD" clId="Web-{A6FAC42B-256A-8D75-50A4-0DB01279D50F}" dt="2023-02-25T17:03:01.329" v="663" actId="20577"/>
        <pc:sldMkLst>
          <pc:docMk/>
          <pc:sldMk cId="161827789" sldId="266"/>
        </pc:sldMkLst>
        <pc:spChg chg="mod">
          <ac:chgData name="Mayuri Jadhav" userId="S::mjadhav1@student.gsu.edu::c342bbd5-b5a8-4932-a866-f4ffe3ac6f1f" providerId="AD" clId="Web-{A6FAC42B-256A-8D75-50A4-0DB01279D50F}" dt="2023-02-25T17:03:01.329" v="663" actId="20577"/>
          <ac:spMkLst>
            <pc:docMk/>
            <pc:sldMk cId="161827789" sldId="266"/>
            <ac:spMk id="2" creationId="{1B97F810-734D-EF46-0C98-6854A9E5CFC5}"/>
          </ac:spMkLst>
        </pc:spChg>
      </pc:sldChg>
      <pc:sldChg chg="modSp">
        <pc:chgData name="Mayuri Jadhav" userId="S::mjadhav1@student.gsu.edu::c342bbd5-b5a8-4932-a866-f4ffe3ac6f1f" providerId="AD" clId="Web-{A6FAC42B-256A-8D75-50A4-0DB01279D50F}" dt="2023-02-25T17:03:09.032" v="664" actId="20577"/>
        <pc:sldMkLst>
          <pc:docMk/>
          <pc:sldMk cId="1514300017" sldId="267"/>
        </pc:sldMkLst>
        <pc:spChg chg="mod">
          <ac:chgData name="Mayuri Jadhav" userId="S::mjadhav1@student.gsu.edu::c342bbd5-b5a8-4932-a866-f4ffe3ac6f1f" providerId="AD" clId="Web-{A6FAC42B-256A-8D75-50A4-0DB01279D50F}" dt="2023-02-25T17:03:09.032" v="664" actId="20577"/>
          <ac:spMkLst>
            <pc:docMk/>
            <pc:sldMk cId="1514300017" sldId="267"/>
            <ac:spMk id="2" creationId="{BA5DB775-19EA-DE0A-1A94-60AA211E3DC1}"/>
          </ac:spMkLst>
        </pc:spChg>
      </pc:sldChg>
      <pc:sldChg chg="modSp">
        <pc:chgData name="Mayuri Jadhav" userId="S::mjadhav1@student.gsu.edu::c342bbd5-b5a8-4932-a866-f4ffe3ac6f1f" providerId="AD" clId="Web-{A6FAC42B-256A-8D75-50A4-0DB01279D50F}" dt="2023-02-25T17:03:19.799" v="665" actId="20577"/>
        <pc:sldMkLst>
          <pc:docMk/>
          <pc:sldMk cId="228723692" sldId="268"/>
        </pc:sldMkLst>
        <pc:spChg chg="mod">
          <ac:chgData name="Mayuri Jadhav" userId="S::mjadhav1@student.gsu.edu::c342bbd5-b5a8-4932-a866-f4ffe3ac6f1f" providerId="AD" clId="Web-{A6FAC42B-256A-8D75-50A4-0DB01279D50F}" dt="2023-02-25T17:03:19.799" v="665" actId="20577"/>
          <ac:spMkLst>
            <pc:docMk/>
            <pc:sldMk cId="228723692" sldId="268"/>
            <ac:spMk id="2" creationId="{DA8BB6DD-090D-AF97-D5C1-0A6D12A237B8}"/>
          </ac:spMkLst>
        </pc:spChg>
      </pc:sldChg>
      <pc:sldChg chg="addSp delSp modSp mod setBg">
        <pc:chgData name="Mayuri Jadhav" userId="S::mjadhav1@student.gsu.edu::c342bbd5-b5a8-4932-a866-f4ffe3ac6f1f" providerId="AD" clId="Web-{A6FAC42B-256A-8D75-50A4-0DB01279D50F}" dt="2023-02-25T19:24:08.449" v="857" actId="1076"/>
        <pc:sldMkLst>
          <pc:docMk/>
          <pc:sldMk cId="2454405246" sldId="269"/>
        </pc:sldMkLst>
        <pc:spChg chg="mod">
          <ac:chgData name="Mayuri Jadhav" userId="S::mjadhav1@student.gsu.edu::c342bbd5-b5a8-4932-a866-f4ffe3ac6f1f" providerId="AD" clId="Web-{A6FAC42B-256A-8D75-50A4-0DB01279D50F}" dt="2023-02-25T17:06:14.716" v="698" actId="1076"/>
          <ac:spMkLst>
            <pc:docMk/>
            <pc:sldMk cId="2454405246" sldId="269"/>
            <ac:spMk id="2" creationId="{383187DE-3DC0-3966-143D-C3B60F03FB95}"/>
          </ac:spMkLst>
        </pc:spChg>
        <pc:spChg chg="add">
          <ac:chgData name="Mayuri Jadhav" userId="S::mjadhav1@student.gsu.edu::c342bbd5-b5a8-4932-a866-f4ffe3ac6f1f" providerId="AD" clId="Web-{A6FAC42B-256A-8D75-50A4-0DB01279D50F}" dt="2023-02-25T17:05:44.386" v="689"/>
          <ac:spMkLst>
            <pc:docMk/>
            <pc:sldMk cId="2454405246" sldId="269"/>
            <ac:spMk id="6" creationId="{B95B9BA8-1D69-4796-85F5-B6D0BD52354B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7:05:56.059" v="690"/>
          <ac:spMkLst>
            <pc:docMk/>
            <pc:sldMk cId="2454405246" sldId="269"/>
            <ac:spMk id="7" creationId="{901862F7-0C9F-EB00-0D7E-FE17A8D89DC5}"/>
          </ac:spMkLst>
        </pc:spChg>
        <pc:picChg chg="mod">
          <ac:chgData name="Mayuri Jadhav" userId="S::mjadhav1@student.gsu.edu::c342bbd5-b5a8-4932-a866-f4ffe3ac6f1f" providerId="AD" clId="Web-{A6FAC42B-256A-8D75-50A4-0DB01279D50F}" dt="2023-02-25T19:24:08.449" v="857" actId="1076"/>
          <ac:picMkLst>
            <pc:docMk/>
            <pc:sldMk cId="2454405246" sldId="269"/>
            <ac:picMk id="3" creationId="{821AA8E6-5A95-0386-1A8B-FD4EABFCC526}"/>
          </ac:picMkLst>
        </pc:picChg>
        <pc:picChg chg="mod">
          <ac:chgData name="Mayuri Jadhav" userId="S::mjadhav1@student.gsu.edu::c342bbd5-b5a8-4932-a866-f4ffe3ac6f1f" providerId="AD" clId="Web-{A6FAC42B-256A-8D75-50A4-0DB01279D50F}" dt="2023-02-25T17:06:28.483" v="701" actId="1076"/>
          <ac:picMkLst>
            <pc:docMk/>
            <pc:sldMk cId="2454405246" sldId="269"/>
            <ac:picMk id="4" creationId="{0B8BB696-7A4B-EB50-C8D4-7776EEBBB49B}"/>
          </ac:picMkLst>
        </pc:picChg>
        <pc:picChg chg="mod">
          <ac:chgData name="Mayuri Jadhav" userId="S::mjadhav1@student.gsu.edu::c342bbd5-b5a8-4932-a866-f4ffe3ac6f1f" providerId="AD" clId="Web-{A6FAC42B-256A-8D75-50A4-0DB01279D50F}" dt="2023-02-25T19:24:04.480" v="856" actId="14100"/>
          <ac:picMkLst>
            <pc:docMk/>
            <pc:sldMk cId="2454405246" sldId="269"/>
            <ac:picMk id="7" creationId="{98B7C494-5206-89C9-60A6-C19FD5DB4C87}"/>
          </ac:picMkLst>
        </pc:picChg>
      </pc:sldChg>
      <pc:sldChg chg="del ord">
        <pc:chgData name="Mayuri Jadhav" userId="S::mjadhav1@student.gsu.edu::c342bbd5-b5a8-4932-a866-f4ffe3ac6f1f" providerId="AD" clId="Web-{A6FAC42B-256A-8D75-50A4-0DB01279D50F}" dt="2023-02-25T19:24:14.981" v="858"/>
        <pc:sldMkLst>
          <pc:docMk/>
          <pc:sldMk cId="3870517058" sldId="271"/>
        </pc:sldMkLst>
      </pc:sldChg>
      <pc:sldChg chg="del">
        <pc:chgData name="Mayuri Jadhav" userId="S::mjadhav1@student.gsu.edu::c342bbd5-b5a8-4932-a866-f4ffe3ac6f1f" providerId="AD" clId="Web-{A6FAC42B-256A-8D75-50A4-0DB01279D50F}" dt="2023-02-25T17:19:15" v="757"/>
        <pc:sldMkLst>
          <pc:docMk/>
          <pc:sldMk cId="270057786" sldId="272"/>
        </pc:sldMkLst>
      </pc:sldChg>
      <pc:sldChg chg="addSp modSp mod setBg setClrOvrMap">
        <pc:chgData name="Mayuri Jadhav" userId="S::mjadhav1@student.gsu.edu::c342bbd5-b5a8-4932-a866-f4ffe3ac6f1f" providerId="AD" clId="Web-{A6FAC42B-256A-8D75-50A4-0DB01279D50F}" dt="2023-02-25T17:05:28.666" v="688" actId="20577"/>
        <pc:sldMkLst>
          <pc:docMk/>
          <pc:sldMk cId="510584527" sldId="273"/>
        </pc:sldMkLst>
        <pc:spChg chg="mod">
          <ac:chgData name="Mayuri Jadhav" userId="S::mjadhav1@student.gsu.edu::c342bbd5-b5a8-4932-a866-f4ffe3ac6f1f" providerId="AD" clId="Web-{A6FAC42B-256A-8D75-50A4-0DB01279D50F}" dt="2023-02-25T17:04:40.007" v="676"/>
          <ac:spMkLst>
            <pc:docMk/>
            <pc:sldMk cId="510584527" sldId="273"/>
            <ac:spMk id="2" creationId="{3A5CB507-575D-2616-DAC8-A43226CB87C2}"/>
          </ac:spMkLst>
        </pc:spChg>
        <pc:spChg chg="mod">
          <ac:chgData name="Mayuri Jadhav" userId="S::mjadhav1@student.gsu.edu::c342bbd5-b5a8-4932-a866-f4ffe3ac6f1f" providerId="AD" clId="Web-{A6FAC42B-256A-8D75-50A4-0DB01279D50F}" dt="2023-02-25T17:05:28.666" v="688" actId="20577"/>
          <ac:spMkLst>
            <pc:docMk/>
            <pc:sldMk cId="510584527" sldId="273"/>
            <ac:spMk id="3" creationId="{4625419D-A34A-F7A8-554F-AE21F63513D5}"/>
          </ac:spMkLst>
        </pc:spChg>
        <pc:spChg chg="add">
          <ac:chgData name="Mayuri Jadhav" userId="S::mjadhav1@student.gsu.edu::c342bbd5-b5a8-4932-a866-f4ffe3ac6f1f" providerId="AD" clId="Web-{A6FAC42B-256A-8D75-50A4-0DB01279D50F}" dt="2023-02-25T17:04:40.007" v="676"/>
          <ac:spMkLst>
            <pc:docMk/>
            <pc:sldMk cId="510584527" sldId="273"/>
            <ac:spMk id="8" creationId="{EA67B5B4-3A24-436E-B663-1B2EBFF8A0CD}"/>
          </ac:spMkLst>
        </pc:spChg>
        <pc:spChg chg="add">
          <ac:chgData name="Mayuri Jadhav" userId="S::mjadhav1@student.gsu.edu::c342bbd5-b5a8-4932-a866-f4ffe3ac6f1f" providerId="AD" clId="Web-{A6FAC42B-256A-8D75-50A4-0DB01279D50F}" dt="2023-02-25T17:04:40.007" v="676"/>
          <ac:spMkLst>
            <pc:docMk/>
            <pc:sldMk cId="510584527" sldId="273"/>
            <ac:spMk id="10" creationId="{987FDF89-C993-41F4-A1B8-DBAFF16008A9}"/>
          </ac:spMkLst>
        </pc:spChg>
        <pc:spChg chg="add">
          <ac:chgData name="Mayuri Jadhav" userId="S::mjadhav1@student.gsu.edu::c342bbd5-b5a8-4932-a866-f4ffe3ac6f1f" providerId="AD" clId="Web-{A6FAC42B-256A-8D75-50A4-0DB01279D50F}" dt="2023-02-25T17:04:40.007" v="676"/>
          <ac:spMkLst>
            <pc:docMk/>
            <pc:sldMk cId="510584527" sldId="273"/>
            <ac:spMk id="12" creationId="{D1D7179B-FF7C-482F-B3D9-2BE9ED1139F9}"/>
          </ac:spMkLst>
        </pc:spChg>
      </pc:sldChg>
      <pc:sldChg chg="addSp delSp modSp new mod setBg setClrOvrMap">
        <pc:chgData name="Mayuri Jadhav" userId="S::mjadhav1@student.gsu.edu::c342bbd5-b5a8-4932-a866-f4ffe3ac6f1f" providerId="AD" clId="Web-{A6FAC42B-256A-8D75-50A4-0DB01279D50F}" dt="2023-02-25T19:22:48.088" v="842" actId="20577"/>
        <pc:sldMkLst>
          <pc:docMk/>
          <pc:sldMk cId="2025055352" sldId="275"/>
        </pc:sldMkLst>
        <pc:spChg chg="del">
          <ac:chgData name="Mayuri Jadhav" userId="S::mjadhav1@student.gsu.edu::c342bbd5-b5a8-4932-a866-f4ffe3ac6f1f" providerId="AD" clId="Web-{A6FAC42B-256A-8D75-50A4-0DB01279D50F}" dt="2023-02-25T17:14:39.045" v="711"/>
          <ac:spMkLst>
            <pc:docMk/>
            <pc:sldMk cId="2025055352" sldId="275"/>
            <ac:spMk id="2" creationId="{967896C3-4534-C61B-8CF0-AD86C520A9E9}"/>
          </ac:spMkLst>
        </pc:spChg>
        <pc:spChg chg="del">
          <ac:chgData name="Mayuri Jadhav" userId="S::mjadhav1@student.gsu.edu::c342bbd5-b5a8-4932-a866-f4ffe3ac6f1f" providerId="AD" clId="Web-{A6FAC42B-256A-8D75-50A4-0DB01279D50F}" dt="2023-02-25T17:14:30.138" v="709"/>
          <ac:spMkLst>
            <pc:docMk/>
            <pc:sldMk cId="2025055352" sldId="275"/>
            <ac:spMk id="3" creationId="{BBD8EB98-AEAD-98F2-8D27-4B22AEDA397F}"/>
          </ac:spMkLst>
        </pc:spChg>
        <pc:spChg chg="del">
          <ac:chgData name="Mayuri Jadhav" userId="S::mjadhav1@student.gsu.edu::c342bbd5-b5a8-4932-a866-f4ffe3ac6f1f" providerId="AD" clId="Web-{A6FAC42B-256A-8D75-50A4-0DB01279D50F}" dt="2023-02-25T17:14:33.091" v="710"/>
          <ac:spMkLst>
            <pc:docMk/>
            <pc:sldMk cId="2025055352" sldId="275"/>
            <ac:spMk id="4" creationId="{79A9C724-B1BB-E690-0DAB-FA31B528A4E2}"/>
          </ac:spMkLst>
        </pc:spChg>
        <pc:spChg chg="add mod">
          <ac:chgData name="Mayuri Jadhav" userId="S::mjadhav1@student.gsu.edu::c342bbd5-b5a8-4932-a866-f4ffe3ac6f1f" providerId="AD" clId="Web-{A6FAC42B-256A-8D75-50A4-0DB01279D50F}" dt="2023-02-25T19:22:48.088" v="842" actId="20577"/>
          <ac:spMkLst>
            <pc:docMk/>
            <pc:sldMk cId="2025055352" sldId="275"/>
            <ac:spMk id="6" creationId="{EADB8197-C97A-5DDF-10B2-1B186ABA06FC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7:14:25.513" v="708"/>
          <ac:spMkLst>
            <pc:docMk/>
            <pc:sldMk cId="2025055352" sldId="275"/>
            <ac:spMk id="8" creationId="{8F0E2DC3-F7E4-B4E2-6FE1-BC986A803ED5}"/>
          </ac:spMkLst>
        </pc:spChg>
        <pc:spChg chg="add mod ord">
          <ac:chgData name="Mayuri Jadhav" userId="S::mjadhav1@student.gsu.edu::c342bbd5-b5a8-4932-a866-f4ffe3ac6f1f" providerId="AD" clId="Web-{A6FAC42B-256A-8D75-50A4-0DB01279D50F}" dt="2023-02-25T17:17:47.666" v="744" actId="1076"/>
          <ac:spMkLst>
            <pc:docMk/>
            <pc:sldMk cId="2025055352" sldId="275"/>
            <ac:spMk id="10" creationId="{F012BF6A-4178-7252-AF6C-4DF39E4F7754}"/>
          </ac:spMkLst>
        </pc:spChg>
        <pc:spChg chg="add mod">
          <ac:chgData name="Mayuri Jadhav" userId="S::mjadhav1@student.gsu.edu::c342bbd5-b5a8-4932-a866-f4ffe3ac6f1f" providerId="AD" clId="Web-{A6FAC42B-256A-8D75-50A4-0DB01279D50F}" dt="2023-02-25T17:17:27.993" v="740" actId="20577"/>
          <ac:spMkLst>
            <pc:docMk/>
            <pc:sldMk cId="2025055352" sldId="275"/>
            <ac:spMk id="12" creationId="{70AB7456-19D5-A698-831D-3FC275CE98B0}"/>
          </ac:spMkLst>
        </pc:spChg>
        <pc:spChg chg="add">
          <ac:chgData name="Mayuri Jadhav" userId="S::mjadhav1@student.gsu.edu::c342bbd5-b5a8-4932-a866-f4ffe3ac6f1f" providerId="AD" clId="Web-{A6FAC42B-256A-8D75-50A4-0DB01279D50F}" dt="2023-02-25T17:15:33.673" v="716"/>
          <ac:spMkLst>
            <pc:docMk/>
            <pc:sldMk cId="2025055352" sldId="275"/>
            <ac:spMk id="17" creationId="{3B0DF90E-6BAD-4E82-8FDF-717C9A357378}"/>
          </ac:spMkLst>
        </pc:spChg>
        <pc:spChg chg="add">
          <ac:chgData name="Mayuri Jadhav" userId="S::mjadhav1@student.gsu.edu::c342bbd5-b5a8-4932-a866-f4ffe3ac6f1f" providerId="AD" clId="Web-{A6FAC42B-256A-8D75-50A4-0DB01279D50F}" dt="2023-02-25T17:15:33.673" v="716"/>
          <ac:spMkLst>
            <pc:docMk/>
            <pc:sldMk cId="2025055352" sldId="275"/>
            <ac:spMk id="19" creationId="{13DCC859-0434-4BB8-B6C5-09C88AE698FB}"/>
          </ac:spMkLst>
        </pc:spChg>
        <pc:spChg chg="add">
          <ac:chgData name="Mayuri Jadhav" userId="S::mjadhav1@student.gsu.edu::c342bbd5-b5a8-4932-a866-f4ffe3ac6f1f" providerId="AD" clId="Web-{A6FAC42B-256A-8D75-50A4-0DB01279D50F}" dt="2023-02-25T17:15:33.673" v="716"/>
          <ac:spMkLst>
            <pc:docMk/>
            <pc:sldMk cId="2025055352" sldId="275"/>
            <ac:spMk id="21" creationId="{08E7ACFB-B791-4C23-8B17-013FEDC09A89}"/>
          </ac:spMkLst>
        </pc:spChg>
        <pc:picChg chg="add mod">
          <ac:chgData name="Mayuri Jadhav" userId="S::mjadhav1@student.gsu.edu::c342bbd5-b5a8-4932-a866-f4ffe3ac6f1f" providerId="AD" clId="Web-{A6FAC42B-256A-8D75-50A4-0DB01279D50F}" dt="2023-02-25T19:22:18.650" v="837" actId="1076"/>
          <ac:picMkLst>
            <pc:docMk/>
            <pc:sldMk cId="2025055352" sldId="275"/>
            <ac:picMk id="3" creationId="{E66A6D64-78E0-A09B-1DA6-7ED5ACDC4B26}"/>
          </ac:picMkLst>
        </pc:picChg>
        <pc:picChg chg="add del mod">
          <ac:chgData name="Mayuri Jadhav" userId="S::mjadhav1@student.gsu.edu::c342bbd5-b5a8-4932-a866-f4ffe3ac6f1f" providerId="AD" clId="Web-{A6FAC42B-256A-8D75-50A4-0DB01279D50F}" dt="2023-02-25T19:22:01.978" v="834" actId="1076"/>
          <ac:picMkLst>
            <pc:docMk/>
            <pc:sldMk cId="2025055352" sldId="275"/>
            <ac:picMk id="14" creationId="{26D634A3-1F60-91E3-2025-C3918077890B}"/>
          </ac:picMkLst>
        </pc:picChg>
        <pc:picChg chg="add del mod">
          <ac:chgData name="Mayuri Jadhav" userId="S::mjadhav1@student.gsu.edu::c342bbd5-b5a8-4932-a866-f4ffe3ac6f1f" providerId="AD" clId="Web-{A6FAC42B-256A-8D75-50A4-0DB01279D50F}" dt="2023-02-25T19:21:26.899" v="825"/>
          <ac:picMkLst>
            <pc:docMk/>
            <pc:sldMk cId="2025055352" sldId="275"/>
            <ac:picMk id="16" creationId="{7674F8C9-17B7-2FEE-0525-41A3B200203E}"/>
          </ac:picMkLst>
        </pc:picChg>
        <pc:picChg chg="add mod">
          <ac:chgData name="Mayuri Jadhav" userId="S::mjadhav1@student.gsu.edu::c342bbd5-b5a8-4932-a866-f4ffe3ac6f1f" providerId="AD" clId="Web-{A6FAC42B-256A-8D75-50A4-0DB01279D50F}" dt="2023-02-25T19:22:04.931" v="835" actId="1076"/>
          <ac:picMkLst>
            <pc:docMk/>
            <pc:sldMk cId="2025055352" sldId="275"/>
            <ac:picMk id="20" creationId="{6CFE9CB7-24DD-F04A-917E-B990F6F541FE}"/>
          </ac:picMkLst>
        </pc:picChg>
      </pc:sldChg>
      <pc:sldChg chg="addSp delSp modSp new mod setBg setClrOvrMap">
        <pc:chgData name="Mayuri Jadhav" userId="S::mjadhav1@student.gsu.edu::c342bbd5-b5a8-4932-a866-f4ffe3ac6f1f" providerId="AD" clId="Web-{A6FAC42B-256A-8D75-50A4-0DB01279D50F}" dt="2023-02-25T19:28:41.236" v="1089" actId="14100"/>
        <pc:sldMkLst>
          <pc:docMk/>
          <pc:sldMk cId="3858608316" sldId="280"/>
        </pc:sldMkLst>
        <pc:spChg chg="mod">
          <ac:chgData name="Mayuri Jadhav" userId="S::mjadhav1@student.gsu.edu::c342bbd5-b5a8-4932-a866-f4ffe3ac6f1f" providerId="AD" clId="Web-{A6FAC42B-256A-8D75-50A4-0DB01279D50F}" dt="2023-02-25T19:25:15.138" v="865" actId="20577"/>
          <ac:spMkLst>
            <pc:docMk/>
            <pc:sldMk cId="3858608316" sldId="280"/>
            <ac:spMk id="2" creationId="{95C2E577-87B9-FB7C-D6F9-D834D5A38444}"/>
          </ac:spMkLst>
        </pc:spChg>
        <pc:spChg chg="add del mod">
          <ac:chgData name="Mayuri Jadhav" userId="S::mjadhav1@student.gsu.edu::c342bbd5-b5a8-4932-a866-f4ffe3ac6f1f" providerId="AD" clId="Web-{A6FAC42B-256A-8D75-50A4-0DB01279D50F}" dt="2023-02-25T19:24:40.012" v="861"/>
          <ac:spMkLst>
            <pc:docMk/>
            <pc:sldMk cId="3858608316" sldId="280"/>
            <ac:spMk id="3" creationId="{94AFD17C-7A9F-8A5D-57D5-CE8C0CF10D99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9:25:09.732" v="864"/>
          <ac:spMkLst>
            <pc:docMk/>
            <pc:sldMk cId="3858608316" sldId="280"/>
            <ac:spMk id="9" creationId="{C3D6EC93-F369-413E-AA67-5D4104161046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19:24:39.981" v="860"/>
          <ac:spMkLst>
            <pc:docMk/>
            <pc:sldMk cId="3858608316" sldId="280"/>
            <ac:spMk id="10" creationId="{9228552E-C8B1-4A80-8448-0787CE0FC704}"/>
          </ac:spMkLst>
        </pc:spChg>
        <pc:spChg chg="add mod">
          <ac:chgData name="Mayuri Jadhav" userId="S::mjadhav1@student.gsu.edu::c342bbd5-b5a8-4932-a866-f4ffe3ac6f1f" providerId="AD" clId="Web-{A6FAC42B-256A-8D75-50A4-0DB01279D50F}" dt="2023-02-25T19:28:41.236" v="1089" actId="14100"/>
          <ac:spMkLst>
            <pc:docMk/>
            <pc:sldMk cId="3858608316" sldId="280"/>
            <ac:spMk id="14" creationId="{94AFD17C-7A9F-8A5D-57D5-CE8C0CF10D99}"/>
          </ac:spMkLst>
        </pc:spChg>
        <pc:spChg chg="add">
          <ac:chgData name="Mayuri Jadhav" userId="S::mjadhav1@student.gsu.edu::c342bbd5-b5a8-4932-a866-f4ffe3ac6f1f" providerId="AD" clId="Web-{A6FAC42B-256A-8D75-50A4-0DB01279D50F}" dt="2023-02-25T19:25:09.732" v="864"/>
          <ac:spMkLst>
            <pc:docMk/>
            <pc:sldMk cId="3858608316" sldId="280"/>
            <ac:spMk id="20" creationId="{2B70B725-07B0-4EB9-A2D7-AE7B6CFFED37}"/>
          </ac:spMkLst>
        </pc:spChg>
        <pc:spChg chg="add">
          <ac:chgData name="Mayuri Jadhav" userId="S::mjadhav1@student.gsu.edu::c342bbd5-b5a8-4932-a866-f4ffe3ac6f1f" providerId="AD" clId="Web-{A6FAC42B-256A-8D75-50A4-0DB01279D50F}" dt="2023-02-25T19:25:09.732" v="864"/>
          <ac:spMkLst>
            <pc:docMk/>
            <pc:sldMk cId="3858608316" sldId="280"/>
            <ac:spMk id="22" creationId="{5B2C47C6-EA4D-46C3-8760-73C091352963}"/>
          </ac:spMkLst>
        </pc:spChg>
        <pc:grpChg chg="add del">
          <ac:chgData name="Mayuri Jadhav" userId="S::mjadhav1@student.gsu.edu::c342bbd5-b5a8-4932-a866-f4ffe3ac6f1f" providerId="AD" clId="Web-{A6FAC42B-256A-8D75-50A4-0DB01279D50F}" dt="2023-02-25T19:25:09.732" v="864"/>
          <ac:grpSpMkLst>
            <pc:docMk/>
            <pc:sldMk cId="3858608316" sldId="280"/>
            <ac:grpSpMk id="11" creationId="{4EA04677-6B2C-40F4-975C-ED9196552771}"/>
          </ac:grpSpMkLst>
        </pc:grpChg>
        <pc:graphicFrameChg chg="add del">
          <ac:chgData name="Mayuri Jadhav" userId="S::mjadhav1@student.gsu.edu::c342bbd5-b5a8-4932-a866-f4ffe3ac6f1f" providerId="AD" clId="Web-{A6FAC42B-256A-8D75-50A4-0DB01279D50F}" dt="2023-02-25T19:24:39.981" v="860"/>
          <ac:graphicFrameMkLst>
            <pc:docMk/>
            <pc:sldMk cId="3858608316" sldId="280"/>
            <ac:graphicFrameMk id="5" creationId="{AD78B161-3893-E945-3C0A-0E1A8F8D92B9}"/>
          </ac:graphicFrameMkLst>
        </pc:graphicFrameChg>
        <pc:picChg chg="add del">
          <ac:chgData name="Mayuri Jadhav" userId="S::mjadhav1@student.gsu.edu::c342bbd5-b5a8-4932-a866-f4ffe3ac6f1f" providerId="AD" clId="Web-{A6FAC42B-256A-8D75-50A4-0DB01279D50F}" dt="2023-02-25T19:24:39.981" v="860"/>
          <ac:picMkLst>
            <pc:docMk/>
            <pc:sldMk cId="3858608316" sldId="280"/>
            <ac:picMk id="6" creationId="{829D260E-D347-FB18-49B9-A934113E7CEA}"/>
          </ac:picMkLst>
        </pc:picChg>
        <pc:picChg chg="add mod ord">
          <ac:chgData name="Mayuri Jadhav" userId="S::mjadhav1@student.gsu.edu::c342bbd5-b5a8-4932-a866-f4ffe3ac6f1f" providerId="AD" clId="Web-{A6FAC42B-256A-8D75-50A4-0DB01279D50F}" dt="2023-02-25T19:25:09.732" v="864"/>
          <ac:picMkLst>
            <pc:docMk/>
            <pc:sldMk cId="3858608316" sldId="280"/>
            <ac:picMk id="15" creationId="{DD417F78-7819-A575-9969-8824E5EC24D0}"/>
          </ac:picMkLst>
        </pc:picChg>
      </pc:sldChg>
      <pc:sldChg chg="addSp delSp modSp new mod setBg setClrOvrMap">
        <pc:chgData name="Mayuri Jadhav" userId="S::mjadhav1@student.gsu.edu::c342bbd5-b5a8-4932-a866-f4ffe3ac6f1f" providerId="AD" clId="Web-{A6FAC42B-256A-8D75-50A4-0DB01279D50F}" dt="2023-02-25T20:43:19.736" v="1196" actId="1076"/>
        <pc:sldMkLst>
          <pc:docMk/>
          <pc:sldMk cId="958760094" sldId="281"/>
        </pc:sldMkLst>
        <pc:spChg chg="add del">
          <ac:chgData name="Mayuri Jadhav" userId="S::mjadhav1@student.gsu.edu::c342bbd5-b5a8-4932-a866-f4ffe3ac6f1f" providerId="AD" clId="Web-{A6FAC42B-256A-8D75-50A4-0DB01279D50F}" dt="2023-02-25T20:39:08.526" v="1133"/>
          <ac:spMkLst>
            <pc:docMk/>
            <pc:sldMk cId="958760094" sldId="281"/>
            <ac:spMk id="2" creationId="{9A43B44E-CDEF-60B4-2598-03C7F3E16E1D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20:39:08.526" v="1133"/>
          <ac:spMkLst>
            <pc:docMk/>
            <pc:sldMk cId="958760094" sldId="281"/>
            <ac:spMk id="3" creationId="{45C6782A-B479-47B5-471D-2398374AE5AA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20:39:02.088" v="1130"/>
          <ac:spMkLst>
            <pc:docMk/>
            <pc:sldMk cId="958760094" sldId="281"/>
            <ac:spMk id="10" creationId="{0B761509-3B9A-49A6-A84B-C3D86811697D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20:39:02.088" v="1130"/>
          <ac:spMkLst>
            <pc:docMk/>
            <pc:sldMk cId="958760094" sldId="281"/>
            <ac:spMk id="12" creationId="{91DE43FD-EB47-414A-B0AB-169B0FFFA527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20:39:08.510" v="1132"/>
          <ac:spMkLst>
            <pc:docMk/>
            <pc:sldMk cId="958760094" sldId="281"/>
            <ac:spMk id="18" creationId="{B95B9BA8-1D69-4796-85F5-B6D0BD52354B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20:39:08.510" v="1132"/>
          <ac:spMkLst>
            <pc:docMk/>
            <pc:sldMk cId="958760094" sldId="281"/>
            <ac:spMk id="19" creationId="{9A43B44E-CDEF-60B4-2598-03C7F3E16E1D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20:39:08.510" v="1132"/>
          <ac:spMkLst>
            <pc:docMk/>
            <pc:sldMk cId="958760094" sldId="281"/>
            <ac:spMk id="20" creationId="{45C6782A-B479-47B5-471D-2398374AE5AA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20:39:58.731" v="1142"/>
          <ac:spMkLst>
            <pc:docMk/>
            <pc:sldMk cId="958760094" sldId="281"/>
            <ac:spMk id="22" creationId="{56C20283-73E0-40EC-8AD8-057F581F64C2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20:39:58.731" v="1142"/>
          <ac:spMkLst>
            <pc:docMk/>
            <pc:sldMk cId="958760094" sldId="281"/>
            <ac:spMk id="23" creationId="{3FCC729B-E528-40C3-82D3-BA4375575E87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20:39:58.731" v="1142"/>
          <ac:spMkLst>
            <pc:docMk/>
            <pc:sldMk cId="958760094" sldId="281"/>
            <ac:spMk id="24" creationId="{58F1FB8D-1842-4A04-998D-6CF047AB2790}"/>
          </ac:spMkLst>
        </pc:spChg>
        <pc:spChg chg="add mod">
          <ac:chgData name="Mayuri Jadhav" userId="S::mjadhav1@student.gsu.edu::c342bbd5-b5a8-4932-a866-f4ffe3ac6f1f" providerId="AD" clId="Web-{A6FAC42B-256A-8D75-50A4-0DB01279D50F}" dt="2023-02-25T20:43:01.298" v="1193" actId="20577"/>
          <ac:spMkLst>
            <pc:docMk/>
            <pc:sldMk cId="958760094" sldId="281"/>
            <ac:spMk id="25" creationId="{9A43B44E-CDEF-60B4-2598-03C7F3E16E1D}"/>
          </ac:spMkLst>
        </pc:spChg>
        <pc:spChg chg="add del mod">
          <ac:chgData name="Mayuri Jadhav" userId="S::mjadhav1@student.gsu.edu::c342bbd5-b5a8-4932-a866-f4ffe3ac6f1f" providerId="AD" clId="Web-{A6FAC42B-256A-8D75-50A4-0DB01279D50F}" dt="2023-02-25T20:41:17.795" v="1147"/>
          <ac:spMkLst>
            <pc:docMk/>
            <pc:sldMk cId="958760094" sldId="281"/>
            <ac:spMk id="26" creationId="{45C6782A-B479-47B5-471D-2398374AE5AA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20:39:20.229" v="1137"/>
          <ac:spMkLst>
            <pc:docMk/>
            <pc:sldMk cId="958760094" sldId="281"/>
            <ac:spMk id="31" creationId="{C3D6EC93-F369-413E-AA67-5D4104161046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20:39:58.715" v="1141"/>
          <ac:spMkLst>
            <pc:docMk/>
            <pc:sldMk cId="958760094" sldId="281"/>
            <ac:spMk id="35" creationId="{FF9DEA15-78BD-4750-AA18-B9F28A6D5AB8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20:39:26.995" v="1139"/>
          <ac:spMkLst>
            <pc:docMk/>
            <pc:sldMk cId="958760094" sldId="281"/>
            <ac:spMk id="37" creationId="{F2B38F72-8FC4-4001-8C67-FA6B86DEC767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20:39:58.715" v="1141"/>
          <ac:spMkLst>
            <pc:docMk/>
            <pc:sldMk cId="958760094" sldId="281"/>
            <ac:spMk id="39" creationId="{C7FA33FF-088D-4F16-95A2-2C64D353DEA8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20:39:58.715" v="1141"/>
          <ac:spMkLst>
            <pc:docMk/>
            <pc:sldMk cId="958760094" sldId="281"/>
            <ac:spMk id="40" creationId="{A376EFB1-01CF-419F-ABF1-2AF02BBFCBD1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20:41:17.795" v="1147"/>
          <ac:spMkLst>
            <pc:docMk/>
            <pc:sldMk cId="958760094" sldId="281"/>
            <ac:spMk id="42" creationId="{F2B38F72-8FC4-4001-8C67-FA6B86DEC767}"/>
          </ac:spMkLst>
        </pc:spChg>
        <pc:spChg chg="add del">
          <ac:chgData name="Mayuri Jadhav" userId="S::mjadhav1@student.gsu.edu::c342bbd5-b5a8-4932-a866-f4ffe3ac6f1f" providerId="AD" clId="Web-{A6FAC42B-256A-8D75-50A4-0DB01279D50F}" dt="2023-02-25T20:41:31.624" v="1148"/>
          <ac:spMkLst>
            <pc:docMk/>
            <pc:sldMk cId="958760094" sldId="281"/>
            <ac:spMk id="47" creationId="{D12DDE76-C203-4047-9998-63900085B5E8}"/>
          </ac:spMkLst>
        </pc:spChg>
        <pc:spChg chg="add">
          <ac:chgData name="Mayuri Jadhav" userId="S::mjadhav1@student.gsu.edu::c342bbd5-b5a8-4932-a866-f4ffe3ac6f1f" providerId="AD" clId="Web-{A6FAC42B-256A-8D75-50A4-0DB01279D50F}" dt="2023-02-25T20:41:31.624" v="1148"/>
          <ac:spMkLst>
            <pc:docMk/>
            <pc:sldMk cId="958760094" sldId="281"/>
            <ac:spMk id="52" creationId="{7CA0DAA6-33B8-4A25-810D-2F4D816FB40E}"/>
          </ac:spMkLst>
        </pc:spChg>
        <pc:grpChg chg="add del">
          <ac:chgData name="Mayuri Jadhav" userId="S::mjadhav1@student.gsu.edu::c342bbd5-b5a8-4932-a866-f4ffe3ac6f1f" providerId="AD" clId="Web-{A6FAC42B-256A-8D75-50A4-0DB01279D50F}" dt="2023-02-25T20:39:02.088" v="1130"/>
          <ac:grpSpMkLst>
            <pc:docMk/>
            <pc:sldMk cId="958760094" sldId="281"/>
            <ac:grpSpMk id="14" creationId="{58495BCC-CE77-4CC2-952E-846F41119FD5}"/>
          </ac:grpSpMkLst>
        </pc:grpChg>
        <pc:grpChg chg="add del">
          <ac:chgData name="Mayuri Jadhav" userId="S::mjadhav1@student.gsu.edu::c342bbd5-b5a8-4932-a866-f4ffe3ac6f1f" providerId="AD" clId="Web-{A6FAC42B-256A-8D75-50A4-0DB01279D50F}" dt="2023-02-25T20:39:20.229" v="1137"/>
          <ac:grpSpMkLst>
            <pc:docMk/>
            <pc:sldMk cId="958760094" sldId="281"/>
            <ac:grpSpMk id="33" creationId="{4EA04677-6B2C-40F4-975C-ED9196552771}"/>
          </ac:grpSpMkLst>
        </pc:grpChg>
        <pc:picChg chg="add mod ord">
          <ac:chgData name="Mayuri Jadhav" userId="S::mjadhav1@student.gsu.edu::c342bbd5-b5a8-4932-a866-f4ffe3ac6f1f" providerId="AD" clId="Web-{A6FAC42B-256A-8D75-50A4-0DB01279D50F}" dt="2023-02-25T20:43:19.736" v="1196" actId="1076"/>
          <ac:picMkLst>
            <pc:docMk/>
            <pc:sldMk cId="958760094" sldId="281"/>
            <ac:picMk id="5" creationId="{4919277B-CAC9-6375-9515-7DBA8A41BEBE}"/>
          </ac:picMkLst>
        </pc:picChg>
      </pc:sldChg>
    </pc:docChg>
  </pc:docChgLst>
  <pc:docChgLst>
    <pc:chgData name="Sanika Pawan Dhawale" userId="S::sdhawale1@student.gsu.edu::5e467422-162a-4a3c-a558-3dc152a2ad2c" providerId="AD" clId="Web-{05DE214F-5734-43A3-927B-77D9BC7D93C6}"/>
    <pc:docChg chg="modSld">
      <pc:chgData name="Sanika Pawan Dhawale" userId="S::sdhawale1@student.gsu.edu::5e467422-162a-4a3c-a558-3dc152a2ad2c" providerId="AD" clId="Web-{05DE214F-5734-43A3-927B-77D9BC7D93C6}" dt="2023-02-25T01:58:28.124" v="8" actId="20577"/>
      <pc:docMkLst>
        <pc:docMk/>
      </pc:docMkLst>
      <pc:sldChg chg="addSp modSp">
        <pc:chgData name="Sanika Pawan Dhawale" userId="S::sdhawale1@student.gsu.edu::5e467422-162a-4a3c-a558-3dc152a2ad2c" providerId="AD" clId="Web-{05DE214F-5734-43A3-927B-77D9BC7D93C6}" dt="2023-02-25T01:58:28.124" v="8" actId="20577"/>
        <pc:sldMkLst>
          <pc:docMk/>
          <pc:sldMk cId="228723692" sldId="268"/>
        </pc:sldMkLst>
        <pc:spChg chg="add mod">
          <ac:chgData name="Sanika Pawan Dhawale" userId="S::sdhawale1@student.gsu.edu::5e467422-162a-4a3c-a558-3dc152a2ad2c" providerId="AD" clId="Web-{05DE214F-5734-43A3-927B-77D9BC7D93C6}" dt="2023-02-25T01:58:28.124" v="8" actId="20577"/>
          <ac:spMkLst>
            <pc:docMk/>
            <pc:sldMk cId="228723692" sldId="268"/>
            <ac:spMk id="5" creationId="{FC60869E-6E62-D872-C403-D581FD22454F}"/>
          </ac:spMkLst>
        </pc:spChg>
      </pc:sldChg>
    </pc:docChg>
  </pc:docChgLst>
  <pc:docChgLst>
    <pc:chgData name="Mayuri Jadhav" userId="S::mjadhav1@student.gsu.edu::c342bbd5-b5a8-4932-a866-f4ffe3ac6f1f" providerId="AD" clId="Web-{330E7CCA-B284-DD71-B11E-21973C72DF0D}"/>
    <pc:docChg chg="modSld">
      <pc:chgData name="Mayuri Jadhav" userId="S::mjadhav1@student.gsu.edu::c342bbd5-b5a8-4932-a866-f4ffe3ac6f1f" providerId="AD" clId="Web-{330E7CCA-B284-DD71-B11E-21973C72DF0D}" dt="2023-02-24T23:08:35.811" v="1" actId="1076"/>
      <pc:docMkLst>
        <pc:docMk/>
      </pc:docMkLst>
      <pc:sldChg chg="modSp">
        <pc:chgData name="Mayuri Jadhav" userId="S::mjadhav1@student.gsu.edu::c342bbd5-b5a8-4932-a866-f4ffe3ac6f1f" providerId="AD" clId="Web-{330E7CCA-B284-DD71-B11E-21973C72DF0D}" dt="2023-02-24T23:08:35.811" v="1" actId="1076"/>
        <pc:sldMkLst>
          <pc:docMk/>
          <pc:sldMk cId="133711856" sldId="257"/>
        </pc:sldMkLst>
        <pc:picChg chg="mod">
          <ac:chgData name="Mayuri Jadhav" userId="S::mjadhav1@student.gsu.edu::c342bbd5-b5a8-4932-a866-f4ffe3ac6f1f" providerId="AD" clId="Web-{330E7CCA-B284-DD71-B11E-21973C72DF0D}" dt="2023-02-24T23:08:35.811" v="1" actId="1076"/>
          <ac:picMkLst>
            <pc:docMk/>
            <pc:sldMk cId="133711856" sldId="257"/>
            <ac:picMk id="5" creationId="{3285F609-FE0E-289A-A71B-27780FDD571F}"/>
          </ac:picMkLst>
        </pc:picChg>
      </pc:sldChg>
    </pc:docChg>
  </pc:docChgLst>
  <pc:docChgLst>
    <pc:chgData name="Anindita Sarmah" userId="S::asarmah1@student.gsu.edu::925cbe4c-05d3-43c0-917f-309d56386c10" providerId="AD" clId="Web-{45CC3374-21D3-4C24-B4DF-F19C3FCDBF88}"/>
    <pc:docChg chg="modSld addMainMaster delMainMaster">
      <pc:chgData name="Anindita Sarmah" userId="S::asarmah1@student.gsu.edu::925cbe4c-05d3-43c0-917f-309d56386c10" providerId="AD" clId="Web-{45CC3374-21D3-4C24-B4DF-F19C3FCDBF88}" dt="2023-02-25T05:56:52.990" v="33"/>
      <pc:docMkLst>
        <pc:docMk/>
      </pc:docMkLst>
      <pc:sldChg chg="addSp delSp modSp mod modClrScheme delDesignElem chgLayout">
        <pc:chgData name="Anindita Sarmah" userId="S::asarmah1@student.gsu.edu::925cbe4c-05d3-43c0-917f-309d56386c10" providerId="AD" clId="Web-{45CC3374-21D3-4C24-B4DF-F19C3FCDBF88}" dt="2023-02-25T05:56:52.990" v="33"/>
        <pc:sldMkLst>
          <pc:docMk/>
          <pc:sldMk cId="1900972181" sldId="256"/>
        </pc:sldMkLst>
        <pc:spChg chg="mod ord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1900972181" sldId="256"/>
            <ac:spMk id="2" creationId="{70E059ED-8D8A-4513-0AF2-63D5DEDF302C}"/>
          </ac:spMkLst>
        </pc:spChg>
        <pc:spChg chg="mod ord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1900972181" sldId="256"/>
            <ac:spMk id="3" creationId="{9CCC45C2-013F-DD5A-AC49-416BAABFADBB}"/>
          </ac:spMkLst>
        </pc:spChg>
        <pc:spChg chg="add del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1900972181" sldId="256"/>
            <ac:spMk id="12" creationId="{C1DD1A8A-57D5-4A81-AD04-532B043C5611}"/>
          </ac:spMkLst>
        </pc:spChg>
        <pc:spChg chg="add del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1900972181" sldId="256"/>
            <ac:spMk id="14" creationId="{007891EC-4501-44ED-A8C8-B11B6DB767AB}"/>
          </ac:spMkLst>
        </pc:spChg>
      </pc:sldChg>
      <pc:sldChg chg="modSp mod modClrScheme chgLayout">
        <pc:chgData name="Anindita Sarmah" userId="S::asarmah1@student.gsu.edu::925cbe4c-05d3-43c0-917f-309d56386c10" providerId="AD" clId="Web-{45CC3374-21D3-4C24-B4DF-F19C3FCDBF88}" dt="2023-02-25T05:56:52.990" v="33"/>
        <pc:sldMkLst>
          <pc:docMk/>
          <pc:sldMk cId="133711856" sldId="257"/>
        </pc:sldMkLst>
        <pc:spChg chg="mod ord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133711856" sldId="257"/>
            <ac:spMk id="6" creationId="{E57F799D-F7AA-BB1E-1E87-B4506F1E1E04}"/>
          </ac:spMkLst>
        </pc:spChg>
      </pc:sldChg>
      <pc:sldChg chg="modSp mod modClrScheme chgLayout">
        <pc:chgData name="Anindita Sarmah" userId="S::asarmah1@student.gsu.edu::925cbe4c-05d3-43c0-917f-309d56386c10" providerId="AD" clId="Web-{45CC3374-21D3-4C24-B4DF-F19C3FCDBF88}" dt="2023-02-25T05:56:52.990" v="33"/>
        <pc:sldMkLst>
          <pc:docMk/>
          <pc:sldMk cId="914478160" sldId="258"/>
        </pc:sldMkLst>
        <pc:spChg chg="mod ord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914478160" sldId="258"/>
            <ac:spMk id="2" creationId="{01ACC27C-C166-9A3E-40F5-5BB46820FB95}"/>
          </ac:spMkLst>
        </pc:spChg>
        <pc:spChg chg="mod ord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914478160" sldId="258"/>
            <ac:spMk id="3" creationId="{7944E5BF-B23C-3C5D-383F-90794C425384}"/>
          </ac:spMkLst>
        </pc:spChg>
      </pc:sldChg>
      <pc:sldChg chg="modSp mod modClrScheme chgLayout">
        <pc:chgData name="Anindita Sarmah" userId="S::asarmah1@student.gsu.edu::925cbe4c-05d3-43c0-917f-309d56386c10" providerId="AD" clId="Web-{45CC3374-21D3-4C24-B4DF-F19C3FCDBF88}" dt="2023-02-25T05:56:52.990" v="33"/>
        <pc:sldMkLst>
          <pc:docMk/>
          <pc:sldMk cId="2696779483" sldId="260"/>
        </pc:sldMkLst>
        <pc:spChg chg="mod ord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2696779483" sldId="260"/>
            <ac:spMk id="6" creationId="{DA0A3F5B-4A77-6D87-805C-C8B5601B05AE}"/>
          </ac:spMkLst>
        </pc:spChg>
      </pc:sldChg>
      <pc:sldChg chg="modSp mod modClrScheme chgLayout">
        <pc:chgData name="Anindita Sarmah" userId="S::asarmah1@student.gsu.edu::925cbe4c-05d3-43c0-917f-309d56386c10" providerId="AD" clId="Web-{45CC3374-21D3-4C24-B4DF-F19C3FCDBF88}" dt="2023-02-25T05:56:52.990" v="33"/>
        <pc:sldMkLst>
          <pc:docMk/>
          <pc:sldMk cId="3945246768" sldId="261"/>
        </pc:sldMkLst>
        <pc:spChg chg="mod ord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3945246768" sldId="261"/>
            <ac:spMk id="6" creationId="{9D31E331-07DD-207C-6474-EA99A33050A2}"/>
          </ac:spMkLst>
        </pc:spChg>
      </pc:sldChg>
      <pc:sldChg chg="addSp delSp modSp mod modClrScheme chgLayout">
        <pc:chgData name="Anindita Sarmah" userId="S::asarmah1@student.gsu.edu::925cbe4c-05d3-43c0-917f-309d56386c10" providerId="AD" clId="Web-{45CC3374-21D3-4C24-B4DF-F19C3FCDBF88}" dt="2023-02-25T05:56:52.990" v="33"/>
        <pc:sldMkLst>
          <pc:docMk/>
          <pc:sldMk cId="2457753271" sldId="262"/>
        </pc:sldMkLst>
        <pc:spChg chg="mod ord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2457753271" sldId="262"/>
            <ac:spMk id="4" creationId="{B3139847-E46D-8EF3-8E3F-1C7679337E93}"/>
          </ac:spMkLst>
        </pc:spChg>
        <pc:picChg chg="del">
          <ac:chgData name="Anindita Sarmah" userId="S::asarmah1@student.gsu.edu::925cbe4c-05d3-43c0-917f-309d56386c10" providerId="AD" clId="Web-{45CC3374-21D3-4C24-B4DF-F19C3FCDBF88}" dt="2023-02-25T05:41:38.930" v="0"/>
          <ac:picMkLst>
            <pc:docMk/>
            <pc:sldMk cId="2457753271" sldId="262"/>
            <ac:picMk id="2" creationId="{6375DD2E-60B8-B176-F23D-6696E54EFAC9}"/>
          </ac:picMkLst>
        </pc:picChg>
        <pc:picChg chg="add del mod">
          <ac:chgData name="Anindita Sarmah" userId="S::asarmah1@student.gsu.edu::925cbe4c-05d3-43c0-917f-309d56386c10" providerId="AD" clId="Web-{45CC3374-21D3-4C24-B4DF-F19C3FCDBF88}" dt="2023-02-25T05:47:05.349" v="15"/>
          <ac:picMkLst>
            <pc:docMk/>
            <pc:sldMk cId="2457753271" sldId="262"/>
            <ac:picMk id="3" creationId="{FC329695-FFEE-64E0-49DB-303264A14C2B}"/>
          </ac:picMkLst>
        </pc:picChg>
        <pc:picChg chg="mod">
          <ac:chgData name="Anindita Sarmah" userId="S::asarmah1@student.gsu.edu::925cbe4c-05d3-43c0-917f-309d56386c10" providerId="AD" clId="Web-{45CC3374-21D3-4C24-B4DF-F19C3FCDBF88}" dt="2023-02-25T05:46:00.066" v="11" actId="1076"/>
          <ac:picMkLst>
            <pc:docMk/>
            <pc:sldMk cId="2457753271" sldId="262"/>
            <ac:picMk id="5" creationId="{B77A601F-D3D3-79AD-4A10-4165A951A3E1}"/>
          </ac:picMkLst>
        </pc:picChg>
        <pc:picChg chg="mod">
          <ac:chgData name="Anindita Sarmah" userId="S::asarmah1@student.gsu.edu::925cbe4c-05d3-43c0-917f-309d56386c10" providerId="AD" clId="Web-{45CC3374-21D3-4C24-B4DF-F19C3FCDBF88}" dt="2023-02-25T05:46:06.645" v="13" actId="14100"/>
          <ac:picMkLst>
            <pc:docMk/>
            <pc:sldMk cId="2457753271" sldId="262"/>
            <ac:picMk id="6" creationId="{FA3E1941-6001-5880-37E4-A04E2826C813}"/>
          </ac:picMkLst>
        </pc:picChg>
        <pc:picChg chg="add mod">
          <ac:chgData name="Anindita Sarmah" userId="S::asarmah1@student.gsu.edu::925cbe4c-05d3-43c0-917f-309d56386c10" providerId="AD" clId="Web-{45CC3374-21D3-4C24-B4DF-F19C3FCDBF88}" dt="2023-02-25T05:48:12.288" v="24" actId="1076"/>
          <ac:picMkLst>
            <pc:docMk/>
            <pc:sldMk cId="2457753271" sldId="262"/>
            <ac:picMk id="7" creationId="{0F46DF6F-C30C-0AA3-ECB0-84835FC1E966}"/>
          </ac:picMkLst>
        </pc:picChg>
      </pc:sldChg>
      <pc:sldChg chg="modSp mod modClrScheme chgLayout">
        <pc:chgData name="Anindita Sarmah" userId="S::asarmah1@student.gsu.edu::925cbe4c-05d3-43c0-917f-309d56386c10" providerId="AD" clId="Web-{45CC3374-21D3-4C24-B4DF-F19C3FCDBF88}" dt="2023-02-25T05:56:52.990" v="33"/>
        <pc:sldMkLst>
          <pc:docMk/>
          <pc:sldMk cId="1549805485" sldId="263"/>
        </pc:sldMkLst>
        <pc:spChg chg="mod ord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1549805485" sldId="263"/>
            <ac:spMk id="2" creationId="{968CFA3C-BC82-82E8-5758-5F72B0712B4C}"/>
          </ac:spMkLst>
        </pc:spChg>
        <pc:spChg chg="mod ord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1549805485" sldId="263"/>
            <ac:spMk id="3" creationId="{345B50E6-5968-6D07-15B5-435C8B649659}"/>
          </ac:spMkLst>
        </pc:spChg>
      </pc:sldChg>
      <pc:sldChg chg="addSp delSp modSp mod setBg modClrScheme setClrOvrMap delDesignElem chgLayout">
        <pc:chgData name="Anindita Sarmah" userId="S::asarmah1@student.gsu.edu::925cbe4c-05d3-43c0-917f-309d56386c10" providerId="AD" clId="Web-{45CC3374-21D3-4C24-B4DF-F19C3FCDBF88}" dt="2023-02-25T05:56:52.990" v="33"/>
        <pc:sldMkLst>
          <pc:docMk/>
          <pc:sldMk cId="1758885218" sldId="264"/>
        </pc:sldMkLst>
        <pc:spChg chg="mod ord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1758885218" sldId="264"/>
            <ac:spMk id="2" creationId="{311AD43B-3E80-D160-EB6D-0087AC1693A7}"/>
          </ac:spMkLst>
        </pc:spChg>
        <pc:spChg chg="mod ord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1758885218" sldId="264"/>
            <ac:spMk id="26" creationId="{F448DEA5-DB75-BB8E-AEEE-0BC7DCEA9687}"/>
          </ac:spMkLst>
        </pc:spChg>
        <pc:spChg chg="add del">
          <ac:chgData name="Anindita Sarmah" userId="S::asarmah1@student.gsu.edu::925cbe4c-05d3-43c0-917f-309d56386c10" providerId="AD" clId="Web-{45CC3374-21D3-4C24-B4DF-F19C3FCDBF88}" dt="2023-02-25T05:56:23.443" v="31"/>
          <ac:spMkLst>
            <pc:docMk/>
            <pc:sldMk cId="1758885218" sldId="264"/>
            <ac:spMk id="27" creationId="{EBB6D9F6-3E47-45AD-8461-718A3C87E3E8}"/>
          </ac:spMkLst>
        </pc:spChg>
        <pc:spChg chg="add del">
          <ac:chgData name="Anindita Sarmah" userId="S::asarmah1@student.gsu.edu::925cbe4c-05d3-43c0-917f-309d56386c10" providerId="AD" clId="Web-{45CC3374-21D3-4C24-B4DF-F19C3FCDBF88}" dt="2023-02-25T05:56:23.443" v="31"/>
          <ac:spMkLst>
            <pc:docMk/>
            <pc:sldMk cId="1758885218" sldId="264"/>
            <ac:spMk id="28" creationId="{A3B16A00-A549-4B07-B8C2-4B3A966D9E26}"/>
          </ac:spMkLst>
        </pc:spChg>
        <pc:spChg chg="add del">
          <ac:chgData name="Anindita Sarmah" userId="S::asarmah1@student.gsu.edu::925cbe4c-05d3-43c0-917f-309d56386c10" providerId="AD" clId="Web-{45CC3374-21D3-4C24-B4DF-F19C3FCDBF88}" dt="2023-02-25T05:56:23.443" v="31"/>
          <ac:spMkLst>
            <pc:docMk/>
            <pc:sldMk cId="1758885218" sldId="264"/>
            <ac:spMk id="29" creationId="{33B86BAE-87B4-4192-ABB2-627FFC965AC7}"/>
          </ac:spMkLst>
        </pc:spChg>
        <pc:spChg chg="add del">
          <ac:chgData name="Anindita Sarmah" userId="S::asarmah1@student.gsu.edu::925cbe4c-05d3-43c0-917f-309d56386c10" providerId="AD" clId="Web-{45CC3374-21D3-4C24-B4DF-F19C3FCDBF88}" dt="2023-02-25T05:56:23.443" v="31"/>
          <ac:spMkLst>
            <pc:docMk/>
            <pc:sldMk cId="1758885218" sldId="264"/>
            <ac:spMk id="30" creationId="{22BB4F03-4463-45CC-89A7-8E03412EDDBF}"/>
          </ac:spMkLst>
        </pc:spChg>
        <pc:spChg chg="add del">
          <ac:chgData name="Anindita Sarmah" userId="S::asarmah1@student.gsu.edu::925cbe4c-05d3-43c0-917f-309d56386c10" providerId="AD" clId="Web-{45CC3374-21D3-4C24-B4DF-F19C3FCDBF88}" dt="2023-02-25T05:56:23.443" v="31"/>
          <ac:spMkLst>
            <pc:docMk/>
            <pc:sldMk cId="1758885218" sldId="264"/>
            <ac:spMk id="31" creationId="{80E1AEAE-1F52-4C29-925C-27738417E9F5}"/>
          </ac:spMkLst>
        </pc:spChg>
        <pc:spChg chg="add del">
          <ac:chgData name="Anindita Sarmah" userId="S::asarmah1@student.gsu.edu::925cbe4c-05d3-43c0-917f-309d56386c10" providerId="AD" clId="Web-{45CC3374-21D3-4C24-B4DF-F19C3FCDBF88}" dt="2023-02-25T05:55:55.880" v="26"/>
          <ac:spMkLst>
            <pc:docMk/>
            <pc:sldMk cId="1758885218" sldId="264"/>
            <ac:spMk id="36" creationId="{A7AE9375-4664-4DB2-922D-2782A6E439AC}"/>
          </ac:spMkLst>
        </pc:spChg>
        <pc:spChg chg="add del">
          <ac:chgData name="Anindita Sarmah" userId="S::asarmah1@student.gsu.edu::925cbe4c-05d3-43c0-917f-309d56386c10" providerId="AD" clId="Web-{45CC3374-21D3-4C24-B4DF-F19C3FCDBF88}" dt="2023-02-25T05:56:23.427" v="30"/>
          <ac:spMkLst>
            <pc:docMk/>
            <pc:sldMk cId="1758885218" sldId="264"/>
            <ac:spMk id="44" creationId="{B1A0A2C2-4F85-44AF-8708-8DCA4B550CB8}"/>
          </ac:spMkLst>
        </pc:spChg>
        <pc:spChg chg="add del">
          <ac:chgData name="Anindita Sarmah" userId="S::asarmah1@student.gsu.edu::925cbe4c-05d3-43c0-917f-309d56386c10" providerId="AD" clId="Web-{45CC3374-21D3-4C24-B4DF-F19C3FCDBF88}" dt="2023-02-25T05:56:19.536" v="28"/>
          <ac:spMkLst>
            <pc:docMk/>
            <pc:sldMk cId="1758885218" sldId="264"/>
            <ac:spMk id="63" creationId="{717CC6E0-23A1-4D82-BE1E-8E61BF6D015F}"/>
          </ac:spMkLst>
        </pc:spChg>
        <pc:spChg chg="add del">
          <ac:chgData name="Anindita Sarmah" userId="S::asarmah1@student.gsu.edu::925cbe4c-05d3-43c0-917f-309d56386c10" providerId="AD" clId="Web-{45CC3374-21D3-4C24-B4DF-F19C3FCDBF88}" dt="2023-02-25T05:56:19.536" v="28"/>
          <ac:spMkLst>
            <pc:docMk/>
            <pc:sldMk cId="1758885218" sldId="264"/>
            <ac:spMk id="64" creationId="{D6C80E47-971C-437F-B030-191115B01D68}"/>
          </ac:spMkLst>
        </pc:spChg>
        <pc:spChg chg="add del">
          <ac:chgData name="Anindita Sarmah" userId="S::asarmah1@student.gsu.edu::925cbe4c-05d3-43c0-917f-309d56386c10" providerId="AD" clId="Web-{45CC3374-21D3-4C24-B4DF-F19C3FCDBF88}" dt="2023-02-25T05:56:19.536" v="28"/>
          <ac:spMkLst>
            <pc:docMk/>
            <pc:sldMk cId="1758885218" sldId="264"/>
            <ac:spMk id="65" creationId="{3CD1EA40-7116-4FCB-9369-70F29FAA91EC}"/>
          </ac:spMkLst>
        </pc:spChg>
        <pc:spChg chg="add del">
          <ac:chgData name="Anindita Sarmah" userId="S::asarmah1@student.gsu.edu::925cbe4c-05d3-43c0-917f-309d56386c10" providerId="AD" clId="Web-{45CC3374-21D3-4C24-B4DF-F19C3FCDBF88}" dt="2023-02-25T05:56:19.536" v="28"/>
          <ac:spMkLst>
            <pc:docMk/>
            <pc:sldMk cId="1758885218" sldId="264"/>
            <ac:spMk id="66" creationId="{BF647E38-F93D-4661-8D77-CE13EEB65B5A}"/>
          </ac:spMkLst>
        </pc:spChg>
        <pc:spChg chg="add del">
          <ac:chgData name="Anindita Sarmah" userId="S::asarmah1@student.gsu.edu::925cbe4c-05d3-43c0-917f-309d56386c10" providerId="AD" clId="Web-{45CC3374-21D3-4C24-B4DF-F19C3FCDBF88}" dt="2023-02-25T05:56:23.427" v="30"/>
          <ac:spMkLst>
            <pc:docMk/>
            <pc:sldMk cId="1758885218" sldId="264"/>
            <ac:spMk id="68" creationId="{003713C1-2FB2-413B-BF91-3AE41726FB7A}"/>
          </ac:spMkLst>
        </pc:spChg>
        <pc:spChg chg="add del">
          <ac:chgData name="Anindita Sarmah" userId="S::asarmah1@student.gsu.edu::925cbe4c-05d3-43c0-917f-309d56386c10" providerId="AD" clId="Web-{45CC3374-21D3-4C24-B4DF-F19C3FCDBF88}" dt="2023-02-25T05:56:23.427" v="30"/>
          <ac:spMkLst>
            <pc:docMk/>
            <pc:sldMk cId="1758885218" sldId="264"/>
            <ac:spMk id="69" creationId="{1CAB92A9-A23E-4C58-BF68-EDCB6F12A53E}"/>
          </ac:spMkLst>
        </pc:spChg>
        <pc:spChg chg="add del">
          <ac:chgData name="Anindita Sarmah" userId="S::asarmah1@student.gsu.edu::925cbe4c-05d3-43c0-917f-309d56386c10" providerId="AD" clId="Web-{45CC3374-21D3-4C24-B4DF-F19C3FCDBF88}" dt="2023-02-25T05:56:23.427" v="30"/>
          <ac:spMkLst>
            <pc:docMk/>
            <pc:sldMk cId="1758885218" sldId="264"/>
            <ac:spMk id="70" creationId="{90795B4D-5022-4A7F-A01D-8D880B7CDBE6}"/>
          </ac:spMkLst>
        </pc:spChg>
        <pc:spChg chg="add del">
          <ac:chgData name="Anindita Sarmah" userId="S::asarmah1@student.gsu.edu::925cbe4c-05d3-43c0-917f-309d56386c10" providerId="AD" clId="Web-{45CC3374-21D3-4C24-B4DF-F19C3FCDBF88}" dt="2023-02-25T05:56:23.427" v="30"/>
          <ac:spMkLst>
            <pc:docMk/>
            <pc:sldMk cId="1758885218" sldId="264"/>
            <ac:spMk id="71" creationId="{AFD19018-DE7C-4796-ADF2-AD2EB0FC0D9C}"/>
          </ac:spMkLst>
        </pc:spChg>
        <pc:spChg chg="add del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1758885218" sldId="264"/>
            <ac:spMk id="73" creationId="{EBB6D9F6-3E47-45AD-8461-718A3C87E3E8}"/>
          </ac:spMkLst>
        </pc:spChg>
        <pc:spChg chg="add del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1758885218" sldId="264"/>
            <ac:spMk id="74" creationId="{A3B16A00-A549-4B07-B8C2-4B3A966D9E26}"/>
          </ac:spMkLst>
        </pc:spChg>
        <pc:spChg chg="add del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1758885218" sldId="264"/>
            <ac:spMk id="75" creationId="{33B86BAE-87B4-4192-ABB2-627FFC965AC7}"/>
          </ac:spMkLst>
        </pc:spChg>
        <pc:spChg chg="add del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1758885218" sldId="264"/>
            <ac:spMk id="76" creationId="{22BB4F03-4463-45CC-89A7-8E03412EDDBF}"/>
          </ac:spMkLst>
        </pc:spChg>
        <pc:spChg chg="add del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1758885218" sldId="264"/>
            <ac:spMk id="77" creationId="{80E1AEAE-1F52-4C29-925C-27738417E9F5}"/>
          </ac:spMkLst>
        </pc:spChg>
        <pc:grpChg chg="add del">
          <ac:chgData name="Anindita Sarmah" userId="S::asarmah1@student.gsu.edu::925cbe4c-05d3-43c0-917f-309d56386c10" providerId="AD" clId="Web-{45CC3374-21D3-4C24-B4DF-F19C3FCDBF88}" dt="2023-02-25T05:56:19.536" v="28"/>
          <ac:grpSpMkLst>
            <pc:docMk/>
            <pc:sldMk cId="1758885218" sldId="264"/>
            <ac:grpSpMk id="42" creationId="{735C5426-EA82-4DCE-A1FA-05CB8E124545}"/>
          </ac:grpSpMkLst>
        </pc:grpChg>
        <pc:picChg chg="mod">
          <ac:chgData name="Anindita Sarmah" userId="S::asarmah1@student.gsu.edu::925cbe4c-05d3-43c0-917f-309d56386c10" providerId="AD" clId="Web-{45CC3374-21D3-4C24-B4DF-F19C3FCDBF88}" dt="2023-02-25T05:56:23.427" v="30"/>
          <ac:picMkLst>
            <pc:docMk/>
            <pc:sldMk cId="1758885218" sldId="264"/>
            <ac:picMk id="4" creationId="{445C6E02-D597-C229-6E45-D205194C8825}"/>
          </ac:picMkLst>
        </pc:picChg>
        <pc:picChg chg="mod ord">
          <ac:chgData name="Anindita Sarmah" userId="S::asarmah1@student.gsu.edu::925cbe4c-05d3-43c0-917f-309d56386c10" providerId="AD" clId="Web-{45CC3374-21D3-4C24-B4DF-F19C3FCDBF88}" dt="2023-02-25T05:56:23.427" v="30"/>
          <ac:picMkLst>
            <pc:docMk/>
            <pc:sldMk cId="1758885218" sldId="264"/>
            <ac:picMk id="5" creationId="{80E44F36-11BE-5362-74CF-F4F9FFE15A12}"/>
          </ac:picMkLst>
        </pc:picChg>
        <pc:picChg chg="mod">
          <ac:chgData name="Anindita Sarmah" userId="S::asarmah1@student.gsu.edu::925cbe4c-05d3-43c0-917f-309d56386c10" providerId="AD" clId="Web-{45CC3374-21D3-4C24-B4DF-F19C3FCDBF88}" dt="2023-02-25T05:56:23.427" v="30"/>
          <ac:picMkLst>
            <pc:docMk/>
            <pc:sldMk cId="1758885218" sldId="264"/>
            <ac:picMk id="6" creationId="{1AC9C43F-7248-2815-7B84-BAEA7A99ED35}"/>
          </ac:picMkLst>
        </pc:picChg>
        <pc:picChg chg="mod ord">
          <ac:chgData name="Anindita Sarmah" userId="S::asarmah1@student.gsu.edu::925cbe4c-05d3-43c0-917f-309d56386c10" providerId="AD" clId="Web-{45CC3374-21D3-4C24-B4DF-F19C3FCDBF88}" dt="2023-02-25T05:56:23.427" v="30"/>
          <ac:picMkLst>
            <pc:docMk/>
            <pc:sldMk cId="1758885218" sldId="264"/>
            <ac:picMk id="7" creationId="{5F05FB50-0D80-E019-A570-9097079727EA}"/>
          </ac:picMkLst>
        </pc:picChg>
        <pc:cxnChg chg="add del">
          <ac:chgData name="Anindita Sarmah" userId="S::asarmah1@student.gsu.edu::925cbe4c-05d3-43c0-917f-309d56386c10" providerId="AD" clId="Web-{45CC3374-21D3-4C24-B4DF-F19C3FCDBF88}" dt="2023-02-25T05:55:55.880" v="26"/>
          <ac:cxnSpMkLst>
            <pc:docMk/>
            <pc:sldMk cId="1758885218" sldId="264"/>
            <ac:cxnSpMk id="38" creationId="{EE504C98-6397-41C1-A8D8-2D9C4ED307E0}"/>
          </ac:cxnSpMkLst>
        </pc:cxnChg>
        <pc:cxnChg chg="add del">
          <ac:chgData name="Anindita Sarmah" userId="S::asarmah1@student.gsu.edu::925cbe4c-05d3-43c0-917f-309d56386c10" providerId="AD" clId="Web-{45CC3374-21D3-4C24-B4DF-F19C3FCDBF88}" dt="2023-02-25T05:55:55.880" v="26"/>
          <ac:cxnSpMkLst>
            <pc:docMk/>
            <pc:sldMk cId="1758885218" sldId="264"/>
            <ac:cxnSpMk id="40" creationId="{B7188D9B-1674-419B-A379-D1632A7EC3A2}"/>
          </ac:cxnSpMkLst>
        </pc:cxnChg>
      </pc:sldChg>
      <pc:sldChg chg="addSp delSp modSp mod modClrScheme delDesignElem chgLayout">
        <pc:chgData name="Anindita Sarmah" userId="S::asarmah1@student.gsu.edu::925cbe4c-05d3-43c0-917f-309d56386c10" providerId="AD" clId="Web-{45CC3374-21D3-4C24-B4DF-F19C3FCDBF88}" dt="2023-02-25T05:56:52.990" v="33"/>
        <pc:sldMkLst>
          <pc:docMk/>
          <pc:sldMk cId="1570242828" sldId="265"/>
        </pc:sldMkLst>
        <pc:spChg chg="mod ord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1570242828" sldId="265"/>
            <ac:spMk id="2" creationId="{7F71DF95-697D-9A71-EC03-38011A50C973}"/>
          </ac:spMkLst>
        </pc:spChg>
        <pc:spChg chg="mod ord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1570242828" sldId="265"/>
            <ac:spMk id="26" creationId="{D44694D9-CD9A-985C-3BA0-01AA9FBF7150}"/>
          </ac:spMkLst>
        </pc:spChg>
        <pc:spChg chg="add del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1570242828" sldId="265"/>
            <ac:spMk id="27" creationId="{EBB6D9F6-3E47-45AD-8461-718A3C87E3E8}"/>
          </ac:spMkLst>
        </pc:spChg>
        <pc:spChg chg="add del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1570242828" sldId="265"/>
            <ac:spMk id="28" creationId="{A3B16A00-A549-4B07-B8C2-4B3A966D9E26}"/>
          </ac:spMkLst>
        </pc:spChg>
        <pc:spChg chg="add del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1570242828" sldId="265"/>
            <ac:spMk id="29" creationId="{33B86BAE-87B4-4192-ABB2-627FFC965AC7}"/>
          </ac:spMkLst>
        </pc:spChg>
        <pc:spChg chg="add del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1570242828" sldId="265"/>
            <ac:spMk id="30" creationId="{22BB4F03-4463-45CC-89A7-8E03412EDDBF}"/>
          </ac:spMkLst>
        </pc:spChg>
        <pc:spChg chg="add del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1570242828" sldId="265"/>
            <ac:spMk id="31" creationId="{80E1AEAE-1F52-4C29-925C-27738417E9F5}"/>
          </ac:spMkLst>
        </pc:spChg>
      </pc:sldChg>
      <pc:sldChg chg="addSp delSp modSp mod modClrScheme delDesignElem chgLayout">
        <pc:chgData name="Anindita Sarmah" userId="S::asarmah1@student.gsu.edu::925cbe4c-05d3-43c0-917f-309d56386c10" providerId="AD" clId="Web-{45CC3374-21D3-4C24-B4DF-F19C3FCDBF88}" dt="2023-02-25T05:56:52.990" v="33"/>
        <pc:sldMkLst>
          <pc:docMk/>
          <pc:sldMk cId="161827789" sldId="266"/>
        </pc:sldMkLst>
        <pc:spChg chg="mod ord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161827789" sldId="266"/>
            <ac:spMk id="2" creationId="{1B97F810-734D-EF46-0C98-6854A9E5CFC5}"/>
          </ac:spMkLst>
        </pc:spChg>
        <pc:spChg chg="mod ord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161827789" sldId="266"/>
            <ac:spMk id="11" creationId="{71EC7FBC-D790-442D-CF43-63C4307B9B6A}"/>
          </ac:spMkLst>
        </pc:spChg>
        <pc:spChg chg="add del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161827789" sldId="266"/>
            <ac:spMk id="14" creationId="{EBB6D9F6-3E47-45AD-8461-718A3C87E3E8}"/>
          </ac:spMkLst>
        </pc:spChg>
        <pc:spChg chg="add del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161827789" sldId="266"/>
            <ac:spMk id="16" creationId="{A3B16A00-A549-4B07-B8C2-4B3A966D9E26}"/>
          </ac:spMkLst>
        </pc:spChg>
        <pc:spChg chg="add del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161827789" sldId="266"/>
            <ac:spMk id="18" creationId="{33B86BAE-87B4-4192-ABB2-627FFC965AC7}"/>
          </ac:spMkLst>
        </pc:spChg>
        <pc:spChg chg="add del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161827789" sldId="266"/>
            <ac:spMk id="20" creationId="{22BB4F03-4463-45CC-89A7-8E03412EDDBF}"/>
          </ac:spMkLst>
        </pc:spChg>
        <pc:spChg chg="add del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161827789" sldId="266"/>
            <ac:spMk id="22" creationId="{80E1AEAE-1F52-4C29-925C-27738417E9F5}"/>
          </ac:spMkLst>
        </pc:spChg>
      </pc:sldChg>
      <pc:sldChg chg="addSp delSp modSp mod modClrScheme delDesignElem chgLayout">
        <pc:chgData name="Anindita Sarmah" userId="S::asarmah1@student.gsu.edu::925cbe4c-05d3-43c0-917f-309d56386c10" providerId="AD" clId="Web-{45CC3374-21D3-4C24-B4DF-F19C3FCDBF88}" dt="2023-02-25T05:56:52.990" v="33"/>
        <pc:sldMkLst>
          <pc:docMk/>
          <pc:sldMk cId="1514300017" sldId="267"/>
        </pc:sldMkLst>
        <pc:spChg chg="mod ord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1514300017" sldId="267"/>
            <ac:spMk id="2" creationId="{BA5DB775-19EA-DE0A-1A94-60AA211E3DC1}"/>
          </ac:spMkLst>
        </pc:spChg>
        <pc:spChg chg="mod ord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1514300017" sldId="267"/>
            <ac:spMk id="11" creationId="{963BBB90-1774-1142-D011-BF26E559C9D0}"/>
          </ac:spMkLst>
        </pc:spChg>
        <pc:spChg chg="add del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1514300017" sldId="267"/>
            <ac:spMk id="14" creationId="{EBB6D9F6-3E47-45AD-8461-718A3C87E3E8}"/>
          </ac:spMkLst>
        </pc:spChg>
        <pc:spChg chg="add del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1514300017" sldId="267"/>
            <ac:spMk id="16" creationId="{A3B16A00-A549-4B07-B8C2-4B3A966D9E26}"/>
          </ac:spMkLst>
        </pc:spChg>
        <pc:spChg chg="add del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1514300017" sldId="267"/>
            <ac:spMk id="18" creationId="{33B86BAE-87B4-4192-ABB2-627FFC965AC7}"/>
          </ac:spMkLst>
        </pc:spChg>
        <pc:spChg chg="add del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1514300017" sldId="267"/>
            <ac:spMk id="20" creationId="{22BB4F03-4463-45CC-89A7-8E03412EDDBF}"/>
          </ac:spMkLst>
        </pc:spChg>
        <pc:spChg chg="add del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1514300017" sldId="267"/>
            <ac:spMk id="22" creationId="{80E1AEAE-1F52-4C29-925C-27738417E9F5}"/>
          </ac:spMkLst>
        </pc:spChg>
      </pc:sldChg>
      <pc:sldChg chg="addSp delSp modSp mod modClrScheme delDesignElem chgLayout">
        <pc:chgData name="Anindita Sarmah" userId="S::asarmah1@student.gsu.edu::925cbe4c-05d3-43c0-917f-309d56386c10" providerId="AD" clId="Web-{45CC3374-21D3-4C24-B4DF-F19C3FCDBF88}" dt="2023-02-25T05:56:52.990" v="33"/>
        <pc:sldMkLst>
          <pc:docMk/>
          <pc:sldMk cId="228723692" sldId="268"/>
        </pc:sldMkLst>
        <pc:spChg chg="mod ord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228723692" sldId="268"/>
            <ac:spMk id="2" creationId="{DA8BB6DD-090D-AF97-D5C1-0A6D12A237B8}"/>
          </ac:spMkLst>
        </pc:spChg>
        <pc:spChg chg="add del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228723692" sldId="268"/>
            <ac:spMk id="9" creationId="{823AC064-BC96-4F32-8AE1-B2FD38754823}"/>
          </ac:spMkLst>
        </pc:spChg>
        <pc:picChg chg="mod ord">
          <ac:chgData name="Anindita Sarmah" userId="S::asarmah1@student.gsu.edu::925cbe4c-05d3-43c0-917f-309d56386c10" providerId="AD" clId="Web-{45CC3374-21D3-4C24-B4DF-F19C3FCDBF88}" dt="2023-02-25T05:56:52.990" v="33"/>
          <ac:picMkLst>
            <pc:docMk/>
            <pc:sldMk cId="228723692" sldId="268"/>
            <ac:picMk id="4" creationId="{6E289C0B-CDA3-307E-C732-C2551AD8CADA}"/>
          </ac:picMkLst>
        </pc:picChg>
        <pc:cxnChg chg="add del">
          <ac:chgData name="Anindita Sarmah" userId="S::asarmah1@student.gsu.edu::925cbe4c-05d3-43c0-917f-309d56386c10" providerId="AD" clId="Web-{45CC3374-21D3-4C24-B4DF-F19C3FCDBF88}" dt="2023-02-25T05:56:52.990" v="33"/>
          <ac:cxnSpMkLst>
            <pc:docMk/>
            <pc:sldMk cId="228723692" sldId="268"/>
            <ac:cxnSpMk id="11" creationId="{7E7C77BC-7138-40B1-A15B-20F57A494629}"/>
          </ac:cxnSpMkLst>
        </pc:cxnChg>
        <pc:cxnChg chg="add del">
          <ac:chgData name="Anindita Sarmah" userId="S::asarmah1@student.gsu.edu::925cbe4c-05d3-43c0-917f-309d56386c10" providerId="AD" clId="Web-{45CC3374-21D3-4C24-B4DF-F19C3FCDBF88}" dt="2023-02-25T05:56:52.990" v="33"/>
          <ac:cxnSpMkLst>
            <pc:docMk/>
            <pc:sldMk cId="228723692" sldId="268"/>
            <ac:cxnSpMk id="13" creationId="{DB146403-F3D6-484B-B2ED-97F9565D0370}"/>
          </ac:cxnSpMkLst>
        </pc:cxnChg>
      </pc:sldChg>
      <pc:sldChg chg="modSp mod modClrScheme chgLayout">
        <pc:chgData name="Anindita Sarmah" userId="S::asarmah1@student.gsu.edu::925cbe4c-05d3-43c0-917f-309d56386c10" providerId="AD" clId="Web-{45CC3374-21D3-4C24-B4DF-F19C3FCDBF88}" dt="2023-02-25T05:56:52.990" v="33"/>
        <pc:sldMkLst>
          <pc:docMk/>
          <pc:sldMk cId="2454405246" sldId="269"/>
        </pc:sldMkLst>
        <pc:spChg chg="mod ord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2454405246" sldId="269"/>
            <ac:spMk id="2" creationId="{383187DE-3DC0-3966-143D-C3B60F03FB95}"/>
          </ac:spMkLst>
        </pc:spChg>
        <pc:picChg chg="mod ord">
          <ac:chgData name="Anindita Sarmah" userId="S::asarmah1@student.gsu.edu::925cbe4c-05d3-43c0-917f-309d56386c10" providerId="AD" clId="Web-{45CC3374-21D3-4C24-B4DF-F19C3FCDBF88}" dt="2023-02-25T05:56:52.990" v="33"/>
          <ac:picMkLst>
            <pc:docMk/>
            <pc:sldMk cId="2454405246" sldId="269"/>
            <ac:picMk id="4" creationId="{0B8BB696-7A4B-EB50-C8D4-7776EEBBB49B}"/>
          </ac:picMkLst>
        </pc:picChg>
      </pc:sldChg>
      <pc:sldChg chg="addSp delSp modSp mod modClrScheme delDesignElem chgLayout">
        <pc:chgData name="Anindita Sarmah" userId="S::asarmah1@student.gsu.edu::925cbe4c-05d3-43c0-917f-309d56386c10" providerId="AD" clId="Web-{45CC3374-21D3-4C24-B4DF-F19C3FCDBF88}" dt="2023-02-25T05:56:52.990" v="33"/>
        <pc:sldMkLst>
          <pc:docMk/>
          <pc:sldMk cId="3142000086" sldId="270"/>
        </pc:sldMkLst>
        <pc:spChg chg="mod ord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3142000086" sldId="270"/>
            <ac:spMk id="2" creationId="{F56576A4-66AD-4FF7-A640-D8B2EB5AC1FB}"/>
          </ac:spMkLst>
        </pc:spChg>
        <pc:spChg chg="add del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3142000086" sldId="270"/>
            <ac:spMk id="10" creationId="{657F69E0-C4B0-4BEC-A689-4F8D877F05D4}"/>
          </ac:spMkLst>
        </pc:spChg>
        <pc:spChg chg="add del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3142000086" sldId="270"/>
            <ac:spMk id="12" creationId="{9F6380B4-6A1C-481E-8408-B4E6C75B9B81}"/>
          </ac:spMkLst>
        </pc:spChg>
        <pc:picChg chg="mod ord">
          <ac:chgData name="Anindita Sarmah" userId="S::asarmah1@student.gsu.edu::925cbe4c-05d3-43c0-917f-309d56386c10" providerId="AD" clId="Web-{45CC3374-21D3-4C24-B4DF-F19C3FCDBF88}" dt="2023-02-25T05:56:52.990" v="33"/>
          <ac:picMkLst>
            <pc:docMk/>
            <pc:sldMk cId="3142000086" sldId="270"/>
            <ac:picMk id="4" creationId="{B22073AD-915B-1605-9833-B737FEFBB663}"/>
          </ac:picMkLst>
        </pc:picChg>
      </pc:sldChg>
      <pc:sldChg chg="modSp mod modClrScheme chgLayout">
        <pc:chgData name="Anindita Sarmah" userId="S::asarmah1@student.gsu.edu::925cbe4c-05d3-43c0-917f-309d56386c10" providerId="AD" clId="Web-{45CC3374-21D3-4C24-B4DF-F19C3FCDBF88}" dt="2023-02-25T05:56:52.990" v="33"/>
        <pc:sldMkLst>
          <pc:docMk/>
          <pc:sldMk cId="3870517058" sldId="271"/>
        </pc:sldMkLst>
        <pc:spChg chg="mod ord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3870517058" sldId="271"/>
            <ac:spMk id="2" creationId="{FE28A794-08E3-9B50-9D78-EE33797365E5}"/>
          </ac:spMkLst>
        </pc:spChg>
        <pc:picChg chg="mod ord">
          <ac:chgData name="Anindita Sarmah" userId="S::asarmah1@student.gsu.edu::925cbe4c-05d3-43c0-917f-309d56386c10" providerId="AD" clId="Web-{45CC3374-21D3-4C24-B4DF-F19C3FCDBF88}" dt="2023-02-25T05:56:52.990" v="33"/>
          <ac:picMkLst>
            <pc:docMk/>
            <pc:sldMk cId="3870517058" sldId="271"/>
            <ac:picMk id="4" creationId="{042A7F35-A9C7-68DA-4DD7-30A854FE9B96}"/>
          </ac:picMkLst>
        </pc:picChg>
      </pc:sldChg>
      <pc:sldChg chg="modSp mod modClrScheme chgLayout">
        <pc:chgData name="Anindita Sarmah" userId="S::asarmah1@student.gsu.edu::925cbe4c-05d3-43c0-917f-309d56386c10" providerId="AD" clId="Web-{45CC3374-21D3-4C24-B4DF-F19C3FCDBF88}" dt="2023-02-25T05:56:52.990" v="33"/>
        <pc:sldMkLst>
          <pc:docMk/>
          <pc:sldMk cId="270057786" sldId="272"/>
        </pc:sldMkLst>
        <pc:spChg chg="mod ord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270057786" sldId="272"/>
            <ac:spMk id="2" creationId="{094C6A32-13CD-4BC1-6506-E4C8A8303501}"/>
          </ac:spMkLst>
        </pc:spChg>
        <pc:spChg chg="mod ord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270057786" sldId="272"/>
            <ac:spMk id="3" creationId="{78C483F7-E930-CCB7-6B8E-BED74406C9A8}"/>
          </ac:spMkLst>
        </pc:spChg>
      </pc:sldChg>
      <pc:sldChg chg="modSp mod modClrScheme chgLayout">
        <pc:chgData name="Anindita Sarmah" userId="S::asarmah1@student.gsu.edu::925cbe4c-05d3-43c0-917f-309d56386c10" providerId="AD" clId="Web-{45CC3374-21D3-4C24-B4DF-F19C3FCDBF88}" dt="2023-02-25T05:56:52.990" v="33"/>
        <pc:sldMkLst>
          <pc:docMk/>
          <pc:sldMk cId="510584527" sldId="273"/>
        </pc:sldMkLst>
        <pc:spChg chg="mod ord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510584527" sldId="273"/>
            <ac:spMk id="2" creationId="{3A5CB507-575D-2616-DAC8-A43226CB87C2}"/>
          </ac:spMkLst>
        </pc:spChg>
        <pc:spChg chg="mod ord">
          <ac:chgData name="Anindita Sarmah" userId="S::asarmah1@student.gsu.edu::925cbe4c-05d3-43c0-917f-309d56386c10" providerId="AD" clId="Web-{45CC3374-21D3-4C24-B4DF-F19C3FCDBF88}" dt="2023-02-25T05:56:52.990" v="33"/>
          <ac:spMkLst>
            <pc:docMk/>
            <pc:sldMk cId="510584527" sldId="273"/>
            <ac:spMk id="3" creationId="{4625419D-A34A-F7A8-554F-AE21F63513D5}"/>
          </ac:spMkLst>
        </pc:spChg>
      </pc:sldChg>
      <pc:sldMasterChg chg="add del addSldLayout delSldLayout">
        <pc:chgData name="Anindita Sarmah" userId="S::asarmah1@student.gsu.edu::925cbe4c-05d3-43c0-917f-309d56386c10" providerId="AD" clId="Web-{45CC3374-21D3-4C24-B4DF-F19C3FCDBF88}" dt="2023-02-25T05:56:52.990" v="33"/>
        <pc:sldMasterMkLst>
          <pc:docMk/>
          <pc:sldMasterMk cId="3403370061" sldId="2147483648"/>
        </pc:sldMasterMkLst>
        <pc:sldLayoutChg chg="add del">
          <pc:chgData name="Anindita Sarmah" userId="S::asarmah1@student.gsu.edu::925cbe4c-05d3-43c0-917f-309d56386c10" providerId="AD" clId="Web-{45CC3374-21D3-4C24-B4DF-F19C3FCDBF88}" dt="2023-02-25T05:56:52.990" v="33"/>
          <pc:sldLayoutMkLst>
            <pc:docMk/>
            <pc:sldMasterMk cId="3403370061" sldId="2147483648"/>
            <pc:sldLayoutMk cId="3681777529" sldId="2147483649"/>
          </pc:sldLayoutMkLst>
        </pc:sldLayoutChg>
        <pc:sldLayoutChg chg="add del">
          <pc:chgData name="Anindita Sarmah" userId="S::asarmah1@student.gsu.edu::925cbe4c-05d3-43c0-917f-309d56386c10" providerId="AD" clId="Web-{45CC3374-21D3-4C24-B4DF-F19C3FCDBF88}" dt="2023-02-25T05:56:52.990" v="33"/>
          <pc:sldLayoutMkLst>
            <pc:docMk/>
            <pc:sldMasterMk cId="3403370061" sldId="2147483648"/>
            <pc:sldLayoutMk cId="2407472944" sldId="2147483650"/>
          </pc:sldLayoutMkLst>
        </pc:sldLayoutChg>
        <pc:sldLayoutChg chg="add del">
          <pc:chgData name="Anindita Sarmah" userId="S::asarmah1@student.gsu.edu::925cbe4c-05d3-43c0-917f-309d56386c10" providerId="AD" clId="Web-{45CC3374-21D3-4C24-B4DF-F19C3FCDBF88}" dt="2023-02-25T05:56:52.990" v="33"/>
          <pc:sldLayoutMkLst>
            <pc:docMk/>
            <pc:sldMasterMk cId="3403370061" sldId="2147483648"/>
            <pc:sldLayoutMk cId="3484399239" sldId="2147483651"/>
          </pc:sldLayoutMkLst>
        </pc:sldLayoutChg>
        <pc:sldLayoutChg chg="add del">
          <pc:chgData name="Anindita Sarmah" userId="S::asarmah1@student.gsu.edu::925cbe4c-05d3-43c0-917f-309d56386c10" providerId="AD" clId="Web-{45CC3374-21D3-4C24-B4DF-F19C3FCDBF88}" dt="2023-02-25T05:56:52.990" v="33"/>
          <pc:sldLayoutMkLst>
            <pc:docMk/>
            <pc:sldMasterMk cId="3403370061" sldId="2147483648"/>
            <pc:sldLayoutMk cId="156917903" sldId="2147483652"/>
          </pc:sldLayoutMkLst>
        </pc:sldLayoutChg>
        <pc:sldLayoutChg chg="add del">
          <pc:chgData name="Anindita Sarmah" userId="S::asarmah1@student.gsu.edu::925cbe4c-05d3-43c0-917f-309d56386c10" providerId="AD" clId="Web-{45CC3374-21D3-4C24-B4DF-F19C3FCDBF88}" dt="2023-02-25T05:56:52.990" v="33"/>
          <pc:sldLayoutMkLst>
            <pc:docMk/>
            <pc:sldMasterMk cId="3403370061" sldId="2147483648"/>
            <pc:sldLayoutMk cId="1123823435" sldId="2147483653"/>
          </pc:sldLayoutMkLst>
        </pc:sldLayoutChg>
        <pc:sldLayoutChg chg="add del">
          <pc:chgData name="Anindita Sarmah" userId="S::asarmah1@student.gsu.edu::925cbe4c-05d3-43c0-917f-309d56386c10" providerId="AD" clId="Web-{45CC3374-21D3-4C24-B4DF-F19C3FCDBF88}" dt="2023-02-25T05:56:52.990" v="33"/>
          <pc:sldLayoutMkLst>
            <pc:docMk/>
            <pc:sldMasterMk cId="3403370061" sldId="2147483648"/>
            <pc:sldLayoutMk cId="825560961" sldId="2147483654"/>
          </pc:sldLayoutMkLst>
        </pc:sldLayoutChg>
        <pc:sldLayoutChg chg="add del">
          <pc:chgData name="Anindita Sarmah" userId="S::asarmah1@student.gsu.edu::925cbe4c-05d3-43c0-917f-309d56386c10" providerId="AD" clId="Web-{45CC3374-21D3-4C24-B4DF-F19C3FCDBF88}" dt="2023-02-25T05:56:52.990" v="33"/>
          <pc:sldLayoutMkLst>
            <pc:docMk/>
            <pc:sldMasterMk cId="3403370061" sldId="2147483648"/>
            <pc:sldLayoutMk cId="2204985788" sldId="2147483655"/>
          </pc:sldLayoutMkLst>
        </pc:sldLayoutChg>
        <pc:sldLayoutChg chg="add del">
          <pc:chgData name="Anindita Sarmah" userId="S::asarmah1@student.gsu.edu::925cbe4c-05d3-43c0-917f-309d56386c10" providerId="AD" clId="Web-{45CC3374-21D3-4C24-B4DF-F19C3FCDBF88}" dt="2023-02-25T05:56:52.990" v="33"/>
          <pc:sldLayoutMkLst>
            <pc:docMk/>
            <pc:sldMasterMk cId="3403370061" sldId="2147483648"/>
            <pc:sldLayoutMk cId="2812214228" sldId="2147483656"/>
          </pc:sldLayoutMkLst>
        </pc:sldLayoutChg>
        <pc:sldLayoutChg chg="add del">
          <pc:chgData name="Anindita Sarmah" userId="S::asarmah1@student.gsu.edu::925cbe4c-05d3-43c0-917f-309d56386c10" providerId="AD" clId="Web-{45CC3374-21D3-4C24-B4DF-F19C3FCDBF88}" dt="2023-02-25T05:56:52.990" v="33"/>
          <pc:sldLayoutMkLst>
            <pc:docMk/>
            <pc:sldMasterMk cId="3403370061" sldId="2147483648"/>
            <pc:sldLayoutMk cId="1647345710" sldId="2147483657"/>
          </pc:sldLayoutMkLst>
        </pc:sldLayoutChg>
        <pc:sldLayoutChg chg="add del">
          <pc:chgData name="Anindita Sarmah" userId="S::asarmah1@student.gsu.edu::925cbe4c-05d3-43c0-917f-309d56386c10" providerId="AD" clId="Web-{45CC3374-21D3-4C24-B4DF-F19C3FCDBF88}" dt="2023-02-25T05:56:52.990" v="33"/>
          <pc:sldLayoutMkLst>
            <pc:docMk/>
            <pc:sldMasterMk cId="3403370061" sldId="2147483648"/>
            <pc:sldLayoutMk cId="3695997703" sldId="2147483658"/>
          </pc:sldLayoutMkLst>
        </pc:sldLayoutChg>
        <pc:sldLayoutChg chg="add del">
          <pc:chgData name="Anindita Sarmah" userId="S::asarmah1@student.gsu.edu::925cbe4c-05d3-43c0-917f-309d56386c10" providerId="AD" clId="Web-{45CC3374-21D3-4C24-B4DF-F19C3FCDBF88}" dt="2023-02-25T05:56:52.990" v="33"/>
          <pc:sldLayoutMkLst>
            <pc:docMk/>
            <pc:sldMasterMk cId="3403370061" sldId="2147483648"/>
            <pc:sldLayoutMk cId="1409225451" sldId="2147483659"/>
          </pc:sldLayoutMkLst>
        </pc:sldLayoutChg>
      </pc:sldMasterChg>
      <pc:sldMasterChg chg="add del addSldLayout delSldLayout modSldLayout">
        <pc:chgData name="Anindita Sarmah" userId="S::asarmah1@student.gsu.edu::925cbe4c-05d3-43c0-917f-309d56386c10" providerId="AD" clId="Web-{45CC3374-21D3-4C24-B4DF-F19C3FCDBF88}" dt="2023-02-25T05:56:52.990" v="33"/>
        <pc:sldMasterMkLst>
          <pc:docMk/>
          <pc:sldMasterMk cId="299711124" sldId="2147483660"/>
        </pc:sldMasterMkLst>
        <pc:sldLayoutChg chg="add del mod replId">
          <pc:chgData name="Anindita Sarmah" userId="S::asarmah1@student.gsu.edu::925cbe4c-05d3-43c0-917f-309d56386c10" providerId="AD" clId="Web-{45CC3374-21D3-4C24-B4DF-F19C3FCDBF88}" dt="2023-02-25T05:56:52.990" v="33"/>
          <pc:sldLayoutMkLst>
            <pc:docMk/>
            <pc:sldMasterMk cId="299711124" sldId="2147483660"/>
            <pc:sldLayoutMk cId="888462178" sldId="2147483661"/>
          </pc:sldLayoutMkLst>
        </pc:sldLayoutChg>
        <pc:sldLayoutChg chg="add del mod replId">
          <pc:chgData name="Anindita Sarmah" userId="S::asarmah1@student.gsu.edu::925cbe4c-05d3-43c0-917f-309d56386c10" providerId="AD" clId="Web-{45CC3374-21D3-4C24-B4DF-F19C3FCDBF88}" dt="2023-02-25T05:56:52.990" v="33"/>
          <pc:sldLayoutMkLst>
            <pc:docMk/>
            <pc:sldMasterMk cId="299711124" sldId="2147483660"/>
            <pc:sldLayoutMk cId="3398471511" sldId="2147483662"/>
          </pc:sldLayoutMkLst>
        </pc:sldLayoutChg>
        <pc:sldLayoutChg chg="add del mod replId">
          <pc:chgData name="Anindita Sarmah" userId="S::asarmah1@student.gsu.edu::925cbe4c-05d3-43c0-917f-309d56386c10" providerId="AD" clId="Web-{45CC3374-21D3-4C24-B4DF-F19C3FCDBF88}" dt="2023-02-25T05:56:52.990" v="33"/>
          <pc:sldLayoutMkLst>
            <pc:docMk/>
            <pc:sldMasterMk cId="299711124" sldId="2147483660"/>
            <pc:sldLayoutMk cId="1201044674" sldId="2147483663"/>
          </pc:sldLayoutMkLst>
        </pc:sldLayoutChg>
        <pc:sldLayoutChg chg="add del mod replId">
          <pc:chgData name="Anindita Sarmah" userId="S::asarmah1@student.gsu.edu::925cbe4c-05d3-43c0-917f-309d56386c10" providerId="AD" clId="Web-{45CC3374-21D3-4C24-B4DF-F19C3FCDBF88}" dt="2023-02-25T05:56:52.990" v="33"/>
          <pc:sldLayoutMkLst>
            <pc:docMk/>
            <pc:sldMasterMk cId="299711124" sldId="2147483660"/>
            <pc:sldLayoutMk cId="1859978395" sldId="2147483664"/>
          </pc:sldLayoutMkLst>
        </pc:sldLayoutChg>
        <pc:sldLayoutChg chg="add del mod replId">
          <pc:chgData name="Anindita Sarmah" userId="S::asarmah1@student.gsu.edu::925cbe4c-05d3-43c0-917f-309d56386c10" providerId="AD" clId="Web-{45CC3374-21D3-4C24-B4DF-F19C3FCDBF88}" dt="2023-02-25T05:56:52.990" v="33"/>
          <pc:sldLayoutMkLst>
            <pc:docMk/>
            <pc:sldMasterMk cId="299711124" sldId="2147483660"/>
            <pc:sldLayoutMk cId="829264330" sldId="2147483665"/>
          </pc:sldLayoutMkLst>
        </pc:sldLayoutChg>
        <pc:sldLayoutChg chg="add del mod replId">
          <pc:chgData name="Anindita Sarmah" userId="S::asarmah1@student.gsu.edu::925cbe4c-05d3-43c0-917f-309d56386c10" providerId="AD" clId="Web-{45CC3374-21D3-4C24-B4DF-F19C3FCDBF88}" dt="2023-02-25T05:56:52.990" v="33"/>
          <pc:sldLayoutMkLst>
            <pc:docMk/>
            <pc:sldMasterMk cId="299711124" sldId="2147483660"/>
            <pc:sldLayoutMk cId="1956773909" sldId="2147483666"/>
          </pc:sldLayoutMkLst>
        </pc:sldLayoutChg>
        <pc:sldLayoutChg chg="add del mod replId">
          <pc:chgData name="Anindita Sarmah" userId="S::asarmah1@student.gsu.edu::925cbe4c-05d3-43c0-917f-309d56386c10" providerId="AD" clId="Web-{45CC3374-21D3-4C24-B4DF-F19C3FCDBF88}" dt="2023-02-25T05:56:52.990" v="33"/>
          <pc:sldLayoutMkLst>
            <pc:docMk/>
            <pc:sldMasterMk cId="299711124" sldId="2147483660"/>
            <pc:sldLayoutMk cId="955289247" sldId="2147483667"/>
          </pc:sldLayoutMkLst>
        </pc:sldLayoutChg>
        <pc:sldLayoutChg chg="add del mod replId">
          <pc:chgData name="Anindita Sarmah" userId="S::asarmah1@student.gsu.edu::925cbe4c-05d3-43c0-917f-309d56386c10" providerId="AD" clId="Web-{45CC3374-21D3-4C24-B4DF-F19C3FCDBF88}" dt="2023-02-25T05:56:52.990" v="33"/>
          <pc:sldLayoutMkLst>
            <pc:docMk/>
            <pc:sldMasterMk cId="299711124" sldId="2147483660"/>
            <pc:sldLayoutMk cId="3865803351" sldId="2147483668"/>
          </pc:sldLayoutMkLst>
        </pc:sldLayoutChg>
        <pc:sldLayoutChg chg="add del mod replId">
          <pc:chgData name="Anindita Sarmah" userId="S::asarmah1@student.gsu.edu::925cbe4c-05d3-43c0-917f-309d56386c10" providerId="AD" clId="Web-{45CC3374-21D3-4C24-B4DF-F19C3FCDBF88}" dt="2023-02-25T05:56:52.990" v="33"/>
          <pc:sldLayoutMkLst>
            <pc:docMk/>
            <pc:sldMasterMk cId="299711124" sldId="2147483660"/>
            <pc:sldLayoutMk cId="3851451692" sldId="2147483669"/>
          </pc:sldLayoutMkLst>
        </pc:sldLayoutChg>
        <pc:sldLayoutChg chg="add del mod replId">
          <pc:chgData name="Anindita Sarmah" userId="S::asarmah1@student.gsu.edu::925cbe4c-05d3-43c0-917f-309d56386c10" providerId="AD" clId="Web-{45CC3374-21D3-4C24-B4DF-F19C3FCDBF88}" dt="2023-02-25T05:56:52.990" v="33"/>
          <pc:sldLayoutMkLst>
            <pc:docMk/>
            <pc:sldMasterMk cId="299711124" sldId="2147483660"/>
            <pc:sldLayoutMk cId="2550854321" sldId="2147483670"/>
          </pc:sldLayoutMkLst>
        </pc:sldLayoutChg>
        <pc:sldLayoutChg chg="add del mod replId">
          <pc:chgData name="Anindita Sarmah" userId="S::asarmah1@student.gsu.edu::925cbe4c-05d3-43c0-917f-309d56386c10" providerId="AD" clId="Web-{45CC3374-21D3-4C24-B4DF-F19C3FCDBF88}" dt="2023-02-25T05:56:52.990" v="33"/>
          <pc:sldLayoutMkLst>
            <pc:docMk/>
            <pc:sldMasterMk cId="299711124" sldId="2147483660"/>
            <pc:sldLayoutMk cId="2877686755" sldId="2147483671"/>
          </pc:sldLayoutMkLst>
        </pc:sldLayoutChg>
      </pc:sldMasterChg>
    </pc:docChg>
  </pc:docChgLst>
  <pc:docChgLst>
    <pc:chgData name="Sanika Pawan Dhawale" userId="S::sdhawale1@student.gsu.edu::5e467422-162a-4a3c-a558-3dc152a2ad2c" providerId="AD" clId="Web-{9EBE2FF3-9161-4952-9B8A-D13CC47ACA44}"/>
    <pc:docChg chg="modSld">
      <pc:chgData name="Sanika Pawan Dhawale" userId="S::sdhawale1@student.gsu.edu::5e467422-162a-4a3c-a558-3dc152a2ad2c" providerId="AD" clId="Web-{9EBE2FF3-9161-4952-9B8A-D13CC47ACA44}" dt="2023-02-25T01:52:33.574" v="1"/>
      <pc:docMkLst>
        <pc:docMk/>
      </pc:docMkLst>
      <pc:sldChg chg="addSp modSp mod setBg">
        <pc:chgData name="Sanika Pawan Dhawale" userId="S::sdhawale1@student.gsu.edu::5e467422-162a-4a3c-a558-3dc152a2ad2c" providerId="AD" clId="Web-{9EBE2FF3-9161-4952-9B8A-D13CC47ACA44}" dt="2023-02-25T01:52:33.574" v="1"/>
        <pc:sldMkLst>
          <pc:docMk/>
          <pc:sldMk cId="228723692" sldId="268"/>
        </pc:sldMkLst>
        <pc:spChg chg="mod">
          <ac:chgData name="Sanika Pawan Dhawale" userId="S::sdhawale1@student.gsu.edu::5e467422-162a-4a3c-a558-3dc152a2ad2c" providerId="AD" clId="Web-{9EBE2FF3-9161-4952-9B8A-D13CC47ACA44}" dt="2023-02-25T01:52:33.574" v="1"/>
          <ac:spMkLst>
            <pc:docMk/>
            <pc:sldMk cId="228723692" sldId="268"/>
            <ac:spMk id="2" creationId="{DA8BB6DD-090D-AF97-D5C1-0A6D12A237B8}"/>
          </ac:spMkLst>
        </pc:spChg>
        <pc:spChg chg="add">
          <ac:chgData name="Sanika Pawan Dhawale" userId="S::sdhawale1@student.gsu.edu::5e467422-162a-4a3c-a558-3dc152a2ad2c" providerId="AD" clId="Web-{9EBE2FF3-9161-4952-9B8A-D13CC47ACA44}" dt="2023-02-25T01:52:33.574" v="1"/>
          <ac:spMkLst>
            <pc:docMk/>
            <pc:sldMk cId="228723692" sldId="268"/>
            <ac:spMk id="9" creationId="{823AC064-BC96-4F32-8AE1-B2FD38754823}"/>
          </ac:spMkLst>
        </pc:spChg>
        <pc:picChg chg="add mod">
          <ac:chgData name="Sanika Pawan Dhawale" userId="S::sdhawale1@student.gsu.edu::5e467422-162a-4a3c-a558-3dc152a2ad2c" providerId="AD" clId="Web-{9EBE2FF3-9161-4952-9B8A-D13CC47ACA44}" dt="2023-02-25T01:52:33.574" v="1"/>
          <ac:picMkLst>
            <pc:docMk/>
            <pc:sldMk cId="228723692" sldId="268"/>
            <ac:picMk id="3" creationId="{35677B8A-AFF8-C211-572B-B816500299C4}"/>
          </ac:picMkLst>
        </pc:picChg>
        <pc:picChg chg="mod ord">
          <ac:chgData name="Sanika Pawan Dhawale" userId="S::sdhawale1@student.gsu.edu::5e467422-162a-4a3c-a558-3dc152a2ad2c" providerId="AD" clId="Web-{9EBE2FF3-9161-4952-9B8A-D13CC47ACA44}" dt="2023-02-25T01:52:33.574" v="1"/>
          <ac:picMkLst>
            <pc:docMk/>
            <pc:sldMk cId="228723692" sldId="268"/>
            <ac:picMk id="4" creationId="{6E289C0B-CDA3-307E-C732-C2551AD8CADA}"/>
          </ac:picMkLst>
        </pc:picChg>
        <pc:cxnChg chg="add">
          <ac:chgData name="Sanika Pawan Dhawale" userId="S::sdhawale1@student.gsu.edu::5e467422-162a-4a3c-a558-3dc152a2ad2c" providerId="AD" clId="Web-{9EBE2FF3-9161-4952-9B8A-D13CC47ACA44}" dt="2023-02-25T01:52:33.574" v="1"/>
          <ac:cxnSpMkLst>
            <pc:docMk/>
            <pc:sldMk cId="228723692" sldId="268"/>
            <ac:cxnSpMk id="11" creationId="{7E7C77BC-7138-40B1-A15B-20F57A494629}"/>
          </ac:cxnSpMkLst>
        </pc:cxnChg>
        <pc:cxnChg chg="add">
          <ac:chgData name="Sanika Pawan Dhawale" userId="S::sdhawale1@student.gsu.edu::5e467422-162a-4a3c-a558-3dc152a2ad2c" providerId="AD" clId="Web-{9EBE2FF3-9161-4952-9B8A-D13CC47ACA44}" dt="2023-02-25T01:52:33.574" v="1"/>
          <ac:cxnSpMkLst>
            <pc:docMk/>
            <pc:sldMk cId="228723692" sldId="268"/>
            <ac:cxnSpMk id="13" creationId="{DB146403-F3D6-484B-B2ED-97F9565D0370}"/>
          </ac:cxnSpMkLst>
        </pc:cxnChg>
      </pc:sldChg>
    </pc:docChg>
  </pc:docChgLst>
  <pc:docChgLst>
    <pc:chgData name="Sanika Pawan Dhawale" userId="S::sdhawale1@student.gsu.edu::5e467422-162a-4a3c-a558-3dc152a2ad2c" providerId="AD" clId="Web-{3729CF25-1F4F-4493-B6E9-F9620C6D6E51}"/>
    <pc:docChg chg="modSld">
      <pc:chgData name="Sanika Pawan Dhawale" userId="S::sdhawale1@student.gsu.edu::5e467422-162a-4a3c-a558-3dc152a2ad2c" providerId="AD" clId="Web-{3729CF25-1F4F-4493-B6E9-F9620C6D6E51}" dt="2023-02-25T05:30:45.937" v="243" actId="20577"/>
      <pc:docMkLst>
        <pc:docMk/>
      </pc:docMkLst>
      <pc:sldChg chg="modSp">
        <pc:chgData name="Sanika Pawan Dhawale" userId="S::sdhawale1@student.gsu.edu::5e467422-162a-4a3c-a558-3dc152a2ad2c" providerId="AD" clId="Web-{3729CF25-1F4F-4493-B6E9-F9620C6D6E51}" dt="2023-02-25T05:07:27.827" v="32" actId="14100"/>
        <pc:sldMkLst>
          <pc:docMk/>
          <pc:sldMk cId="1900972181" sldId="256"/>
        </pc:sldMkLst>
        <pc:spChg chg="mod">
          <ac:chgData name="Sanika Pawan Dhawale" userId="S::sdhawale1@student.gsu.edu::5e467422-162a-4a3c-a558-3dc152a2ad2c" providerId="AD" clId="Web-{3729CF25-1F4F-4493-B6E9-F9620C6D6E51}" dt="2023-02-25T05:07:27.827" v="32" actId="14100"/>
          <ac:spMkLst>
            <pc:docMk/>
            <pc:sldMk cId="1900972181" sldId="256"/>
            <ac:spMk id="2" creationId="{70E059ED-8D8A-4513-0AF2-63D5DEDF302C}"/>
          </ac:spMkLst>
        </pc:spChg>
      </pc:sldChg>
      <pc:sldChg chg="modSp">
        <pc:chgData name="Sanika Pawan Dhawale" userId="S::sdhawale1@student.gsu.edu::5e467422-162a-4a3c-a558-3dc152a2ad2c" providerId="AD" clId="Web-{3729CF25-1F4F-4493-B6E9-F9620C6D6E51}" dt="2023-02-25T05:30:45.937" v="243" actId="20577"/>
        <pc:sldMkLst>
          <pc:docMk/>
          <pc:sldMk cId="510584527" sldId="273"/>
        </pc:sldMkLst>
        <pc:spChg chg="mod">
          <ac:chgData name="Sanika Pawan Dhawale" userId="S::sdhawale1@student.gsu.edu::5e467422-162a-4a3c-a558-3dc152a2ad2c" providerId="AD" clId="Web-{3729CF25-1F4F-4493-B6E9-F9620C6D6E51}" dt="2023-02-25T05:30:45.937" v="243" actId="20577"/>
          <ac:spMkLst>
            <pc:docMk/>
            <pc:sldMk cId="510584527" sldId="273"/>
            <ac:spMk id="3" creationId="{4625419D-A34A-F7A8-554F-AE21F63513D5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C82264-B1A3-4D16-A1A8-1DA1C1CB5FA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ED19B72-F625-438B-B0D8-70E42C15D7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Increased workload</a:t>
          </a:r>
        </a:p>
      </dgm:t>
    </dgm:pt>
    <dgm:pt modelId="{56C87DC2-4726-4FEC-A215-4B8FE8E20206}" type="parTrans" cxnId="{634027D9-ADFB-4071-A5F9-B7A8A49C4DBA}">
      <dgm:prSet/>
      <dgm:spPr/>
      <dgm:t>
        <a:bodyPr/>
        <a:lstStyle/>
        <a:p>
          <a:endParaRPr lang="en-US"/>
        </a:p>
      </dgm:t>
    </dgm:pt>
    <dgm:pt modelId="{8F56AE93-0C36-4985-9FBD-2D0A5C97D17C}" type="sibTrans" cxnId="{634027D9-ADFB-4071-A5F9-B7A8A49C4DB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8F267CE-992A-4435-8190-761CDAB421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Decreased motivation</a:t>
          </a:r>
        </a:p>
      </dgm:t>
    </dgm:pt>
    <dgm:pt modelId="{2FF2AFF1-31A9-4D0D-8AF3-BE4AF6D906E3}" type="parTrans" cxnId="{189FF4DE-D10F-4B88-8994-1A1753DE83FE}">
      <dgm:prSet/>
      <dgm:spPr/>
      <dgm:t>
        <a:bodyPr/>
        <a:lstStyle/>
        <a:p>
          <a:endParaRPr lang="en-US"/>
        </a:p>
      </dgm:t>
    </dgm:pt>
    <dgm:pt modelId="{8902BBF1-4CAC-4E29-ACA5-65F2E7027D1C}" type="sibTrans" cxnId="{189FF4DE-D10F-4B88-8994-1A1753DE83F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12491F-578B-451D-BCF7-9258EAFF06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Loss of knowledge and skills</a:t>
          </a:r>
        </a:p>
      </dgm:t>
    </dgm:pt>
    <dgm:pt modelId="{1A413861-84A1-45EB-8A30-66CB6E547C2A}" type="parTrans" cxnId="{CBEEEFC1-5992-498F-B456-5F59BE8BE526}">
      <dgm:prSet/>
      <dgm:spPr/>
      <dgm:t>
        <a:bodyPr/>
        <a:lstStyle/>
        <a:p>
          <a:endParaRPr lang="en-US"/>
        </a:p>
      </dgm:t>
    </dgm:pt>
    <dgm:pt modelId="{86BB4964-495D-4C04-830F-797FAEF9D59E}" type="sibTrans" cxnId="{CBEEEFC1-5992-498F-B456-5F59BE8BE526}">
      <dgm:prSet/>
      <dgm:spPr/>
      <dgm:t>
        <a:bodyPr/>
        <a:lstStyle/>
        <a:p>
          <a:endParaRPr lang="en-US"/>
        </a:p>
      </dgm:t>
    </dgm:pt>
    <dgm:pt modelId="{EF21AEF4-D340-485A-A4F5-51A508D899D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Increased recruitment costs</a:t>
          </a:r>
          <a:endParaRPr lang="en-US">
            <a:latin typeface="Calibri Light" panose="020F0302020204030204"/>
          </a:endParaRPr>
        </a:p>
      </dgm:t>
    </dgm:pt>
    <dgm:pt modelId="{8CB78B59-6CFB-49F8-A877-093926C79871}" type="parTrans" cxnId="{128AEECF-AF53-470B-81AA-C4E63CC177FA}">
      <dgm:prSet/>
      <dgm:spPr/>
    </dgm:pt>
    <dgm:pt modelId="{D11ABC09-C3A6-4A56-B68E-645C001BE1E6}" type="sibTrans" cxnId="{128AEECF-AF53-470B-81AA-C4E63CC177FA}">
      <dgm:prSet/>
      <dgm:spPr/>
    </dgm:pt>
    <dgm:pt modelId="{ACA90085-83C5-4127-AEB7-3571C53E1C3C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Negative impact on company culture</a:t>
          </a:r>
        </a:p>
      </dgm:t>
    </dgm:pt>
    <dgm:pt modelId="{2DC85C29-1623-4FB5-A443-D3C04BA41951}" type="parTrans" cxnId="{B2282C19-D376-4312-93AC-3D7441AC9C5D}">
      <dgm:prSet/>
      <dgm:spPr/>
    </dgm:pt>
    <dgm:pt modelId="{A71901F4-9F52-4BE5-AC9F-88AA52239549}" type="sibTrans" cxnId="{B2282C19-D376-4312-93AC-3D7441AC9C5D}">
      <dgm:prSet/>
      <dgm:spPr/>
    </dgm:pt>
    <dgm:pt modelId="{085CCAF6-1CA8-4EF7-A969-BF67C33682F3}" type="pres">
      <dgm:prSet presAssocID="{5FC82264-B1A3-4D16-A1A8-1DA1C1CB5FAF}" presName="root" presStyleCnt="0">
        <dgm:presLayoutVars>
          <dgm:dir/>
          <dgm:resizeHandles val="exact"/>
        </dgm:presLayoutVars>
      </dgm:prSet>
      <dgm:spPr/>
    </dgm:pt>
    <dgm:pt modelId="{0C64C511-C7DD-4CFC-BDCA-0B72B92A2032}" type="pres">
      <dgm:prSet presAssocID="{EF21AEF4-D340-485A-A4F5-51A508D899D3}" presName="compNode" presStyleCnt="0"/>
      <dgm:spPr/>
    </dgm:pt>
    <dgm:pt modelId="{0C79FF54-184B-4A5D-86F5-D347CD356EA2}" type="pres">
      <dgm:prSet presAssocID="{EF21AEF4-D340-485A-A4F5-51A508D899D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01545E3-F521-4A97-9C34-72A3BC3F4508}" type="pres">
      <dgm:prSet presAssocID="{EF21AEF4-D340-485A-A4F5-51A508D899D3}" presName="spaceRect" presStyleCnt="0"/>
      <dgm:spPr/>
    </dgm:pt>
    <dgm:pt modelId="{804F6DC0-176C-4AAD-AD9F-E89B660A8A53}" type="pres">
      <dgm:prSet presAssocID="{EF21AEF4-D340-485A-A4F5-51A508D899D3}" presName="textRect" presStyleLbl="revTx" presStyleIdx="0" presStyleCnt="5">
        <dgm:presLayoutVars>
          <dgm:chMax val="1"/>
          <dgm:chPref val="1"/>
        </dgm:presLayoutVars>
      </dgm:prSet>
      <dgm:spPr/>
    </dgm:pt>
    <dgm:pt modelId="{7B19789C-5FE0-4151-9031-DFF402E95E64}" type="pres">
      <dgm:prSet presAssocID="{D11ABC09-C3A6-4A56-B68E-645C001BE1E6}" presName="sibTrans" presStyleCnt="0"/>
      <dgm:spPr/>
    </dgm:pt>
    <dgm:pt modelId="{1FF8F2B7-B269-4EEE-8E9D-8AC8C116D5B4}" type="pres">
      <dgm:prSet presAssocID="{0ED19B72-F625-438B-B0D8-70E42C15D7DA}" presName="compNode" presStyleCnt="0"/>
      <dgm:spPr/>
    </dgm:pt>
    <dgm:pt modelId="{2015FF95-1CB8-4E5E-8A8B-8FE1E22F4BD7}" type="pres">
      <dgm:prSet presAssocID="{0ED19B72-F625-438B-B0D8-70E42C15D7D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EFA4FFA-10B2-4583-8FF2-5F8F4373E3BE}" type="pres">
      <dgm:prSet presAssocID="{0ED19B72-F625-438B-B0D8-70E42C15D7DA}" presName="spaceRect" presStyleCnt="0"/>
      <dgm:spPr/>
    </dgm:pt>
    <dgm:pt modelId="{E76A8320-A569-4D30-BC1F-DD12798E299E}" type="pres">
      <dgm:prSet presAssocID="{0ED19B72-F625-438B-B0D8-70E42C15D7DA}" presName="textRect" presStyleLbl="revTx" presStyleIdx="1" presStyleCnt="5">
        <dgm:presLayoutVars>
          <dgm:chMax val="1"/>
          <dgm:chPref val="1"/>
        </dgm:presLayoutVars>
      </dgm:prSet>
      <dgm:spPr/>
    </dgm:pt>
    <dgm:pt modelId="{D68D51A9-475F-459B-8A00-C3CBA48A7347}" type="pres">
      <dgm:prSet presAssocID="{8F56AE93-0C36-4985-9FBD-2D0A5C97D17C}" presName="sibTrans" presStyleCnt="0"/>
      <dgm:spPr/>
    </dgm:pt>
    <dgm:pt modelId="{A72FAA69-FA9D-4B32-AFDA-7DF0F0483CBC}" type="pres">
      <dgm:prSet presAssocID="{ACA90085-83C5-4127-AEB7-3571C53E1C3C}" presName="compNode" presStyleCnt="0"/>
      <dgm:spPr/>
    </dgm:pt>
    <dgm:pt modelId="{249DDCB5-3D3C-4343-8194-FE47A8B1C530}" type="pres">
      <dgm:prSet presAssocID="{ACA90085-83C5-4127-AEB7-3571C53E1C3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BC509F2-874E-43C2-86B5-755EE72DAD3A}" type="pres">
      <dgm:prSet presAssocID="{ACA90085-83C5-4127-AEB7-3571C53E1C3C}" presName="spaceRect" presStyleCnt="0"/>
      <dgm:spPr/>
    </dgm:pt>
    <dgm:pt modelId="{3EEC164F-F7D4-431E-B608-31382FB135F9}" type="pres">
      <dgm:prSet presAssocID="{ACA90085-83C5-4127-AEB7-3571C53E1C3C}" presName="textRect" presStyleLbl="revTx" presStyleIdx="2" presStyleCnt="5">
        <dgm:presLayoutVars>
          <dgm:chMax val="1"/>
          <dgm:chPref val="1"/>
        </dgm:presLayoutVars>
      </dgm:prSet>
      <dgm:spPr/>
    </dgm:pt>
    <dgm:pt modelId="{077B3272-7C59-490E-B307-755281BF838D}" type="pres">
      <dgm:prSet presAssocID="{A71901F4-9F52-4BE5-AC9F-88AA52239549}" presName="sibTrans" presStyleCnt="0"/>
      <dgm:spPr/>
    </dgm:pt>
    <dgm:pt modelId="{87ADD933-C617-4455-8A69-9D404B7A250D}" type="pres">
      <dgm:prSet presAssocID="{78F267CE-992A-4435-8190-761CDAB42186}" presName="compNode" presStyleCnt="0"/>
      <dgm:spPr/>
    </dgm:pt>
    <dgm:pt modelId="{B93BD2DC-8EDA-4932-9B1A-E7A8205228D8}" type="pres">
      <dgm:prSet presAssocID="{78F267CE-992A-4435-8190-761CDAB4218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ADFE531E-93F2-405F-BE75-25EC878EA611}" type="pres">
      <dgm:prSet presAssocID="{78F267CE-992A-4435-8190-761CDAB42186}" presName="spaceRect" presStyleCnt="0"/>
      <dgm:spPr/>
    </dgm:pt>
    <dgm:pt modelId="{E939AD41-9C5A-4FA5-A0A0-103260197D14}" type="pres">
      <dgm:prSet presAssocID="{78F267CE-992A-4435-8190-761CDAB42186}" presName="textRect" presStyleLbl="revTx" presStyleIdx="3" presStyleCnt="5">
        <dgm:presLayoutVars>
          <dgm:chMax val="1"/>
          <dgm:chPref val="1"/>
        </dgm:presLayoutVars>
      </dgm:prSet>
      <dgm:spPr/>
    </dgm:pt>
    <dgm:pt modelId="{99398A19-AF3F-45FE-B5AB-A3181248613C}" type="pres">
      <dgm:prSet presAssocID="{8902BBF1-4CAC-4E29-ACA5-65F2E7027D1C}" presName="sibTrans" presStyleCnt="0"/>
      <dgm:spPr/>
    </dgm:pt>
    <dgm:pt modelId="{AF9E2E5F-9DCC-4DD8-A9B8-852593C69755}" type="pres">
      <dgm:prSet presAssocID="{2912491F-578B-451D-BCF7-9258EAFF060C}" presName="compNode" presStyleCnt="0"/>
      <dgm:spPr/>
    </dgm:pt>
    <dgm:pt modelId="{538B9B7B-A68C-4FF6-9B9F-7B2BEE5C5D91}" type="pres">
      <dgm:prSet presAssocID="{2912491F-578B-451D-BCF7-9258EAFF060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9A3BBE13-6247-49F2-85D2-8D0039160E7F}" type="pres">
      <dgm:prSet presAssocID="{2912491F-578B-451D-BCF7-9258EAFF060C}" presName="spaceRect" presStyleCnt="0"/>
      <dgm:spPr/>
    </dgm:pt>
    <dgm:pt modelId="{8EF3A7A5-A28A-4299-A7E7-1A6DFF114B6B}" type="pres">
      <dgm:prSet presAssocID="{2912491F-578B-451D-BCF7-9258EAFF060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2282C19-D376-4312-93AC-3D7441AC9C5D}" srcId="{5FC82264-B1A3-4D16-A1A8-1DA1C1CB5FAF}" destId="{ACA90085-83C5-4127-AEB7-3571C53E1C3C}" srcOrd="2" destOrd="0" parTransId="{2DC85C29-1623-4FB5-A443-D3C04BA41951}" sibTransId="{A71901F4-9F52-4BE5-AC9F-88AA52239549}"/>
    <dgm:cxn modelId="{7BA1355D-EB49-4585-9B8F-C5C3F9F90F84}" type="presOf" srcId="{5FC82264-B1A3-4D16-A1A8-1DA1C1CB5FAF}" destId="{085CCAF6-1CA8-4EF7-A969-BF67C33682F3}" srcOrd="0" destOrd="0" presId="urn:microsoft.com/office/officeart/2018/2/layout/IconLabelList"/>
    <dgm:cxn modelId="{A841A351-B7DB-4193-95EE-A7067F9820D9}" type="presOf" srcId="{78F267CE-992A-4435-8190-761CDAB42186}" destId="{E939AD41-9C5A-4FA5-A0A0-103260197D14}" srcOrd="0" destOrd="0" presId="urn:microsoft.com/office/officeart/2018/2/layout/IconLabelList"/>
    <dgm:cxn modelId="{1A888978-3399-4F39-B3BB-7B0E29D10017}" type="presOf" srcId="{EF21AEF4-D340-485A-A4F5-51A508D899D3}" destId="{804F6DC0-176C-4AAD-AD9F-E89B660A8A53}" srcOrd="0" destOrd="0" presId="urn:microsoft.com/office/officeart/2018/2/layout/IconLabelList"/>
    <dgm:cxn modelId="{5F5A0286-C8CA-42CB-91B0-26F6772B9F85}" type="presOf" srcId="{ACA90085-83C5-4127-AEB7-3571C53E1C3C}" destId="{3EEC164F-F7D4-431E-B608-31382FB135F9}" srcOrd="0" destOrd="0" presId="urn:microsoft.com/office/officeart/2018/2/layout/IconLabelList"/>
    <dgm:cxn modelId="{CBEEEFC1-5992-498F-B456-5F59BE8BE526}" srcId="{5FC82264-B1A3-4D16-A1A8-1DA1C1CB5FAF}" destId="{2912491F-578B-451D-BCF7-9258EAFF060C}" srcOrd="4" destOrd="0" parTransId="{1A413861-84A1-45EB-8A30-66CB6E547C2A}" sibTransId="{86BB4964-495D-4C04-830F-797FAEF9D59E}"/>
    <dgm:cxn modelId="{A0CA10CE-EFFE-470A-80E4-8FEDEB097750}" type="presOf" srcId="{0ED19B72-F625-438B-B0D8-70E42C15D7DA}" destId="{E76A8320-A569-4D30-BC1F-DD12798E299E}" srcOrd="0" destOrd="0" presId="urn:microsoft.com/office/officeart/2018/2/layout/IconLabelList"/>
    <dgm:cxn modelId="{128AEECF-AF53-470B-81AA-C4E63CC177FA}" srcId="{5FC82264-B1A3-4D16-A1A8-1DA1C1CB5FAF}" destId="{EF21AEF4-D340-485A-A4F5-51A508D899D3}" srcOrd="0" destOrd="0" parTransId="{8CB78B59-6CFB-49F8-A877-093926C79871}" sibTransId="{D11ABC09-C3A6-4A56-B68E-645C001BE1E6}"/>
    <dgm:cxn modelId="{14D885D0-5E13-4FC3-ADFC-7A5F7AB3069E}" type="presOf" srcId="{2912491F-578B-451D-BCF7-9258EAFF060C}" destId="{8EF3A7A5-A28A-4299-A7E7-1A6DFF114B6B}" srcOrd="0" destOrd="0" presId="urn:microsoft.com/office/officeart/2018/2/layout/IconLabelList"/>
    <dgm:cxn modelId="{634027D9-ADFB-4071-A5F9-B7A8A49C4DBA}" srcId="{5FC82264-B1A3-4D16-A1A8-1DA1C1CB5FAF}" destId="{0ED19B72-F625-438B-B0D8-70E42C15D7DA}" srcOrd="1" destOrd="0" parTransId="{56C87DC2-4726-4FEC-A215-4B8FE8E20206}" sibTransId="{8F56AE93-0C36-4985-9FBD-2D0A5C97D17C}"/>
    <dgm:cxn modelId="{189FF4DE-D10F-4B88-8994-1A1753DE83FE}" srcId="{5FC82264-B1A3-4D16-A1A8-1DA1C1CB5FAF}" destId="{78F267CE-992A-4435-8190-761CDAB42186}" srcOrd="3" destOrd="0" parTransId="{2FF2AFF1-31A9-4D0D-8AF3-BE4AF6D906E3}" sibTransId="{8902BBF1-4CAC-4E29-ACA5-65F2E7027D1C}"/>
    <dgm:cxn modelId="{139AE0F9-E018-4B36-A249-6B468740E036}" type="presParOf" srcId="{085CCAF6-1CA8-4EF7-A969-BF67C33682F3}" destId="{0C64C511-C7DD-4CFC-BDCA-0B72B92A2032}" srcOrd="0" destOrd="0" presId="urn:microsoft.com/office/officeart/2018/2/layout/IconLabelList"/>
    <dgm:cxn modelId="{1E85F718-D47A-485B-94D0-297583A41E94}" type="presParOf" srcId="{0C64C511-C7DD-4CFC-BDCA-0B72B92A2032}" destId="{0C79FF54-184B-4A5D-86F5-D347CD356EA2}" srcOrd="0" destOrd="0" presId="urn:microsoft.com/office/officeart/2018/2/layout/IconLabelList"/>
    <dgm:cxn modelId="{4900472A-D663-4724-A48A-315A806AFBE7}" type="presParOf" srcId="{0C64C511-C7DD-4CFC-BDCA-0B72B92A2032}" destId="{501545E3-F521-4A97-9C34-72A3BC3F4508}" srcOrd="1" destOrd="0" presId="urn:microsoft.com/office/officeart/2018/2/layout/IconLabelList"/>
    <dgm:cxn modelId="{B1BF871B-661E-4E82-B458-7A9234484064}" type="presParOf" srcId="{0C64C511-C7DD-4CFC-BDCA-0B72B92A2032}" destId="{804F6DC0-176C-4AAD-AD9F-E89B660A8A53}" srcOrd="2" destOrd="0" presId="urn:microsoft.com/office/officeart/2018/2/layout/IconLabelList"/>
    <dgm:cxn modelId="{88B407A6-B928-4EA7-91A5-51A3871AFCC0}" type="presParOf" srcId="{085CCAF6-1CA8-4EF7-A969-BF67C33682F3}" destId="{7B19789C-5FE0-4151-9031-DFF402E95E64}" srcOrd="1" destOrd="0" presId="urn:microsoft.com/office/officeart/2018/2/layout/IconLabelList"/>
    <dgm:cxn modelId="{84AE84E9-3361-420F-9BA3-6A0F34903991}" type="presParOf" srcId="{085CCAF6-1CA8-4EF7-A969-BF67C33682F3}" destId="{1FF8F2B7-B269-4EEE-8E9D-8AC8C116D5B4}" srcOrd="2" destOrd="0" presId="urn:microsoft.com/office/officeart/2018/2/layout/IconLabelList"/>
    <dgm:cxn modelId="{57DCF438-FDCE-499B-A2C4-F3488746911D}" type="presParOf" srcId="{1FF8F2B7-B269-4EEE-8E9D-8AC8C116D5B4}" destId="{2015FF95-1CB8-4E5E-8A8B-8FE1E22F4BD7}" srcOrd="0" destOrd="0" presId="urn:microsoft.com/office/officeart/2018/2/layout/IconLabelList"/>
    <dgm:cxn modelId="{4C2485C7-32CD-440B-8D24-6D61DDC269CE}" type="presParOf" srcId="{1FF8F2B7-B269-4EEE-8E9D-8AC8C116D5B4}" destId="{DEFA4FFA-10B2-4583-8FF2-5F8F4373E3BE}" srcOrd="1" destOrd="0" presId="urn:microsoft.com/office/officeart/2018/2/layout/IconLabelList"/>
    <dgm:cxn modelId="{F7B05D9C-D893-4C97-9C77-7911C414C18D}" type="presParOf" srcId="{1FF8F2B7-B269-4EEE-8E9D-8AC8C116D5B4}" destId="{E76A8320-A569-4D30-BC1F-DD12798E299E}" srcOrd="2" destOrd="0" presId="urn:microsoft.com/office/officeart/2018/2/layout/IconLabelList"/>
    <dgm:cxn modelId="{BA11626B-5F2D-46A1-B550-32912979606A}" type="presParOf" srcId="{085CCAF6-1CA8-4EF7-A969-BF67C33682F3}" destId="{D68D51A9-475F-459B-8A00-C3CBA48A7347}" srcOrd="3" destOrd="0" presId="urn:microsoft.com/office/officeart/2018/2/layout/IconLabelList"/>
    <dgm:cxn modelId="{42268AD5-7D9D-4F6C-A57E-E2F9603A4775}" type="presParOf" srcId="{085CCAF6-1CA8-4EF7-A969-BF67C33682F3}" destId="{A72FAA69-FA9D-4B32-AFDA-7DF0F0483CBC}" srcOrd="4" destOrd="0" presId="urn:microsoft.com/office/officeart/2018/2/layout/IconLabelList"/>
    <dgm:cxn modelId="{76E64FA8-7650-4300-A924-04365B25B427}" type="presParOf" srcId="{A72FAA69-FA9D-4B32-AFDA-7DF0F0483CBC}" destId="{249DDCB5-3D3C-4343-8194-FE47A8B1C530}" srcOrd="0" destOrd="0" presId="urn:microsoft.com/office/officeart/2018/2/layout/IconLabelList"/>
    <dgm:cxn modelId="{B84C0E26-E8DF-4DAC-8D5E-DE6B551DF9C1}" type="presParOf" srcId="{A72FAA69-FA9D-4B32-AFDA-7DF0F0483CBC}" destId="{2BC509F2-874E-43C2-86B5-755EE72DAD3A}" srcOrd="1" destOrd="0" presId="urn:microsoft.com/office/officeart/2018/2/layout/IconLabelList"/>
    <dgm:cxn modelId="{D456E5DC-CC2E-4474-85BA-C91EE798E509}" type="presParOf" srcId="{A72FAA69-FA9D-4B32-AFDA-7DF0F0483CBC}" destId="{3EEC164F-F7D4-431E-B608-31382FB135F9}" srcOrd="2" destOrd="0" presId="urn:microsoft.com/office/officeart/2018/2/layout/IconLabelList"/>
    <dgm:cxn modelId="{3BF4F368-39E6-40ED-B6AA-250AA1E2AB4F}" type="presParOf" srcId="{085CCAF6-1CA8-4EF7-A969-BF67C33682F3}" destId="{077B3272-7C59-490E-B307-755281BF838D}" srcOrd="5" destOrd="0" presId="urn:microsoft.com/office/officeart/2018/2/layout/IconLabelList"/>
    <dgm:cxn modelId="{053DBC71-CCF3-4C22-BAA2-A4BC2716AE25}" type="presParOf" srcId="{085CCAF6-1CA8-4EF7-A969-BF67C33682F3}" destId="{87ADD933-C617-4455-8A69-9D404B7A250D}" srcOrd="6" destOrd="0" presId="urn:microsoft.com/office/officeart/2018/2/layout/IconLabelList"/>
    <dgm:cxn modelId="{C388B56E-A623-4541-ADDD-554C3442F75E}" type="presParOf" srcId="{87ADD933-C617-4455-8A69-9D404B7A250D}" destId="{B93BD2DC-8EDA-4932-9B1A-E7A8205228D8}" srcOrd="0" destOrd="0" presId="urn:microsoft.com/office/officeart/2018/2/layout/IconLabelList"/>
    <dgm:cxn modelId="{18B58A6E-266C-4D79-A9C3-119BE7D40669}" type="presParOf" srcId="{87ADD933-C617-4455-8A69-9D404B7A250D}" destId="{ADFE531E-93F2-405F-BE75-25EC878EA611}" srcOrd="1" destOrd="0" presId="urn:microsoft.com/office/officeart/2018/2/layout/IconLabelList"/>
    <dgm:cxn modelId="{42BD6D0D-5777-4894-AFE0-E8E006E385B9}" type="presParOf" srcId="{87ADD933-C617-4455-8A69-9D404B7A250D}" destId="{E939AD41-9C5A-4FA5-A0A0-103260197D14}" srcOrd="2" destOrd="0" presId="urn:microsoft.com/office/officeart/2018/2/layout/IconLabelList"/>
    <dgm:cxn modelId="{3BF31772-C17B-4708-AA2E-F929758D8B15}" type="presParOf" srcId="{085CCAF6-1CA8-4EF7-A969-BF67C33682F3}" destId="{99398A19-AF3F-45FE-B5AB-A3181248613C}" srcOrd="7" destOrd="0" presId="urn:microsoft.com/office/officeart/2018/2/layout/IconLabelList"/>
    <dgm:cxn modelId="{B4CE223D-7BC4-4B07-8EDB-2F077DE34F6C}" type="presParOf" srcId="{085CCAF6-1CA8-4EF7-A969-BF67C33682F3}" destId="{AF9E2E5F-9DCC-4DD8-A9B8-852593C69755}" srcOrd="8" destOrd="0" presId="urn:microsoft.com/office/officeart/2018/2/layout/IconLabelList"/>
    <dgm:cxn modelId="{E0AA0F25-A686-4EE5-ADEE-1653A026607B}" type="presParOf" srcId="{AF9E2E5F-9DCC-4DD8-A9B8-852593C69755}" destId="{538B9B7B-A68C-4FF6-9B9F-7B2BEE5C5D91}" srcOrd="0" destOrd="0" presId="urn:microsoft.com/office/officeart/2018/2/layout/IconLabelList"/>
    <dgm:cxn modelId="{69DF1391-6BCE-4067-9FBA-8DE346157793}" type="presParOf" srcId="{AF9E2E5F-9DCC-4DD8-A9B8-852593C69755}" destId="{9A3BBE13-6247-49F2-85D2-8D0039160E7F}" srcOrd="1" destOrd="0" presId="urn:microsoft.com/office/officeart/2018/2/layout/IconLabelList"/>
    <dgm:cxn modelId="{58285A64-4BCB-4FCF-B8CE-42474E8DC58C}" type="presParOf" srcId="{AF9E2E5F-9DCC-4DD8-A9B8-852593C69755}" destId="{8EF3A7A5-A28A-4299-A7E7-1A6DFF114B6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1EEE92-29B7-49BA-8CA6-1B91B1776AA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7739D00A-B436-436E-989E-48C6E69EF871}">
      <dgm:prSet/>
      <dgm:spPr/>
      <dgm:t>
        <a:bodyPr/>
        <a:lstStyle/>
        <a:p>
          <a:pPr>
            <a:defRPr cap="all"/>
          </a:pPr>
          <a:r>
            <a:rPr lang="en-US"/>
            <a:t>HR Analysis tool for companies </a:t>
          </a:r>
          <a:r>
            <a:rPr lang="en-US">
              <a:latin typeface="Calibri Light" panose="020F0302020204030204"/>
            </a:rPr>
            <a:t>(</a:t>
          </a:r>
          <a:r>
            <a:rPr lang="en-US"/>
            <a:t>especially those with large work</a:t>
          </a:r>
          <a:r>
            <a:rPr lang="en-US">
              <a:latin typeface="Calibri Light" panose="020F0302020204030204"/>
            </a:rPr>
            <a:t>)</a:t>
          </a:r>
          <a:endParaRPr lang="en-US"/>
        </a:p>
      </dgm:t>
    </dgm:pt>
    <dgm:pt modelId="{CF1DAA4E-273E-433D-ADDE-6F9B1E2FDF4D}" type="parTrans" cxnId="{F20E2652-0A53-42E8-A223-571A2E9C9F30}">
      <dgm:prSet/>
      <dgm:spPr/>
      <dgm:t>
        <a:bodyPr/>
        <a:lstStyle/>
        <a:p>
          <a:endParaRPr lang="en-US"/>
        </a:p>
      </dgm:t>
    </dgm:pt>
    <dgm:pt modelId="{928D8F03-8DED-44F6-A165-EA78DD04588C}" type="sibTrans" cxnId="{F20E2652-0A53-42E8-A223-571A2E9C9F30}">
      <dgm:prSet/>
      <dgm:spPr/>
      <dgm:t>
        <a:bodyPr/>
        <a:lstStyle/>
        <a:p>
          <a:endParaRPr lang="en-US"/>
        </a:p>
      </dgm:t>
    </dgm:pt>
    <dgm:pt modelId="{D3FAE5E8-883E-4FBA-A2E8-83B43624B138}">
      <dgm:prSet/>
      <dgm:spPr/>
      <dgm:t>
        <a:bodyPr/>
        <a:lstStyle/>
        <a:p>
          <a:pPr>
            <a:defRPr cap="all"/>
          </a:pPr>
          <a:r>
            <a:rPr lang="en-US"/>
            <a:t>Help companies to be prepared for future employee-loss</a:t>
          </a:r>
        </a:p>
      </dgm:t>
    </dgm:pt>
    <dgm:pt modelId="{F7FE1E90-0093-4D0A-A800-6CF25D429F98}" type="parTrans" cxnId="{41017913-4944-4024-BB7E-B0E8833727F0}">
      <dgm:prSet/>
      <dgm:spPr/>
      <dgm:t>
        <a:bodyPr/>
        <a:lstStyle/>
        <a:p>
          <a:endParaRPr lang="en-US"/>
        </a:p>
      </dgm:t>
    </dgm:pt>
    <dgm:pt modelId="{A57F70EC-B995-429B-B628-E97C7363F400}" type="sibTrans" cxnId="{41017913-4944-4024-BB7E-B0E8833727F0}">
      <dgm:prSet/>
      <dgm:spPr/>
      <dgm:t>
        <a:bodyPr/>
        <a:lstStyle/>
        <a:p>
          <a:endParaRPr lang="en-US"/>
        </a:p>
      </dgm:t>
    </dgm:pt>
    <dgm:pt modelId="{236868E5-0296-4CFF-B4F8-B081C92844C0}">
      <dgm:prSet/>
      <dgm:spPr/>
      <dgm:t>
        <a:bodyPr/>
        <a:lstStyle/>
        <a:p>
          <a:pPr>
            <a:defRPr cap="all"/>
          </a:pPr>
          <a:r>
            <a:rPr lang="en-US"/>
            <a:t>To find possible reasons for employee attrition</a:t>
          </a:r>
        </a:p>
      </dgm:t>
    </dgm:pt>
    <dgm:pt modelId="{362D47F5-1F30-4A97-9246-F56D4306EB5C}" type="parTrans" cxnId="{1F05C3AC-9838-4483-B5E2-A20E72E7DD20}">
      <dgm:prSet/>
      <dgm:spPr/>
      <dgm:t>
        <a:bodyPr/>
        <a:lstStyle/>
        <a:p>
          <a:endParaRPr lang="en-US"/>
        </a:p>
      </dgm:t>
    </dgm:pt>
    <dgm:pt modelId="{64D9EF2E-7FA2-4041-9144-B28285865B4E}" type="sibTrans" cxnId="{1F05C3AC-9838-4483-B5E2-A20E72E7DD20}">
      <dgm:prSet/>
      <dgm:spPr/>
      <dgm:t>
        <a:bodyPr/>
        <a:lstStyle/>
        <a:p>
          <a:endParaRPr lang="en-US"/>
        </a:p>
      </dgm:t>
    </dgm:pt>
    <dgm:pt modelId="{CE5002C4-9AA0-4152-8C62-DF5F106B4DBC}" type="pres">
      <dgm:prSet presAssocID="{9E1EEE92-29B7-49BA-8CA6-1B91B1776AA5}" presName="root" presStyleCnt="0">
        <dgm:presLayoutVars>
          <dgm:dir/>
          <dgm:resizeHandles val="exact"/>
        </dgm:presLayoutVars>
      </dgm:prSet>
      <dgm:spPr/>
    </dgm:pt>
    <dgm:pt modelId="{D55A1EFC-5F04-48D8-B9D3-1F65CCF6D0EB}" type="pres">
      <dgm:prSet presAssocID="{7739D00A-B436-436E-989E-48C6E69EF871}" presName="compNode" presStyleCnt="0"/>
      <dgm:spPr/>
    </dgm:pt>
    <dgm:pt modelId="{401958B0-934C-4A4F-9E25-81E5F394370D}" type="pres">
      <dgm:prSet presAssocID="{7739D00A-B436-436E-989E-48C6E69EF871}" presName="iconBgRect" presStyleLbl="bgShp" presStyleIdx="0" presStyleCnt="3"/>
      <dgm:spPr/>
    </dgm:pt>
    <dgm:pt modelId="{0285E23B-E0FF-4D81-8A7B-F07A8BF2B2F3}" type="pres">
      <dgm:prSet presAssocID="{7739D00A-B436-436E-989E-48C6E69EF87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86A65BA-B9C9-474D-9653-0FB6AC33DFA5}" type="pres">
      <dgm:prSet presAssocID="{7739D00A-B436-436E-989E-48C6E69EF871}" presName="spaceRect" presStyleCnt="0"/>
      <dgm:spPr/>
    </dgm:pt>
    <dgm:pt modelId="{12D77B4B-3F41-4D5B-80E8-E6C0EEF95603}" type="pres">
      <dgm:prSet presAssocID="{7739D00A-B436-436E-989E-48C6E69EF871}" presName="textRect" presStyleLbl="revTx" presStyleIdx="0" presStyleCnt="3">
        <dgm:presLayoutVars>
          <dgm:chMax val="1"/>
          <dgm:chPref val="1"/>
        </dgm:presLayoutVars>
      </dgm:prSet>
      <dgm:spPr/>
    </dgm:pt>
    <dgm:pt modelId="{387468DE-FBAB-4951-8211-B3BCC7E581AA}" type="pres">
      <dgm:prSet presAssocID="{928D8F03-8DED-44F6-A165-EA78DD04588C}" presName="sibTrans" presStyleCnt="0"/>
      <dgm:spPr/>
    </dgm:pt>
    <dgm:pt modelId="{63EDF72C-43DD-42F0-8E6A-9335D6EE8C17}" type="pres">
      <dgm:prSet presAssocID="{D3FAE5E8-883E-4FBA-A2E8-83B43624B138}" presName="compNode" presStyleCnt="0"/>
      <dgm:spPr/>
    </dgm:pt>
    <dgm:pt modelId="{D0CFC79E-371C-4958-81EA-2514C6254FCC}" type="pres">
      <dgm:prSet presAssocID="{D3FAE5E8-883E-4FBA-A2E8-83B43624B138}" presName="iconBgRect" presStyleLbl="bgShp" presStyleIdx="1" presStyleCnt="3"/>
      <dgm:spPr/>
    </dgm:pt>
    <dgm:pt modelId="{23F9DECB-B9B1-4487-9B7A-C25A66C09CEE}" type="pres">
      <dgm:prSet presAssocID="{D3FAE5E8-883E-4FBA-A2E8-83B43624B13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1F382C24-3373-42EB-8230-D5E2D42CDADD}" type="pres">
      <dgm:prSet presAssocID="{D3FAE5E8-883E-4FBA-A2E8-83B43624B138}" presName="spaceRect" presStyleCnt="0"/>
      <dgm:spPr/>
    </dgm:pt>
    <dgm:pt modelId="{A608DF76-CD46-4ABB-B942-14236E60B1AE}" type="pres">
      <dgm:prSet presAssocID="{D3FAE5E8-883E-4FBA-A2E8-83B43624B138}" presName="textRect" presStyleLbl="revTx" presStyleIdx="1" presStyleCnt="3">
        <dgm:presLayoutVars>
          <dgm:chMax val="1"/>
          <dgm:chPref val="1"/>
        </dgm:presLayoutVars>
      </dgm:prSet>
      <dgm:spPr/>
    </dgm:pt>
    <dgm:pt modelId="{EA8EDD91-6892-4955-A71C-765896BC0BD2}" type="pres">
      <dgm:prSet presAssocID="{A57F70EC-B995-429B-B628-E97C7363F400}" presName="sibTrans" presStyleCnt="0"/>
      <dgm:spPr/>
    </dgm:pt>
    <dgm:pt modelId="{31994880-2BE7-4DF5-9464-9553DEE6D030}" type="pres">
      <dgm:prSet presAssocID="{236868E5-0296-4CFF-B4F8-B081C92844C0}" presName="compNode" presStyleCnt="0"/>
      <dgm:spPr/>
    </dgm:pt>
    <dgm:pt modelId="{EC9E87AF-4DFD-4DB8-9115-D947AADB5B76}" type="pres">
      <dgm:prSet presAssocID="{236868E5-0296-4CFF-B4F8-B081C92844C0}" presName="iconBgRect" presStyleLbl="bgShp" presStyleIdx="2" presStyleCnt="3"/>
      <dgm:spPr/>
    </dgm:pt>
    <dgm:pt modelId="{48752794-933C-4750-8173-5DB9DC14BA28}" type="pres">
      <dgm:prSet presAssocID="{236868E5-0296-4CFF-B4F8-B081C92844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5DE9962-1BBD-4277-B571-3DBF0632F65F}" type="pres">
      <dgm:prSet presAssocID="{236868E5-0296-4CFF-B4F8-B081C92844C0}" presName="spaceRect" presStyleCnt="0"/>
      <dgm:spPr/>
    </dgm:pt>
    <dgm:pt modelId="{98EF59BE-561C-44DC-80C0-CA088F72D82A}" type="pres">
      <dgm:prSet presAssocID="{236868E5-0296-4CFF-B4F8-B081C92844C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1017913-4944-4024-BB7E-B0E8833727F0}" srcId="{9E1EEE92-29B7-49BA-8CA6-1B91B1776AA5}" destId="{D3FAE5E8-883E-4FBA-A2E8-83B43624B138}" srcOrd="1" destOrd="0" parTransId="{F7FE1E90-0093-4D0A-A800-6CF25D429F98}" sibTransId="{A57F70EC-B995-429B-B628-E97C7363F400}"/>
    <dgm:cxn modelId="{14F85122-7E86-4F71-8208-BB40FB55E163}" type="presOf" srcId="{7739D00A-B436-436E-989E-48C6E69EF871}" destId="{12D77B4B-3F41-4D5B-80E8-E6C0EEF95603}" srcOrd="0" destOrd="0" presId="urn:microsoft.com/office/officeart/2018/5/layout/IconCircleLabelList"/>
    <dgm:cxn modelId="{F20E2652-0A53-42E8-A223-571A2E9C9F30}" srcId="{9E1EEE92-29B7-49BA-8CA6-1B91B1776AA5}" destId="{7739D00A-B436-436E-989E-48C6E69EF871}" srcOrd="0" destOrd="0" parTransId="{CF1DAA4E-273E-433D-ADDE-6F9B1E2FDF4D}" sibTransId="{928D8F03-8DED-44F6-A165-EA78DD04588C}"/>
    <dgm:cxn modelId="{FC22CC72-F899-4BF0-A2E0-B43C9FB9E89F}" type="presOf" srcId="{236868E5-0296-4CFF-B4F8-B081C92844C0}" destId="{98EF59BE-561C-44DC-80C0-CA088F72D82A}" srcOrd="0" destOrd="0" presId="urn:microsoft.com/office/officeart/2018/5/layout/IconCircleLabelList"/>
    <dgm:cxn modelId="{5A0BCF8B-DED3-4D02-9D7C-74EFCE98E628}" type="presOf" srcId="{D3FAE5E8-883E-4FBA-A2E8-83B43624B138}" destId="{A608DF76-CD46-4ABB-B942-14236E60B1AE}" srcOrd="0" destOrd="0" presId="urn:microsoft.com/office/officeart/2018/5/layout/IconCircleLabelList"/>
    <dgm:cxn modelId="{1F05C3AC-9838-4483-B5E2-A20E72E7DD20}" srcId="{9E1EEE92-29B7-49BA-8CA6-1B91B1776AA5}" destId="{236868E5-0296-4CFF-B4F8-B081C92844C0}" srcOrd="2" destOrd="0" parTransId="{362D47F5-1F30-4A97-9246-F56D4306EB5C}" sibTransId="{64D9EF2E-7FA2-4041-9144-B28285865B4E}"/>
    <dgm:cxn modelId="{040823CE-E88D-4D5D-8609-3629B7889CF9}" type="presOf" srcId="{9E1EEE92-29B7-49BA-8CA6-1B91B1776AA5}" destId="{CE5002C4-9AA0-4152-8C62-DF5F106B4DBC}" srcOrd="0" destOrd="0" presId="urn:microsoft.com/office/officeart/2018/5/layout/IconCircleLabelList"/>
    <dgm:cxn modelId="{0EA69C93-A9C7-47EF-93C2-5F2EFE300409}" type="presParOf" srcId="{CE5002C4-9AA0-4152-8C62-DF5F106B4DBC}" destId="{D55A1EFC-5F04-48D8-B9D3-1F65CCF6D0EB}" srcOrd="0" destOrd="0" presId="urn:microsoft.com/office/officeart/2018/5/layout/IconCircleLabelList"/>
    <dgm:cxn modelId="{B6954EF3-7FDA-42B2-AF8B-4FAA5D8CE5BD}" type="presParOf" srcId="{D55A1EFC-5F04-48D8-B9D3-1F65CCF6D0EB}" destId="{401958B0-934C-4A4F-9E25-81E5F394370D}" srcOrd="0" destOrd="0" presId="urn:microsoft.com/office/officeart/2018/5/layout/IconCircleLabelList"/>
    <dgm:cxn modelId="{637AE8E8-21A6-4421-A4A1-C74BC174AC53}" type="presParOf" srcId="{D55A1EFC-5F04-48D8-B9D3-1F65CCF6D0EB}" destId="{0285E23B-E0FF-4D81-8A7B-F07A8BF2B2F3}" srcOrd="1" destOrd="0" presId="urn:microsoft.com/office/officeart/2018/5/layout/IconCircleLabelList"/>
    <dgm:cxn modelId="{987A931A-08A2-4653-9891-E214D2DA433D}" type="presParOf" srcId="{D55A1EFC-5F04-48D8-B9D3-1F65CCF6D0EB}" destId="{386A65BA-B9C9-474D-9653-0FB6AC33DFA5}" srcOrd="2" destOrd="0" presId="urn:microsoft.com/office/officeart/2018/5/layout/IconCircleLabelList"/>
    <dgm:cxn modelId="{A08704D8-407F-45EF-8041-9699162FC3ED}" type="presParOf" srcId="{D55A1EFC-5F04-48D8-B9D3-1F65CCF6D0EB}" destId="{12D77B4B-3F41-4D5B-80E8-E6C0EEF95603}" srcOrd="3" destOrd="0" presId="urn:microsoft.com/office/officeart/2018/5/layout/IconCircleLabelList"/>
    <dgm:cxn modelId="{3A823426-CD74-47B1-B870-EECEAE71B342}" type="presParOf" srcId="{CE5002C4-9AA0-4152-8C62-DF5F106B4DBC}" destId="{387468DE-FBAB-4951-8211-B3BCC7E581AA}" srcOrd="1" destOrd="0" presId="urn:microsoft.com/office/officeart/2018/5/layout/IconCircleLabelList"/>
    <dgm:cxn modelId="{C9D20091-1C70-4670-9FBC-56557581D3BD}" type="presParOf" srcId="{CE5002C4-9AA0-4152-8C62-DF5F106B4DBC}" destId="{63EDF72C-43DD-42F0-8E6A-9335D6EE8C17}" srcOrd="2" destOrd="0" presId="urn:microsoft.com/office/officeart/2018/5/layout/IconCircleLabelList"/>
    <dgm:cxn modelId="{E7D8F539-C0A2-4DBE-AFF0-F328A319D6D9}" type="presParOf" srcId="{63EDF72C-43DD-42F0-8E6A-9335D6EE8C17}" destId="{D0CFC79E-371C-4958-81EA-2514C6254FCC}" srcOrd="0" destOrd="0" presId="urn:microsoft.com/office/officeart/2018/5/layout/IconCircleLabelList"/>
    <dgm:cxn modelId="{C7B67290-386C-4193-A2A2-1D0C750FA267}" type="presParOf" srcId="{63EDF72C-43DD-42F0-8E6A-9335D6EE8C17}" destId="{23F9DECB-B9B1-4487-9B7A-C25A66C09CEE}" srcOrd="1" destOrd="0" presId="urn:microsoft.com/office/officeart/2018/5/layout/IconCircleLabelList"/>
    <dgm:cxn modelId="{92554452-7DA5-4813-8469-9D74AE2D9AA1}" type="presParOf" srcId="{63EDF72C-43DD-42F0-8E6A-9335D6EE8C17}" destId="{1F382C24-3373-42EB-8230-D5E2D42CDADD}" srcOrd="2" destOrd="0" presId="urn:microsoft.com/office/officeart/2018/5/layout/IconCircleLabelList"/>
    <dgm:cxn modelId="{C5761E03-110C-42E7-86BD-BF34C5D60FCB}" type="presParOf" srcId="{63EDF72C-43DD-42F0-8E6A-9335D6EE8C17}" destId="{A608DF76-CD46-4ABB-B942-14236E60B1AE}" srcOrd="3" destOrd="0" presId="urn:microsoft.com/office/officeart/2018/5/layout/IconCircleLabelList"/>
    <dgm:cxn modelId="{06EE0280-D32A-4F81-BF5C-65B00D131CBF}" type="presParOf" srcId="{CE5002C4-9AA0-4152-8C62-DF5F106B4DBC}" destId="{EA8EDD91-6892-4955-A71C-765896BC0BD2}" srcOrd="3" destOrd="0" presId="urn:microsoft.com/office/officeart/2018/5/layout/IconCircleLabelList"/>
    <dgm:cxn modelId="{968D59C6-03ED-4C5E-83E6-2814EDB8245D}" type="presParOf" srcId="{CE5002C4-9AA0-4152-8C62-DF5F106B4DBC}" destId="{31994880-2BE7-4DF5-9464-9553DEE6D030}" srcOrd="4" destOrd="0" presId="urn:microsoft.com/office/officeart/2018/5/layout/IconCircleLabelList"/>
    <dgm:cxn modelId="{0D7D54C4-5BAE-4C34-AC64-E1B1EF3F969E}" type="presParOf" srcId="{31994880-2BE7-4DF5-9464-9553DEE6D030}" destId="{EC9E87AF-4DFD-4DB8-9115-D947AADB5B76}" srcOrd="0" destOrd="0" presId="urn:microsoft.com/office/officeart/2018/5/layout/IconCircleLabelList"/>
    <dgm:cxn modelId="{D39E92C8-F131-49BE-8DB0-5C1CB61BDA4C}" type="presParOf" srcId="{31994880-2BE7-4DF5-9464-9553DEE6D030}" destId="{48752794-933C-4750-8173-5DB9DC14BA28}" srcOrd="1" destOrd="0" presId="urn:microsoft.com/office/officeart/2018/5/layout/IconCircleLabelList"/>
    <dgm:cxn modelId="{B35DCB71-0E74-4249-867E-BCAD5BF7DD00}" type="presParOf" srcId="{31994880-2BE7-4DF5-9464-9553DEE6D030}" destId="{B5DE9962-1BBD-4277-B571-3DBF0632F65F}" srcOrd="2" destOrd="0" presId="urn:microsoft.com/office/officeart/2018/5/layout/IconCircleLabelList"/>
    <dgm:cxn modelId="{292D1523-5424-4BD2-81CE-5BD668825349}" type="presParOf" srcId="{31994880-2BE7-4DF5-9464-9553DEE6D030}" destId="{98EF59BE-561C-44DC-80C0-CA088F72D82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9FF54-184B-4A5D-86F5-D347CD356EA2}">
      <dsp:nvSpPr>
        <dsp:cNvPr id="0" name=""/>
        <dsp:cNvSpPr/>
      </dsp:nvSpPr>
      <dsp:spPr>
        <a:xfrm>
          <a:off x="1322748" y="386395"/>
          <a:ext cx="753837" cy="7538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F6DC0-176C-4AAD-AD9F-E89B660A8A53}">
      <dsp:nvSpPr>
        <dsp:cNvPr id="0" name=""/>
        <dsp:cNvSpPr/>
      </dsp:nvSpPr>
      <dsp:spPr>
        <a:xfrm>
          <a:off x="862069" y="1415648"/>
          <a:ext cx="1675195" cy="67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Increased recruitment costs</a:t>
          </a:r>
          <a:endParaRPr lang="en-US" sz="1600" kern="1200">
            <a:latin typeface="Calibri Light" panose="020F0302020204030204"/>
          </a:endParaRPr>
        </a:p>
      </dsp:txBody>
      <dsp:txXfrm>
        <a:off x="862069" y="1415648"/>
        <a:ext cx="1675195" cy="670078"/>
      </dsp:txXfrm>
    </dsp:sp>
    <dsp:sp modelId="{2015FF95-1CB8-4E5E-8A8B-8FE1E22F4BD7}">
      <dsp:nvSpPr>
        <dsp:cNvPr id="0" name=""/>
        <dsp:cNvSpPr/>
      </dsp:nvSpPr>
      <dsp:spPr>
        <a:xfrm>
          <a:off x="3291102" y="386395"/>
          <a:ext cx="753837" cy="7538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A8320-A569-4D30-BC1F-DD12798E299E}">
      <dsp:nvSpPr>
        <dsp:cNvPr id="0" name=""/>
        <dsp:cNvSpPr/>
      </dsp:nvSpPr>
      <dsp:spPr>
        <a:xfrm>
          <a:off x="2830423" y="1415648"/>
          <a:ext cx="1675195" cy="67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Increased workload</a:t>
          </a:r>
        </a:p>
      </dsp:txBody>
      <dsp:txXfrm>
        <a:off x="2830423" y="1415648"/>
        <a:ext cx="1675195" cy="670078"/>
      </dsp:txXfrm>
    </dsp:sp>
    <dsp:sp modelId="{249DDCB5-3D3C-4343-8194-FE47A8B1C530}">
      <dsp:nvSpPr>
        <dsp:cNvPr id="0" name=""/>
        <dsp:cNvSpPr/>
      </dsp:nvSpPr>
      <dsp:spPr>
        <a:xfrm>
          <a:off x="5259457" y="386395"/>
          <a:ext cx="753837" cy="7538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C164F-F7D4-431E-B608-31382FB135F9}">
      <dsp:nvSpPr>
        <dsp:cNvPr id="0" name=""/>
        <dsp:cNvSpPr/>
      </dsp:nvSpPr>
      <dsp:spPr>
        <a:xfrm>
          <a:off x="4798778" y="1415648"/>
          <a:ext cx="1675195" cy="67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Negative impact on company culture</a:t>
          </a:r>
        </a:p>
      </dsp:txBody>
      <dsp:txXfrm>
        <a:off x="4798778" y="1415648"/>
        <a:ext cx="1675195" cy="670078"/>
      </dsp:txXfrm>
    </dsp:sp>
    <dsp:sp modelId="{B93BD2DC-8EDA-4932-9B1A-E7A8205228D8}">
      <dsp:nvSpPr>
        <dsp:cNvPr id="0" name=""/>
        <dsp:cNvSpPr/>
      </dsp:nvSpPr>
      <dsp:spPr>
        <a:xfrm>
          <a:off x="2306925" y="2504525"/>
          <a:ext cx="753837" cy="7538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9AD41-9C5A-4FA5-A0A0-103260197D14}">
      <dsp:nvSpPr>
        <dsp:cNvPr id="0" name=""/>
        <dsp:cNvSpPr/>
      </dsp:nvSpPr>
      <dsp:spPr>
        <a:xfrm>
          <a:off x="1846246" y="3533778"/>
          <a:ext cx="1675195" cy="67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Decreased motivation</a:t>
          </a:r>
        </a:p>
      </dsp:txBody>
      <dsp:txXfrm>
        <a:off x="1846246" y="3533778"/>
        <a:ext cx="1675195" cy="670078"/>
      </dsp:txXfrm>
    </dsp:sp>
    <dsp:sp modelId="{538B9B7B-A68C-4FF6-9B9F-7B2BEE5C5D91}">
      <dsp:nvSpPr>
        <dsp:cNvPr id="0" name=""/>
        <dsp:cNvSpPr/>
      </dsp:nvSpPr>
      <dsp:spPr>
        <a:xfrm>
          <a:off x="4275279" y="2504525"/>
          <a:ext cx="753837" cy="7538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3A7A5-A28A-4299-A7E7-1A6DFF114B6B}">
      <dsp:nvSpPr>
        <dsp:cNvPr id="0" name=""/>
        <dsp:cNvSpPr/>
      </dsp:nvSpPr>
      <dsp:spPr>
        <a:xfrm>
          <a:off x="3814601" y="3533778"/>
          <a:ext cx="1675195" cy="67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Loss of knowledge and skills</a:t>
          </a:r>
        </a:p>
      </dsp:txBody>
      <dsp:txXfrm>
        <a:off x="3814601" y="3533778"/>
        <a:ext cx="1675195" cy="6700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958B0-934C-4A4F-9E25-81E5F394370D}">
      <dsp:nvSpPr>
        <dsp:cNvPr id="0" name=""/>
        <dsp:cNvSpPr/>
      </dsp:nvSpPr>
      <dsp:spPr>
        <a:xfrm>
          <a:off x="1186171" y="12713"/>
          <a:ext cx="1509750" cy="15097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5E23B-E0FF-4D81-8A7B-F07A8BF2B2F3}">
      <dsp:nvSpPr>
        <dsp:cNvPr id="0" name=""/>
        <dsp:cNvSpPr/>
      </dsp:nvSpPr>
      <dsp:spPr>
        <a:xfrm>
          <a:off x="1507921" y="334464"/>
          <a:ext cx="866250" cy="866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77B4B-3F41-4D5B-80E8-E6C0EEF95603}">
      <dsp:nvSpPr>
        <dsp:cNvPr id="0" name=""/>
        <dsp:cNvSpPr/>
      </dsp:nvSpPr>
      <dsp:spPr>
        <a:xfrm>
          <a:off x="703546" y="1992714"/>
          <a:ext cx="24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HR Analysis tool for companies </a:t>
          </a:r>
          <a:r>
            <a:rPr lang="en-US" sz="1700" kern="1200">
              <a:latin typeface="Calibri Light" panose="020F0302020204030204"/>
            </a:rPr>
            <a:t>(</a:t>
          </a:r>
          <a:r>
            <a:rPr lang="en-US" sz="1700" kern="1200"/>
            <a:t>especially those with large work</a:t>
          </a:r>
          <a:r>
            <a:rPr lang="en-US" sz="1700" kern="1200">
              <a:latin typeface="Calibri Light" panose="020F0302020204030204"/>
            </a:rPr>
            <a:t>)</a:t>
          </a:r>
          <a:endParaRPr lang="en-US" sz="1700" kern="1200"/>
        </a:p>
      </dsp:txBody>
      <dsp:txXfrm>
        <a:off x="703546" y="1992714"/>
        <a:ext cx="2475000" cy="720000"/>
      </dsp:txXfrm>
    </dsp:sp>
    <dsp:sp modelId="{D0CFC79E-371C-4958-81EA-2514C6254FCC}">
      <dsp:nvSpPr>
        <dsp:cNvPr id="0" name=""/>
        <dsp:cNvSpPr/>
      </dsp:nvSpPr>
      <dsp:spPr>
        <a:xfrm>
          <a:off x="4094296" y="12713"/>
          <a:ext cx="1509750" cy="1509750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F9DECB-B9B1-4487-9B7A-C25A66C09CEE}">
      <dsp:nvSpPr>
        <dsp:cNvPr id="0" name=""/>
        <dsp:cNvSpPr/>
      </dsp:nvSpPr>
      <dsp:spPr>
        <a:xfrm>
          <a:off x="4416046" y="334464"/>
          <a:ext cx="866250" cy="866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8DF76-CD46-4ABB-B942-14236E60B1AE}">
      <dsp:nvSpPr>
        <dsp:cNvPr id="0" name=""/>
        <dsp:cNvSpPr/>
      </dsp:nvSpPr>
      <dsp:spPr>
        <a:xfrm>
          <a:off x="3611671" y="1992714"/>
          <a:ext cx="24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Help companies to be prepared for future employee-loss</a:t>
          </a:r>
        </a:p>
      </dsp:txBody>
      <dsp:txXfrm>
        <a:off x="3611671" y="1992714"/>
        <a:ext cx="2475000" cy="720000"/>
      </dsp:txXfrm>
    </dsp:sp>
    <dsp:sp modelId="{EC9E87AF-4DFD-4DB8-9115-D947AADB5B76}">
      <dsp:nvSpPr>
        <dsp:cNvPr id="0" name=""/>
        <dsp:cNvSpPr/>
      </dsp:nvSpPr>
      <dsp:spPr>
        <a:xfrm>
          <a:off x="7002421" y="12713"/>
          <a:ext cx="1509750" cy="1509750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752794-933C-4750-8173-5DB9DC14BA28}">
      <dsp:nvSpPr>
        <dsp:cNvPr id="0" name=""/>
        <dsp:cNvSpPr/>
      </dsp:nvSpPr>
      <dsp:spPr>
        <a:xfrm>
          <a:off x="7324171" y="334464"/>
          <a:ext cx="866250" cy="866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F59BE-561C-44DC-80C0-CA088F72D82A}">
      <dsp:nvSpPr>
        <dsp:cNvPr id="0" name=""/>
        <dsp:cNvSpPr/>
      </dsp:nvSpPr>
      <dsp:spPr>
        <a:xfrm>
          <a:off x="6519796" y="1992714"/>
          <a:ext cx="24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To find possible reasons for employee attrition</a:t>
          </a:r>
        </a:p>
      </dsp:txBody>
      <dsp:txXfrm>
        <a:off x="6519796" y="1992714"/>
        <a:ext cx="247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7754-8CFB-278A-5E81-F8F771842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759E5-1A75-0607-7826-5BE90340D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42EF1-7B71-44A3-0B54-47838157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7C42-ED18-654B-9F79-4F2220C2DFB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597FE-7E75-5B7F-F65C-F6D7F184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7C12E-68C6-1778-1E4F-D4766618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3481-86F6-BC4A-AD96-4C203D8E5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7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C0AD-26A2-1889-8C01-DA2F3A2A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E4CE1-504B-D02F-61F2-46227B7ED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B0CED-2CAE-CB23-1B3E-5E5E54CD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7C42-ED18-654B-9F79-4F2220C2DFB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E42A6-281C-4C80-D23D-B3F35CAD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8E294-9FCB-6636-8819-072BE22F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3481-86F6-BC4A-AD96-4C203D8E5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9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AC09EE-D64B-FCF9-8201-A3C85C8C0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6B904-443B-097F-3219-30FD00AAA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8D352-EF52-6FA5-016C-DDB5A799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7C42-ED18-654B-9F79-4F2220C2DFB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F074F-3450-72CB-3CD2-E1D56C6F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48865-C295-6898-BB6A-9D5814D6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3481-86F6-BC4A-AD96-4C203D8E5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2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C4F0-2C5A-9893-9A13-58D7A12B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375FE-72CA-548A-95D5-45E139A28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47B56-453F-3264-97D3-16B7B807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7C42-ED18-654B-9F79-4F2220C2DFB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7D17C-5F52-DE85-C3C0-0A0E7468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68664-AD1C-5239-F9AB-2E26521A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3481-86F6-BC4A-AD96-4C203D8E5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7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AEC6-4B57-90B8-0373-FE25E7857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8FD60-67BB-03D5-5C88-E313A7CCC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0882F-F896-5270-12C3-761BD037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7C42-ED18-654B-9F79-4F2220C2DFB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F36C3-88FA-189A-9F3A-C62316E7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9A811-E76A-4753-57F8-7848EBF0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3481-86F6-BC4A-AD96-4C203D8E5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9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52D8-5ABC-3817-2CB9-47DB18BD2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E0848-3F15-D8BB-70DF-19DCD2DE5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3EC29-4A79-CCA7-9D5F-4461E7FF8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4CB1F-F25A-68BE-070A-3557DC22B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7C42-ED18-654B-9F79-4F2220C2DFB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38FC5-AB95-7E78-9DC5-564C98FD7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7AA16-7B62-C4E1-E6FA-4F860CCE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3481-86F6-BC4A-AD96-4C203D8E5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854DB-D995-D2B5-B8AC-D888DBCB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F88A3-C6D2-A6A6-BFC0-3DA1420EF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B7F88-907B-6A3B-B746-EC195F476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D4526-D5E3-3C0B-0504-2120430A4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9427CE-1A0B-B039-78B9-1DDD86AA2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EADB96-C072-CD01-5D91-FDE481F0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7C42-ED18-654B-9F79-4F2220C2DFB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1C8A2F-B2A4-761A-D5C9-CA7577FB2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BE01F0-ACCF-9AD0-B220-6DF5875C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3481-86F6-BC4A-AD96-4C203D8E5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2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829E-7E7A-A03F-F11F-144515A5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0E19D5-EC3E-51CA-F8CF-CB3DEFAE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7C42-ED18-654B-9F79-4F2220C2DFB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9B37F-3504-7428-BBD5-B15CA5FD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FA517-AE64-2180-E11B-7778DBE3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3481-86F6-BC4A-AD96-4C203D8E5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6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33CEE-C546-E58F-AA6A-200BD5F4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7C42-ED18-654B-9F79-4F2220C2DFB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84A7B1-85B3-E912-2125-2E486C46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20769-02AA-C721-BE98-62FF1794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3481-86F6-BC4A-AD96-4C203D8E5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8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742B-35E5-1F88-6044-A113B79B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23DAD-8832-0F08-2B4A-4B264A00D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4C8ED-290A-71E0-11CF-C1D3EDC19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0E661-4389-14AE-75C3-32FEFF94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7C42-ED18-654B-9F79-4F2220C2DFB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771A9-CE2C-BE85-B35C-2F7A1C18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9EB65-E5C6-2BB4-163A-F8FFE5B0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3481-86F6-BC4A-AD96-4C203D8E5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1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B879-D5B6-1D02-0E41-250642521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4E3447-5BC1-6CDA-4DA5-B74317A86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A437B-7D75-43BC-36B0-E3C45A09D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86BED-4B1C-7798-CC2B-13763490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7C42-ED18-654B-9F79-4F2220C2DFB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5FFC6-22E7-A804-1F9A-86D93836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B9EF4-CA1A-0A5C-581C-DD8F0A62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3481-86F6-BC4A-AD96-4C203D8E5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4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EF71EE-B576-9F8B-DF54-7DCF5DD0B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B22C6-9E4F-D6E1-D0BD-3112422E2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5AE1F-DBFD-2522-6576-07C4B65C9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57C42-ED18-654B-9F79-4F2220C2DFB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12BF0-B679-07B9-CF96-8AE32AC89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6D36D-0C99-D926-4EA2-A0C6636F9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C3481-86F6-BC4A-AD96-4C203D8E5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7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edhayes.com/future-of-technology-a-few-predictions" TargetMode="External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d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www.kaggle.com/datasets/pavansubhasht/ibm-hr-analytics-attrition-datas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DCA26A6C-EA95-A37F-D4E9-9CEECD3C4F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E059ED-8D8A-4513-0AF2-63D5DEDF3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9756" y="890046"/>
            <a:ext cx="9144000" cy="3063240"/>
          </a:xfrm>
        </p:spPr>
        <p:txBody>
          <a:bodyPr>
            <a:normAutofit/>
          </a:bodyPr>
          <a:lstStyle/>
          <a:p>
            <a:br>
              <a:rPr lang="en-US" sz="6600" b="1">
                <a:solidFill>
                  <a:srgbClr val="FFFFFF"/>
                </a:solidFill>
              </a:rPr>
            </a:br>
            <a:r>
              <a:rPr lang="en-US" sz="6600" b="1">
                <a:solidFill>
                  <a:srgbClr val="FFFFFF"/>
                </a:solidFill>
              </a:rPr>
              <a:t>EMPLOYEE ATTRITION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C45C2-013F-DD5A-AC49-416BAABFA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300">
                <a:solidFill>
                  <a:srgbClr val="FFFFFF"/>
                </a:solidFill>
              </a:rPr>
              <a:t>By Group 6-</a:t>
            </a:r>
            <a:endParaRPr lang="en-US" sz="1300">
              <a:solidFill>
                <a:srgbClr val="FFFFFF"/>
              </a:solidFill>
              <a:cs typeface="Calibri"/>
            </a:endParaRPr>
          </a:p>
          <a:p>
            <a:r>
              <a:rPr lang="en-US" sz="1300">
                <a:solidFill>
                  <a:srgbClr val="FFFFFF"/>
                </a:solidFill>
              </a:rPr>
              <a:t>Anindita Sarmah</a:t>
            </a:r>
            <a:endParaRPr lang="en-US" sz="1300">
              <a:solidFill>
                <a:srgbClr val="FFFFFF"/>
              </a:solidFill>
              <a:cs typeface="Calibri"/>
            </a:endParaRPr>
          </a:p>
          <a:p>
            <a:r>
              <a:rPr lang="en-US" sz="1300">
                <a:solidFill>
                  <a:srgbClr val="FFFFFF"/>
                </a:solidFill>
                <a:ea typeface="+mn-lt"/>
                <a:cs typeface="+mn-lt"/>
              </a:rPr>
              <a:t>Sanika Dhawale</a:t>
            </a:r>
            <a:endParaRPr lang="en-US"/>
          </a:p>
          <a:p>
            <a:r>
              <a:rPr lang="en-US" sz="1300">
                <a:solidFill>
                  <a:srgbClr val="FFFFFF"/>
                </a:solidFill>
              </a:rPr>
              <a:t>Ariba Surani</a:t>
            </a:r>
            <a:endParaRPr lang="en-US" sz="1300">
              <a:solidFill>
                <a:srgbClr val="FFFFFF"/>
              </a:solidFill>
              <a:cs typeface="Calibri"/>
            </a:endParaRPr>
          </a:p>
          <a:p>
            <a:r>
              <a:rPr lang="en-US" sz="1300">
                <a:ea typeface="+mn-lt"/>
                <a:cs typeface="+mn-lt"/>
              </a:rPr>
              <a:t>Mayuri Jadhav</a:t>
            </a:r>
            <a:endParaRPr lang="en-US">
              <a:ea typeface="+mn-lt"/>
              <a:cs typeface="+mn-lt"/>
            </a:endParaRPr>
          </a:p>
          <a:p>
            <a:endParaRPr lang="en-US" sz="1300">
              <a:solidFill>
                <a:srgbClr val="FFFFFF"/>
              </a:solidFill>
              <a:cs typeface="Calibri"/>
            </a:endParaRPr>
          </a:p>
        </p:txBody>
      </p:sp>
      <p:sp>
        <p:nvSpPr>
          <p:cNvPr id="5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72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53AF90-189F-243A-0597-742E79CB9159}"/>
              </a:ext>
            </a:extLst>
          </p:cNvPr>
          <p:cNvCxnSpPr/>
          <p:nvPr/>
        </p:nvCxnSpPr>
        <p:spPr>
          <a:xfrm flipV="1">
            <a:off x="3896490" y="682530"/>
            <a:ext cx="4565175" cy="6823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BA7CB4D-86BE-43D0-718C-5685A00137F7}"/>
              </a:ext>
            </a:extLst>
          </p:cNvPr>
          <p:cNvSpPr txBox="1"/>
          <p:nvPr/>
        </p:nvSpPr>
        <p:spPr>
          <a:xfrm>
            <a:off x="0" y="0"/>
            <a:ext cx="12186045" cy="107721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400">
                <a:solidFill>
                  <a:schemeClr val="bg1"/>
                </a:solidFill>
                <a:latin typeface="Calibri Light"/>
                <a:cs typeface="Calibri"/>
              </a:rPr>
              <a:t>Decision Tree</a:t>
            </a:r>
          </a:p>
          <a:p>
            <a:pPr algn="ctr"/>
            <a:endParaRPr lang="en-GB" sz="2000">
              <a:solidFill>
                <a:schemeClr val="bg1"/>
              </a:solidFill>
              <a:latin typeface="Calibri Light"/>
              <a:cs typeface="Calibri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4F3949-18DB-1EAE-FFAB-701DE2C97F3C}"/>
              </a:ext>
            </a:extLst>
          </p:cNvPr>
          <p:cNvCxnSpPr/>
          <p:nvPr/>
        </p:nvCxnSpPr>
        <p:spPr>
          <a:xfrm flipV="1">
            <a:off x="3819099" y="730155"/>
            <a:ext cx="4565175" cy="6823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6" name="Picture 5" descr="Chart, waterfall chart&#10;&#10;Description automatically generated">
            <a:extLst>
              <a:ext uri="{FF2B5EF4-FFF2-40B4-BE49-F238E27FC236}">
                <a16:creationId xmlns:a16="http://schemas.microsoft.com/office/drawing/2014/main" id="{06F66E7B-ACB8-7F8A-46AA-7052B45CC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" y="3952036"/>
            <a:ext cx="2647157" cy="2442457"/>
          </a:xfrm>
          <a:prstGeom prst="rect">
            <a:avLst/>
          </a:prstGeom>
        </p:spPr>
      </p:pic>
      <p:pic>
        <p:nvPicPr>
          <p:cNvPr id="1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64452D4-8952-21E4-0D54-334AFA5F7A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3" t="296" r="4342" b="319"/>
          <a:stretch/>
        </p:blipFill>
        <p:spPr>
          <a:xfrm>
            <a:off x="2952457" y="1654127"/>
            <a:ext cx="4479034" cy="44295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EB9844B-8411-31AA-2DD8-A5CD01B3E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564" y="1649449"/>
            <a:ext cx="4275264" cy="44275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Picture 4" descr="Table&#10;&#10;Description automatically generated">
            <a:extLst>
              <a:ext uri="{FF2B5EF4-FFF2-40B4-BE49-F238E27FC236}">
                <a16:creationId xmlns:a16="http://schemas.microsoft.com/office/drawing/2014/main" id="{13A7A6B3-BEC8-896B-0600-9C13BC9002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687" r="12723" b="14223"/>
          <a:stretch/>
        </p:blipFill>
        <p:spPr>
          <a:xfrm>
            <a:off x="660976" y="1646898"/>
            <a:ext cx="1625781" cy="211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55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53AF90-189F-243A-0597-742E79CB9159}"/>
              </a:ext>
            </a:extLst>
          </p:cNvPr>
          <p:cNvCxnSpPr/>
          <p:nvPr/>
        </p:nvCxnSpPr>
        <p:spPr>
          <a:xfrm flipV="1">
            <a:off x="3896490" y="682530"/>
            <a:ext cx="4565175" cy="6823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BA7CB4D-86BE-43D0-718C-5685A00137F7}"/>
              </a:ext>
            </a:extLst>
          </p:cNvPr>
          <p:cNvSpPr txBox="1"/>
          <p:nvPr/>
        </p:nvSpPr>
        <p:spPr>
          <a:xfrm>
            <a:off x="0" y="0"/>
            <a:ext cx="12186045" cy="107721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400">
                <a:solidFill>
                  <a:schemeClr val="bg1"/>
                </a:solidFill>
                <a:latin typeface="Calibri Light"/>
                <a:cs typeface="Calibri"/>
              </a:rPr>
              <a:t>Boosted Decision Tree</a:t>
            </a:r>
          </a:p>
          <a:p>
            <a:pPr algn="ctr"/>
            <a:endParaRPr lang="en-GB" sz="2000">
              <a:solidFill>
                <a:schemeClr val="bg1"/>
              </a:solidFill>
              <a:latin typeface="Calibri Light"/>
              <a:cs typeface="Calibri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4F3949-18DB-1EAE-FFAB-701DE2C97F3C}"/>
              </a:ext>
            </a:extLst>
          </p:cNvPr>
          <p:cNvCxnSpPr/>
          <p:nvPr/>
        </p:nvCxnSpPr>
        <p:spPr>
          <a:xfrm flipV="1">
            <a:off x="3354756" y="718249"/>
            <a:ext cx="5470049" cy="24682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" name="Picture 4" descr="Table&#10;&#10;Description automatically generated">
            <a:extLst>
              <a:ext uri="{FF2B5EF4-FFF2-40B4-BE49-F238E27FC236}">
                <a16:creationId xmlns:a16="http://schemas.microsoft.com/office/drawing/2014/main" id="{C4CFA7B7-E7A4-3D61-7DDA-67FACC483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93" y="1712383"/>
            <a:ext cx="1927928" cy="2277270"/>
          </a:xfrm>
          <a:prstGeom prst="rect">
            <a:avLst/>
          </a:prstGeo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617C2684-408E-1A8C-7F58-167E768A9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6" y="4092093"/>
            <a:ext cx="2461310" cy="2160803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4CC5167A-9574-7713-C8C8-D27541632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483" y="1650806"/>
            <a:ext cx="4468518" cy="44129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C6A4D2C-3EFA-0194-7F74-A220B40B1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3048" y="1652852"/>
            <a:ext cx="4660853" cy="44212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082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53AF90-189F-243A-0597-742E79CB9159}"/>
              </a:ext>
            </a:extLst>
          </p:cNvPr>
          <p:cNvCxnSpPr/>
          <p:nvPr/>
        </p:nvCxnSpPr>
        <p:spPr>
          <a:xfrm flipV="1">
            <a:off x="3896490" y="682530"/>
            <a:ext cx="4565175" cy="6823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BA7CB4D-86BE-43D0-718C-5685A00137F7}"/>
              </a:ext>
            </a:extLst>
          </p:cNvPr>
          <p:cNvSpPr txBox="1"/>
          <p:nvPr/>
        </p:nvSpPr>
        <p:spPr>
          <a:xfrm>
            <a:off x="0" y="0"/>
            <a:ext cx="12186045" cy="107721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400">
                <a:solidFill>
                  <a:schemeClr val="bg1"/>
                </a:solidFill>
                <a:latin typeface="Calibri Light"/>
                <a:cs typeface="Calibri"/>
              </a:rPr>
              <a:t>Neural Network</a:t>
            </a:r>
          </a:p>
          <a:p>
            <a:pPr algn="ctr"/>
            <a:endParaRPr lang="en-GB" sz="2000">
              <a:solidFill>
                <a:schemeClr val="bg1"/>
              </a:solidFill>
              <a:latin typeface="Calibri Light"/>
              <a:cs typeface="Calibri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4F3949-18DB-1EAE-FFAB-701DE2C97F3C}"/>
              </a:ext>
            </a:extLst>
          </p:cNvPr>
          <p:cNvCxnSpPr/>
          <p:nvPr/>
        </p:nvCxnSpPr>
        <p:spPr>
          <a:xfrm flipV="1">
            <a:off x="3664318" y="718249"/>
            <a:ext cx="4809253" cy="24682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FE58F772-7858-A994-E853-AD12DB221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23" y="1538577"/>
            <a:ext cx="2200379" cy="2291506"/>
          </a:xfrm>
          <a:prstGeom prst="rect">
            <a:avLst/>
          </a:prstGeom>
        </p:spPr>
      </p:pic>
      <p:pic>
        <p:nvPicPr>
          <p:cNvPr id="9" name="Picture 5" descr="Chart&#10;&#10;Description automatically generated">
            <a:extLst>
              <a:ext uri="{FF2B5EF4-FFF2-40B4-BE49-F238E27FC236}">
                <a16:creationId xmlns:a16="http://schemas.microsoft.com/office/drawing/2014/main" id="{947873C7-B5A3-D145-51E7-657E5ECF0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" y="4092093"/>
            <a:ext cx="2445055" cy="2220335"/>
          </a:xfrm>
          <a:prstGeom prst="rect">
            <a:avLst/>
          </a:prstGeom>
        </p:spPr>
      </p:pic>
      <p:pic>
        <p:nvPicPr>
          <p:cNvPr id="14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20E2FB19-2FD1-D426-2912-E8612D05F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951" y="1650586"/>
            <a:ext cx="4444706" cy="45027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9472296-09DB-DA4A-B154-CC18F1FC0E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6518" y="1652852"/>
            <a:ext cx="4642473" cy="45105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8402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BB6DD-090D-AF97-D5C1-0A6D12A2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>
                <a:solidFill>
                  <a:srgbClr val="FFFFFF"/>
                </a:solidFill>
              </a:rPr>
              <a:t>Genetic Algorithm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5677B8A-AFF8-C211-572B-B816500299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9" r="7825" b="6046"/>
          <a:stretch/>
        </p:blipFill>
        <p:spPr>
          <a:xfrm>
            <a:off x="57724" y="2537851"/>
            <a:ext cx="5837220" cy="37814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E289C0B-CDA3-307E-C732-C2551AD8C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6237" b="3310"/>
          <a:stretch/>
        </p:blipFill>
        <p:spPr>
          <a:xfrm>
            <a:off x="6278385" y="2596742"/>
            <a:ext cx="5807346" cy="35207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60869E-6E62-D872-C403-D581FD22454F}"/>
              </a:ext>
            </a:extLst>
          </p:cNvPr>
          <p:cNvSpPr txBox="1"/>
          <p:nvPr/>
        </p:nvSpPr>
        <p:spPr>
          <a:xfrm>
            <a:off x="1778000" y="6381750"/>
            <a:ext cx="384386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Pearson's R square = 0.045</a:t>
            </a:r>
          </a:p>
        </p:txBody>
      </p:sp>
    </p:spTree>
    <p:extLst>
      <p:ext uri="{BB962C8B-B14F-4D97-AF65-F5344CB8AC3E}">
        <p14:creationId xmlns:p14="http://schemas.microsoft.com/office/powerpoint/2010/main" val="228723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A43B44E-CDEF-60B4-2598-03C7F3E1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17" y="1402081"/>
            <a:ext cx="4540666" cy="144513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solidFill>
                  <a:schemeClr val="bg1"/>
                </a:solidFill>
                <a:cs typeface="Calibri Light"/>
              </a:rPr>
              <a:t>  Important  </a:t>
            </a:r>
            <a:br>
              <a:rPr lang="en-US" b="1">
                <a:solidFill>
                  <a:schemeClr val="bg1"/>
                </a:solidFill>
                <a:cs typeface="Calibri Light"/>
              </a:rPr>
            </a:br>
            <a:r>
              <a:rPr lang="en-US" b="1">
                <a:solidFill>
                  <a:schemeClr val="bg1"/>
                </a:solidFill>
                <a:cs typeface="Calibri Light"/>
              </a:rPr>
              <a:t>  Variables</a:t>
            </a:r>
            <a:endParaRPr lang="en-US" b="1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919277B-CAC9-6375-9515-7DBA8A41B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641" b="1"/>
          <a:stretch/>
        </p:blipFill>
        <p:spPr>
          <a:xfrm>
            <a:off x="4768535" y="459822"/>
            <a:ext cx="6964498" cy="620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60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187DE-3DC0-3966-143D-C3B60F03F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>
                <a:solidFill>
                  <a:srgbClr val="FFFFFF"/>
                </a:solidFill>
              </a:rPr>
              <a:t>Model Comparison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98B7C494-5206-89C9-60A6-C19FD5DB4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671437"/>
            <a:ext cx="5709917" cy="337051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821AA8E6-5A95-0386-1A8B-FD4EABFCC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533" y="3302341"/>
            <a:ext cx="5854399" cy="212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05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Metallic spheres connected in mesh">
            <a:extLst>
              <a:ext uri="{FF2B5EF4-FFF2-40B4-BE49-F238E27FC236}">
                <a16:creationId xmlns:a16="http://schemas.microsoft.com/office/drawing/2014/main" id="{DD417F78-7819-A575-9969-8824E5EC24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0" r="28862" b="-1"/>
          <a:stretch/>
        </p:blipFill>
        <p:spPr>
          <a:xfrm>
            <a:off x="20" y="10"/>
            <a:ext cx="4668233" cy="6857990"/>
          </a:xfrm>
          <a:prstGeom prst="rect">
            <a:avLst/>
          </a:prstGeom>
        </p:spPr>
      </p:pic>
      <p:sp>
        <p:nvSpPr>
          <p:cNvPr id="20" name="Freeform 28">
            <a:extLst>
              <a:ext uri="{FF2B5EF4-FFF2-40B4-BE49-F238E27FC236}">
                <a16:creationId xmlns:a16="http://schemas.microsoft.com/office/drawing/2014/main" id="{2B70B725-07B0-4EB9-A2D7-AE7B6CFFE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73338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26">
            <a:extLst>
              <a:ext uri="{FF2B5EF4-FFF2-40B4-BE49-F238E27FC236}">
                <a16:creationId xmlns:a16="http://schemas.microsoft.com/office/drawing/2014/main" id="{5B2C47C6-EA4D-46C3-8760-73C091352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2E577-87B9-FB7C-D6F9-D834D5A38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b="1">
                <a:cs typeface="Calibri Light"/>
              </a:rPr>
              <a:t>Conclusion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AFD17C-7A9F-8A5D-57D5-CE8C0CF1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6001" y="1794001"/>
            <a:ext cx="7302531" cy="4382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Logistic Regression model has the highest accuracy out of all</a:t>
            </a:r>
          </a:p>
          <a:p>
            <a:r>
              <a:rPr lang="en-US" sz="2000">
                <a:ea typeface="+mn-lt"/>
                <a:cs typeface="+mn-lt"/>
              </a:rPr>
              <a:t>Neural Network has the next highest accuracy, which is very close to Logistic Regression</a:t>
            </a:r>
            <a:endParaRPr lang="en-US" sz="2000" err="1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But Neural Network has very low </a:t>
            </a:r>
            <a:r>
              <a:rPr lang="en-US" sz="2000" err="1">
                <a:ea typeface="+mn-lt"/>
                <a:cs typeface="+mn-lt"/>
              </a:rPr>
              <a:t>explainability</a:t>
            </a:r>
            <a:r>
              <a:rPr lang="en-US" sz="2000">
                <a:ea typeface="+mn-lt"/>
                <a:cs typeface="+mn-lt"/>
              </a:rPr>
              <a:t>, whereas Logistic Regression has decent </a:t>
            </a:r>
            <a:r>
              <a:rPr lang="en-US" sz="2000" err="1">
                <a:ea typeface="+mn-lt"/>
                <a:cs typeface="+mn-lt"/>
              </a:rPr>
              <a:t>explainability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cs typeface="Calibri"/>
              </a:rPr>
              <a:t>Decision tree can help achieve better </a:t>
            </a:r>
            <a:r>
              <a:rPr lang="en-US" sz="2000" err="1">
                <a:cs typeface="Calibri"/>
              </a:rPr>
              <a:t>explainability</a:t>
            </a:r>
            <a:r>
              <a:rPr lang="en-US" sz="2000">
                <a:cs typeface="Calibri"/>
              </a:rPr>
              <a:t> but there is a trade-off with accuracy </a:t>
            </a:r>
          </a:p>
          <a:p>
            <a:r>
              <a:rPr lang="en-US" sz="2000">
                <a:cs typeface="Calibri"/>
              </a:rPr>
              <a:t>Genetic Algorithm has the least accuracy</a:t>
            </a:r>
          </a:p>
          <a:p>
            <a:pPr marL="0" indent="0">
              <a:buNone/>
            </a:pPr>
            <a:r>
              <a:rPr lang="en-US" sz="2000">
                <a:cs typeface="Calibri"/>
              </a:rPr>
              <a:t>Hence Logistic Regression is the best suitable model for Employee Attribution problem </a:t>
            </a:r>
          </a:p>
          <a:p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8608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CB507-575D-2616-DAC8-A43226CB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en-US" sz="3700" b="1">
                <a:solidFill>
                  <a:srgbClr val="FFFFFF"/>
                </a:solidFill>
                <a:cs typeface="Calibri Light"/>
              </a:rPr>
              <a:t>Recommendations and Insights</a:t>
            </a:r>
            <a:endParaRPr lang="en-US" sz="37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5419D-A34A-F7A8-554F-AE21F6351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9367" y="365125"/>
            <a:ext cx="6554431" cy="58118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cs typeface="Calibri"/>
              </a:rPr>
              <a:t>Increase allowance for employees to work overtime and make sure those who are working overtime are compensated fairly</a:t>
            </a: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Company should remember to appreciate employee's work using intrinsic and monetary factors</a:t>
            </a: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Fairly pay employee in same job level and job involvement with almost same income and stocks</a:t>
            </a: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Employer should treat everyone fairly and do not discriminate on basis of marital status</a:t>
            </a:r>
          </a:p>
        </p:txBody>
      </p:sp>
    </p:spTree>
    <p:extLst>
      <p:ext uri="{BB962C8B-B14F-4D97-AF65-F5344CB8AC3E}">
        <p14:creationId xmlns:p14="http://schemas.microsoft.com/office/powerpoint/2010/main" val="510584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B22073AD-915B-1605-9833-B737FEFBB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51" r="-1" b="15357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6576A4-66AD-4FF7-A640-D8B2EB5A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>
                <a:solidFill>
                  <a:srgbClr val="FFFFFF"/>
                </a:solidFill>
                <a:latin typeface="Bahnschrift"/>
              </a:rPr>
              <a:t>Thank You!</a:t>
            </a:r>
            <a:endParaRPr lang="en-US" sz="6600" b="1">
              <a:solidFill>
                <a:srgbClr val="FFFFFF"/>
              </a:solidFill>
              <a:latin typeface="Bahnschrift"/>
              <a:cs typeface="Calibri Light"/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EB81F-5B28-3744-BFA1-6FFD83971389}"/>
              </a:ext>
            </a:extLst>
          </p:cNvPr>
          <p:cNvSpPr txBox="1"/>
          <p:nvPr/>
        </p:nvSpPr>
        <p:spPr>
          <a:xfrm>
            <a:off x="9848246" y="6657945"/>
            <a:ext cx="234070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2000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Magnifying glass showing decling performance">
            <a:extLst>
              <a:ext uri="{FF2B5EF4-FFF2-40B4-BE49-F238E27FC236}">
                <a16:creationId xmlns:a16="http://schemas.microsoft.com/office/drawing/2014/main" id="{F213AFE5-1B9D-8334-3C19-A96A0BD27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3" r="20795" b="789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7F799D-F7AA-BB1E-1E87-B4506F1E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/>
              <a:t>Agenda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9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494CF8-3F89-A1BB-2293-0E1A9E8D98C9}"/>
              </a:ext>
            </a:extLst>
          </p:cNvPr>
          <p:cNvSpPr txBox="1">
            <a:spLocks/>
          </p:cNvSpPr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>
                <a:latin typeface="+mn-lt"/>
                <a:ea typeface="+mn-ea"/>
                <a:cs typeface="Calibri"/>
              </a:rPr>
              <a:t>Problem Statement</a:t>
            </a:r>
            <a:endParaRPr lang="en-US" sz="1700" b="1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>
                <a:latin typeface="+mn-lt"/>
                <a:ea typeface="+mn-ea"/>
                <a:cs typeface="+mn-cs"/>
              </a:rPr>
              <a:t>Project Proposal</a:t>
            </a:r>
            <a:endParaRPr lang="en-US"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>
                <a:latin typeface="+mn-lt"/>
                <a:ea typeface="+mn-ea"/>
                <a:cs typeface="Calibri"/>
              </a:rPr>
              <a:t>Business Objective</a:t>
            </a:r>
            <a:endParaRPr lang="en-US" sz="1700" b="1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>
                <a:latin typeface="+mn-lt"/>
                <a:ea typeface="+mn-ea"/>
                <a:cs typeface="+mn-cs"/>
              </a:rPr>
              <a:t>Data source</a:t>
            </a:r>
            <a:endParaRPr lang="en-US" sz="170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>
                <a:latin typeface="+mn-lt"/>
                <a:ea typeface="+mn-ea"/>
                <a:cs typeface="+mn-cs"/>
              </a:rPr>
              <a:t>Data Analysis</a:t>
            </a:r>
            <a:endParaRPr lang="en-US" sz="170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>
                <a:latin typeface="+mn-lt"/>
                <a:ea typeface="+mn-ea"/>
                <a:cs typeface="Calibri"/>
              </a:rPr>
              <a:t>Data Cleaning and Preparing</a:t>
            </a:r>
            <a:endParaRPr lang="en-US" sz="1700" b="1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>
                <a:latin typeface="+mn-lt"/>
                <a:ea typeface="+mn-ea"/>
                <a:cs typeface="+mn-cs"/>
              </a:rPr>
              <a:t>Models used and interpretation</a:t>
            </a:r>
            <a:endParaRPr lang="en-US" sz="170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>
                <a:latin typeface="+mn-lt"/>
                <a:ea typeface="+mn-ea"/>
                <a:cs typeface="+mn-cs"/>
              </a:rPr>
              <a:t>Conclusion</a:t>
            </a:r>
            <a:endParaRPr lang="en-US" sz="1700">
              <a:latin typeface="+mn-lt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EEBD18A-8339-B2AB-B822-F8672EF38F36}"/>
              </a:ext>
            </a:extLst>
          </p:cNvPr>
          <p:cNvSpPr txBox="1">
            <a:spLocks/>
          </p:cNvSpPr>
          <p:nvPr/>
        </p:nvSpPr>
        <p:spPr>
          <a:xfrm>
            <a:off x="7723408" y="1545545"/>
            <a:ext cx="4423231" cy="730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CCD44DD-C84D-E1E8-2C20-1F6359A09916}"/>
              </a:ext>
            </a:extLst>
          </p:cNvPr>
          <p:cNvSpPr txBox="1">
            <a:spLocks/>
          </p:cNvSpPr>
          <p:nvPr/>
        </p:nvSpPr>
        <p:spPr>
          <a:xfrm>
            <a:off x="7768769" y="3063648"/>
            <a:ext cx="4423231" cy="730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A9A4162-9B84-6ECB-ABC2-627319293592}"/>
              </a:ext>
            </a:extLst>
          </p:cNvPr>
          <p:cNvSpPr txBox="1">
            <a:spLocks/>
          </p:cNvSpPr>
          <p:nvPr/>
        </p:nvSpPr>
        <p:spPr>
          <a:xfrm>
            <a:off x="7768768" y="4711584"/>
            <a:ext cx="4423231" cy="730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11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C188-271B-CF44-A456-157D42D11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54496" cy="1828800"/>
          </a:xfrm>
        </p:spPr>
        <p:txBody>
          <a:bodyPr>
            <a:normAutofit/>
          </a:bodyPr>
          <a:lstStyle/>
          <a:p>
            <a:r>
              <a:rPr lang="en-US" b="1">
                <a:cs typeface="Calibri Light"/>
              </a:rPr>
              <a:t>Problem Statement</a:t>
            </a:r>
            <a:br>
              <a:rPr lang="en-US" b="1">
                <a:cs typeface="Calibri Light"/>
              </a:rPr>
            </a:br>
            <a:br>
              <a:rPr lang="en-US" sz="3200">
                <a:cs typeface="Calibri Light"/>
              </a:rPr>
            </a:br>
            <a:r>
              <a:rPr lang="en-US" sz="2400">
                <a:latin typeface="Arial Nova"/>
                <a:cs typeface="Calibri Light"/>
              </a:rPr>
              <a:t> Employee Attrition Impact:</a:t>
            </a:r>
            <a:endParaRPr lang="en-US" sz="2400">
              <a:latin typeface="Arial Nova"/>
            </a:endParaRPr>
          </a:p>
        </p:txBody>
      </p:sp>
      <p:pic>
        <p:nvPicPr>
          <p:cNvPr id="33" name="Picture 24">
            <a:extLst>
              <a:ext uri="{FF2B5EF4-FFF2-40B4-BE49-F238E27FC236}">
                <a16:creationId xmlns:a16="http://schemas.microsoft.com/office/drawing/2014/main" id="{31F0EB05-A38B-82AC-0831-25F7C45FD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64" r="27180" b="-2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65E6E3F9-0038-5D32-BB33-75B63F21C0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621103"/>
              </p:ext>
            </p:extLst>
          </p:nvPr>
        </p:nvGraphicFramePr>
        <p:xfrm>
          <a:off x="207297" y="2000768"/>
          <a:ext cx="7336043" cy="4590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0353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87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erson reaching for a paper on a table full of paper and sticky notes">
            <a:extLst>
              <a:ext uri="{FF2B5EF4-FFF2-40B4-BE49-F238E27FC236}">
                <a16:creationId xmlns:a16="http://schemas.microsoft.com/office/drawing/2014/main" id="{88C624C6-E1FE-DE8E-B755-E18BA02E0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8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95" name="Rectangle 89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A0A3F5B-4A77-6D87-805C-C8B5601B0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/>
              <a:t>Project Proposal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D4BEB88-F51C-D5FE-EB51-5896F5BAB7F3}"/>
              </a:ext>
            </a:extLst>
          </p:cNvPr>
          <p:cNvSpPr txBox="1">
            <a:spLocks/>
          </p:cNvSpPr>
          <p:nvPr/>
        </p:nvSpPr>
        <p:spPr>
          <a:xfrm>
            <a:off x="371094" y="2718054"/>
            <a:ext cx="3912832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latin typeface="+mn-lt"/>
                <a:ea typeface="+mn-ea"/>
                <a:cs typeface="+mn-cs"/>
              </a:rPr>
              <a:t>Analyze the E</a:t>
            </a:r>
            <a:r>
              <a:rPr lang="en-US" sz="1700" b="1">
                <a:latin typeface="+mn-lt"/>
                <a:ea typeface="+mn-ea"/>
                <a:cs typeface="+mn-cs"/>
              </a:rPr>
              <a:t>mployee Attrition factors</a:t>
            </a:r>
            <a:r>
              <a:rPr lang="en-US" sz="1700">
                <a:latin typeface="+mn-lt"/>
                <a:ea typeface="+mn-ea"/>
                <a:cs typeface="+mn-cs"/>
              </a:rPr>
              <a:t> for an organization </a:t>
            </a:r>
          </a:p>
          <a:p>
            <a:pPr marL="571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latin typeface="+mn-lt"/>
              <a:ea typeface="+mn-ea"/>
              <a:cs typeface="+mn-cs"/>
            </a:endParaRP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latin typeface="+mn-lt"/>
                <a:ea typeface="+mn-ea"/>
                <a:cs typeface="+mn-cs"/>
              </a:rPr>
              <a:t>Model Building- Run different data analysis techniques on the dataset to find the most accurate one</a:t>
            </a:r>
            <a:endParaRPr lang="en-US" sz="1700">
              <a:latin typeface="+mn-lt"/>
              <a:ea typeface="+mn-ea"/>
              <a:cs typeface="Calibri"/>
            </a:endParaRPr>
          </a:p>
          <a:p>
            <a:pPr marL="57150">
              <a:spcAft>
                <a:spcPts val="600"/>
              </a:spcAft>
            </a:pPr>
            <a:endParaRPr lang="en-US" sz="1700">
              <a:latin typeface="+mn-lt"/>
              <a:ea typeface="+mn-ea"/>
              <a:cs typeface="Calibri"/>
            </a:endParaRP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latin typeface="+mn-lt"/>
                <a:ea typeface="+mn-ea"/>
                <a:cs typeface="Calibri"/>
              </a:rPr>
              <a:t>Actionable Insights</a:t>
            </a:r>
          </a:p>
        </p:txBody>
      </p:sp>
    </p:spTree>
    <p:extLst>
      <p:ext uri="{BB962C8B-B14F-4D97-AF65-F5344CB8AC3E}">
        <p14:creationId xmlns:p14="http://schemas.microsoft.com/office/powerpoint/2010/main" val="2696779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158">
            <a:extLst>
              <a:ext uri="{FF2B5EF4-FFF2-40B4-BE49-F238E27FC236}">
                <a16:creationId xmlns:a16="http://schemas.microsoft.com/office/drawing/2014/main" id="{675FFAD0-2409-47F2-980A-2CF4FFC69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!!Rectangle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CC27C-C166-9A3E-40F5-5BB46820F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4800" b="1">
                <a:solidFill>
                  <a:srgbClr val="FFFFFF"/>
                </a:solidFill>
                <a:ea typeface="+mj-lt"/>
                <a:cs typeface="+mj-lt"/>
              </a:rPr>
              <a:t>Business Objective</a:t>
            </a:r>
            <a:endParaRPr lang="en-US" sz="4800" b="1">
              <a:solidFill>
                <a:srgbClr val="FFFFFF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3" name="Content Placeholder 2">
            <a:extLst>
              <a:ext uri="{FF2B5EF4-FFF2-40B4-BE49-F238E27FC236}">
                <a16:creationId xmlns:a16="http://schemas.microsoft.com/office/drawing/2014/main" id="{C67F7BAA-8252-92F5-84DA-94BF36205E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183326"/>
              </p:ext>
            </p:extLst>
          </p:nvPr>
        </p:nvGraphicFramePr>
        <p:xfrm>
          <a:off x="1250925" y="3353656"/>
          <a:ext cx="9698343" cy="2725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447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D31E331-07DD-207C-6474-EA99A330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54496" cy="1828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Data Source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3FAEDAE-F9EF-4B57-87C4-44E9E76A76CF}"/>
              </a:ext>
            </a:extLst>
          </p:cNvPr>
          <p:cNvSpPr txBox="1">
            <a:spLocks/>
          </p:cNvSpPr>
          <p:nvPr/>
        </p:nvSpPr>
        <p:spPr>
          <a:xfrm>
            <a:off x="838200" y="2322576"/>
            <a:ext cx="6254496" cy="38587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  <a:ea typeface="+mn-ea"/>
                <a:cs typeface="+mn-cs"/>
              </a:rPr>
              <a:t>The data for this project is found from kaggle.com </a:t>
            </a:r>
            <a:r>
              <a:rPr lang="en-US" sz="2400">
                <a:solidFill>
                  <a:srgbClr val="0070C0"/>
                </a:solidFill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 Dataset Link</a:t>
            </a:r>
            <a:endParaRPr lang="en-US" sz="2400">
              <a:solidFill>
                <a:srgbClr val="0070C0"/>
              </a:solidFill>
              <a:latin typeface="+mn-lt"/>
              <a:ea typeface="+mn-ea"/>
              <a:cs typeface="Calibri" panose="020F0502020204030204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  <a:ea typeface="+mn-ea"/>
                <a:cs typeface="+mn-cs"/>
              </a:rPr>
              <a:t>Contains 1470 records and 35 columns</a:t>
            </a:r>
            <a:endParaRPr lang="en-US" sz="2400">
              <a:latin typeface="+mn-lt"/>
              <a:ea typeface="+mn-ea"/>
              <a:cs typeface="Calibri" panose="020F0502020204030204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latin typeface="+mn-lt"/>
              <a:ea typeface="+mn-ea"/>
              <a:cs typeface="+mn-cs"/>
            </a:endParaRPr>
          </a:p>
        </p:txBody>
      </p:sp>
      <p:pic>
        <p:nvPicPr>
          <p:cNvPr id="72" name="Picture 63" descr="Financial graphs on a dark display">
            <a:extLst>
              <a:ext uri="{FF2B5EF4-FFF2-40B4-BE49-F238E27FC236}">
                <a16:creationId xmlns:a16="http://schemas.microsoft.com/office/drawing/2014/main" id="{80B9825D-A0E5-023B-DF86-45144CA424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52" r="31565" b="4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46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DB8197-C97A-5DDF-10B2-1B186ABA06FC}"/>
              </a:ext>
            </a:extLst>
          </p:cNvPr>
          <p:cNvSpPr txBox="1">
            <a:spLocks/>
          </p:cNvSpPr>
          <p:nvPr/>
        </p:nvSpPr>
        <p:spPr>
          <a:xfrm>
            <a:off x="628563" y="-53046"/>
            <a:ext cx="10520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400" b="1" kern="1200">
                <a:latin typeface="+mj-lt"/>
                <a:ea typeface="+mj-ea"/>
                <a:cs typeface="+mj-cs"/>
              </a:rPr>
              <a:t>Data Analysis</a:t>
            </a:r>
            <a:endParaRPr lang="en-US">
              <a:cs typeface="Calibri Light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0AB7456-19D5-A698-831D-3FC275CE98B0}"/>
              </a:ext>
            </a:extLst>
          </p:cNvPr>
          <p:cNvSpPr txBox="1">
            <a:spLocks/>
          </p:cNvSpPr>
          <p:nvPr/>
        </p:nvSpPr>
        <p:spPr>
          <a:xfrm>
            <a:off x="5726151" y="1079151"/>
            <a:ext cx="6222381" cy="205736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>
                <a:cs typeface="Calibri"/>
              </a:rPr>
              <a:t>Independent Variable</a:t>
            </a:r>
            <a:r>
              <a:rPr lang="en-US" sz="2400">
                <a:cs typeface="Calibri"/>
              </a:rPr>
              <a:t>:  34 (Categorial: 19, Continuous: 15)</a:t>
            </a:r>
            <a:endParaRPr lang="en-US" sz="240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012BF6A-4178-7252-AF6C-4DF39E4F7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1864" y="1130567"/>
            <a:ext cx="4232988" cy="672906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2400" u="sng">
                <a:cs typeface="Calibri"/>
              </a:rPr>
              <a:t>Dependent Variable</a:t>
            </a:r>
            <a:r>
              <a:rPr lang="en-US" sz="2400">
                <a:cs typeface="Calibri"/>
              </a:rPr>
              <a:t>: Attrition</a:t>
            </a:r>
            <a:endParaRPr lang="en-US" sz="2400"/>
          </a:p>
        </p:txBody>
      </p:sp>
      <p:pic>
        <p:nvPicPr>
          <p:cNvPr id="14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26D634A3-1F60-91E3-2025-C39180778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86" y="2245129"/>
            <a:ext cx="4033259" cy="3733303"/>
          </a:xfrm>
          <a:prstGeom prst="rect">
            <a:avLst/>
          </a:prstGeom>
        </p:spPr>
      </p:pic>
      <p:pic>
        <p:nvPicPr>
          <p:cNvPr id="20" name="Picture 6" descr="Shape&#10;&#10;Description automatically generated">
            <a:extLst>
              <a:ext uri="{FF2B5EF4-FFF2-40B4-BE49-F238E27FC236}">
                <a16:creationId xmlns:a16="http://schemas.microsoft.com/office/drawing/2014/main" id="{6CFE9CB7-24DD-F04A-917E-B990F6F541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74" r="787" b="1031"/>
          <a:stretch/>
        </p:blipFill>
        <p:spPr>
          <a:xfrm>
            <a:off x="3687154" y="2314481"/>
            <a:ext cx="704351" cy="584733"/>
          </a:xfrm>
          <a:prstGeom prst="rect">
            <a:avLst/>
          </a:prstGeom>
        </p:spPr>
      </p:pic>
      <p:pic>
        <p:nvPicPr>
          <p:cNvPr id="3" name="Picture 4" descr="Chart&#10;&#10;Description automatically generated">
            <a:extLst>
              <a:ext uri="{FF2B5EF4-FFF2-40B4-BE49-F238E27FC236}">
                <a16:creationId xmlns:a16="http://schemas.microsoft.com/office/drawing/2014/main" id="{E66A6D64-78E0-A09B-1DA6-7ED5ACDC4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210" y="2056892"/>
            <a:ext cx="5323864" cy="397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55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9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811F2F5D-BA6D-513F-D43B-DE2DF541E8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98" b="50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0" name="Rectangle 11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CFA3C-BC82-82E8-5758-5F72B0712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608" y="464383"/>
            <a:ext cx="7047570" cy="1466455"/>
          </a:xfrm>
        </p:spPr>
        <p:txBody>
          <a:bodyPr anchor="b">
            <a:normAutofit/>
          </a:bodyPr>
          <a:lstStyle/>
          <a:p>
            <a:r>
              <a:rPr lang="en-US" b="1">
                <a:solidFill>
                  <a:schemeClr val="bg1"/>
                </a:solidFill>
                <a:cs typeface="Calibri Light"/>
              </a:rPr>
              <a:t>Data Cleaning and Preparing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345B50E6-5968-6D07-15B5-435C8B649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492080"/>
            <a:ext cx="5495693" cy="33782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No missing values</a:t>
            </a: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Deleted Columns: Over18, </a:t>
            </a:r>
            <a:r>
              <a:rPr lang="en-US" sz="2000" err="1">
                <a:solidFill>
                  <a:schemeClr val="bg1"/>
                </a:solidFill>
                <a:ea typeface="+mn-lt"/>
                <a:cs typeface="+mn-lt"/>
              </a:rPr>
              <a:t>EducationField</a:t>
            </a:r>
            <a:endParaRPr lang="en-US" sz="2000" err="1">
              <a:solidFill>
                <a:schemeClr val="bg1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cs typeface="Calibri" panose="020F0502020204030204"/>
              </a:rPr>
              <a:t>Reason: Entire row having same value with no impact on variance</a:t>
            </a: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Columns changed:  Over Time, Attrition</a:t>
            </a:r>
            <a:endParaRPr lang="en-US" sz="2000">
              <a:solidFill>
                <a:schemeClr val="bg1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cs typeface="Calibri" panose="020F0502020204030204"/>
              </a:rPr>
              <a:t>Reason: Conversion of String Data to Binary Data to run model through Heuristic lab</a:t>
            </a:r>
          </a:p>
          <a:p>
            <a:endParaRPr lang="en-US" sz="200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52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0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5ABFABEC-F5A8-64EB-3860-4BDFD73144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31" r="3801" b="198"/>
          <a:stretch/>
        </p:blipFill>
        <p:spPr>
          <a:xfrm>
            <a:off x="2678107" y="1712173"/>
            <a:ext cx="4375469" cy="44549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6" descr="Table&#10;&#10;Description automatically generated">
            <a:extLst>
              <a:ext uri="{FF2B5EF4-FFF2-40B4-BE49-F238E27FC236}">
                <a16:creationId xmlns:a16="http://schemas.microsoft.com/office/drawing/2014/main" id="{2A174CFC-1E64-4FC6-FD9D-BDAA782D3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89" y="1769932"/>
            <a:ext cx="1825505" cy="231556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7" descr="Chart, waterfall chart&#10;&#10;Description automatically generated">
            <a:extLst>
              <a:ext uri="{FF2B5EF4-FFF2-40B4-BE49-F238E27FC236}">
                <a16:creationId xmlns:a16="http://schemas.microsoft.com/office/drawing/2014/main" id="{85AE4AA9-C573-62E8-7484-B2762533BD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27" r="-270" b="6122"/>
          <a:stretch/>
        </p:blipFill>
        <p:spPr>
          <a:xfrm>
            <a:off x="69124" y="4036892"/>
            <a:ext cx="2390199" cy="222584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78DDFFC-078A-DD9B-B68A-3E31E591F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9927" y="1712387"/>
            <a:ext cx="4753186" cy="44587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DB7AB9-5C6F-21AD-D922-8AA13C952EC3}"/>
              </a:ext>
            </a:extLst>
          </p:cNvPr>
          <p:cNvSpPr txBox="1"/>
          <p:nvPr/>
        </p:nvSpPr>
        <p:spPr>
          <a:xfrm>
            <a:off x="0" y="0"/>
            <a:ext cx="12186045" cy="107721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400">
                <a:solidFill>
                  <a:schemeClr val="bg1"/>
                </a:solidFill>
                <a:latin typeface="Calibri Light"/>
                <a:cs typeface="Calibri"/>
              </a:rPr>
              <a:t>Logistic Regression</a:t>
            </a:r>
          </a:p>
          <a:p>
            <a:pPr algn="ctr"/>
            <a:endParaRPr lang="en-GB" sz="2000">
              <a:solidFill>
                <a:schemeClr val="bg1"/>
              </a:solidFill>
              <a:latin typeface="Calibri Light"/>
              <a:cs typeface="Calibri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53AF90-189F-243A-0597-742E79CB9159}"/>
              </a:ext>
            </a:extLst>
          </p:cNvPr>
          <p:cNvCxnSpPr/>
          <p:nvPr/>
        </p:nvCxnSpPr>
        <p:spPr>
          <a:xfrm flipV="1">
            <a:off x="3813412" y="707409"/>
            <a:ext cx="4565175" cy="6823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29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7ECEA08D71BB4DA4ED07DA12F333B8" ma:contentTypeVersion="2" ma:contentTypeDescription="Create a new document." ma:contentTypeScope="" ma:versionID="978e5852571ad777076b3a7e0b71ada0">
  <xsd:schema xmlns:xsd="http://www.w3.org/2001/XMLSchema" xmlns:xs="http://www.w3.org/2001/XMLSchema" xmlns:p="http://schemas.microsoft.com/office/2006/metadata/properties" xmlns:ns2="38f41857-2e24-48e5-afb8-a7658fbc79b7" targetNamespace="http://schemas.microsoft.com/office/2006/metadata/properties" ma:root="true" ma:fieldsID="215b3e2d3301a2cd2e7a69d2a467eb60" ns2:_="">
    <xsd:import namespace="38f41857-2e24-48e5-afb8-a7658fbc79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f41857-2e24-48e5-afb8-a7658fbc79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1AB59C-769F-4347-8EB1-322937B5E1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AA29CD-4FB1-4478-8A8A-E2B0DCAB7B25}">
  <ds:schemaRefs>
    <ds:schemaRef ds:uri="38f41857-2e24-48e5-afb8-a7658fbc79b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D61CC68-0EED-4A2C-B6DF-4705CEEFF45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 EMPLOYEE ATTRITION</vt:lpstr>
      <vt:lpstr>Agenda</vt:lpstr>
      <vt:lpstr>Problem Statement   Employee Attrition Impact:</vt:lpstr>
      <vt:lpstr>Project Proposal</vt:lpstr>
      <vt:lpstr>Business Objective</vt:lpstr>
      <vt:lpstr>Data Source</vt:lpstr>
      <vt:lpstr>PowerPoint Presentation</vt:lpstr>
      <vt:lpstr>Data Cleaning and Preparing</vt:lpstr>
      <vt:lpstr>PowerPoint Presentation</vt:lpstr>
      <vt:lpstr>PowerPoint Presentation</vt:lpstr>
      <vt:lpstr>PowerPoint Presentation</vt:lpstr>
      <vt:lpstr>PowerPoint Presentation</vt:lpstr>
      <vt:lpstr>Genetic Algorithm</vt:lpstr>
      <vt:lpstr>  Important     Variables</vt:lpstr>
      <vt:lpstr>Model Comparison</vt:lpstr>
      <vt:lpstr>Conclusion</vt:lpstr>
      <vt:lpstr>Recommendations and Insights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</dc:title>
  <dc:creator>Anindita Sarmah</dc:creator>
  <cp:revision>1</cp:revision>
  <dcterms:created xsi:type="dcterms:W3CDTF">2023-02-24T02:35:16Z</dcterms:created>
  <dcterms:modified xsi:type="dcterms:W3CDTF">2023-02-25T20:43:28Z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0x010100E67ECEA08D71BB4DA4ED07DA12F333B8</vt:lpwstr>
  </property>
</Properties>
</file>