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86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nikaholey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nikaholey/Coursera_IBM_course/blob/main/Data%20wrangling%20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nikaholey/Coursera_IBM_course/blob/main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nikaholey/Coursera_IBM_course/blob/main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nikaholey/Coursera_IBM_course/blob/main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nikaholey/Coursera_IBM_course/blob/main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nikaholey/Coursera_IBM_course/blob/main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sanikaholey/Coursera_IBM_course/tree/mai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sanikaholey/Coursera_IBM_course/blob/main/Data%20Collection%20Api%20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sanikaholey/Coursera_IBM_course/blob/main/Data%20Collection%20with%20Web%20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Sanika Holey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https://github.com/sanikaholey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07/11/2024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2639039" cy="408265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https://github.com/sanikaholey/Coursera_IBM_course/blob/main/Data%20wrangling%20.ipynb</a:t>
            </a:r>
            <a:endParaRPr lang="en-IN" sz="2000" u="heavy" spc="-5" dirty="0">
              <a:solidFill>
                <a:srgbClr val="2996E1"/>
              </a:solidFill>
              <a:uFill>
                <a:solidFill>
                  <a:srgbClr val="2996E1"/>
                </a:solidFill>
              </a:uFill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405688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https://github.com/sanikaholey/Coursera_IBM_course/blob/main/EDA%20with%20Visualization.ipynb</a:t>
            </a:r>
            <a:endParaRPr lang="en-IN" sz="2000" u="heavy" spc="-10" dirty="0">
              <a:solidFill>
                <a:srgbClr val="2996E1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89619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https://github.com/sanikaholey/Coursera_IBM_course/blob/main/EDA%20with%20SQL.ipynb</a:t>
            </a:r>
            <a:endParaRPr lang="en-IN" sz="2000" u="heavy" spc="-5" dirty="0">
              <a:solidFill>
                <a:srgbClr val="2996E1"/>
              </a:solidFill>
              <a:uFill>
                <a:solidFill>
                  <a:srgbClr val="2996E1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201261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https://github.com/sanikaholey/Coursera_IBM_course/blob/main/Interactive%20Visual%20Analytics%20with%20Folium.ipynb</a:t>
            </a:r>
            <a:endParaRPr lang="en-IN" sz="2000" u="heavy" spc="-10" dirty="0">
              <a:solidFill>
                <a:srgbClr val="2996E1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20987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https://github.com/sanikaholey/Coursera_IBM_course/blob/main/spacex_dash_app.py</a:t>
            </a:r>
            <a:endParaRPr lang="en-IN" sz="2000" u="heavy" spc="-10" dirty="0">
              <a:solidFill>
                <a:srgbClr val="2996E1"/>
              </a:solidFill>
              <a:uFill>
                <a:solidFill>
                  <a:srgbClr val="2996E1"/>
                </a:solidFill>
              </a:uFill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188577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https://github.com/sanikaholey/Coursera_IBM_course/blob/main/Machine%20Learning%20Prediction.ipynb</a:t>
            </a:r>
            <a:endParaRPr lang="en-IN"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820918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https://github.com/sanikaholey/Coursera_IBM_course/tree/main</a:t>
            </a:r>
            <a:endParaRPr lang="en-IN" sz="2000" u="heavy" spc="-10" dirty="0">
              <a:solidFill>
                <a:srgbClr val="800080"/>
              </a:solidFill>
              <a:uFill>
                <a:solidFill>
                  <a:srgbClr val="80008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lang="en-IN" sz="2000" u="heavy" spc="-10" dirty="0">
              <a:solidFill>
                <a:srgbClr val="800080"/>
              </a:solidFill>
              <a:uFill>
                <a:solidFill>
                  <a:srgbClr val="80008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898708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3"/>
              </a:rPr>
              <a:t>https://github.com/sanikaholey/Coursera_IBM_course/blob/main/Data%20Collection%20Api%20.ipynb</a:t>
            </a:r>
            <a:endParaRPr lang="en-IN" sz="1500" u="sng" spc="-10" dirty="0">
              <a:solidFill>
                <a:schemeClr val="bg1"/>
              </a:solidFill>
              <a:uFill>
                <a:solidFill>
                  <a:srgbClr val="2996E1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88900"/>
              </a:lnSpc>
              <a:spcBef>
                <a:spcPts val="300"/>
              </a:spcBef>
            </a:pP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11312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https://github.com/sanikaholey/Coursera_IBM_course/blob/main/Data%20Collection%20with%20Web%20Scraping.ipynb</a:t>
            </a:r>
            <a:endParaRPr lang="en-IN" sz="1500" u="sng" spc="-10" dirty="0">
              <a:solidFill>
                <a:srgbClr val="2996E1"/>
              </a:solidFill>
              <a:uFill>
                <a:solidFill>
                  <a:srgbClr val="2996E1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280"/>
              </a:spcBef>
            </a:pP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2853</Words>
  <Application>Microsoft Office PowerPoint</Application>
  <PresentationFormat>Widescreen</PresentationFormat>
  <Paragraphs>288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Holey, Sanika</cp:lastModifiedBy>
  <cp:revision>3</cp:revision>
  <dcterms:created xsi:type="dcterms:W3CDTF">2021-08-26T16:53:12Z</dcterms:created>
  <dcterms:modified xsi:type="dcterms:W3CDTF">2024-11-07T11:33:18Z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