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9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5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400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41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324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87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83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260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3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7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EC6EC11-886A-4D38-B476-4D8C90BA0154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7DFDB66-E6EF-4EBA-9C4A-89833051C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14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81" r:id="rId2"/>
    <p:sldLayoutId id="2147484082" r:id="rId3"/>
    <p:sldLayoutId id="2147484083" r:id="rId4"/>
    <p:sldLayoutId id="2147484084" r:id="rId5"/>
    <p:sldLayoutId id="2147484085" r:id="rId6"/>
    <p:sldLayoutId id="2147484086" r:id="rId7"/>
    <p:sldLayoutId id="2147484087" r:id="rId8"/>
    <p:sldLayoutId id="2147484088" r:id="rId9"/>
    <p:sldLayoutId id="2147484089" r:id="rId10"/>
    <p:sldLayoutId id="2147484090" r:id="rId11"/>
    <p:sldLayoutId id="2147484091" r:id="rId12"/>
    <p:sldLayoutId id="2147484092" r:id="rId13"/>
    <p:sldLayoutId id="2147484093" r:id="rId14"/>
    <p:sldLayoutId id="2147484094" r:id="rId15"/>
    <p:sldLayoutId id="2147484095" r:id="rId16"/>
    <p:sldLayoutId id="214748409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2520696" y="1719072"/>
            <a:ext cx="71506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Project Presentation on </a:t>
            </a:r>
          </a:p>
          <a:p>
            <a:pPr algn="ctr"/>
            <a:r>
              <a:rPr lang="en-US" sz="2400" dirty="0"/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“Book Sales Data Analysis”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38367" y="2708517"/>
            <a:ext cx="431526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pPr algn="ctr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Sanika Rajendra Kanavaje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42232" y="4590288"/>
            <a:ext cx="3931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Sandip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Gupta</a:t>
            </a:r>
          </a:p>
        </p:txBody>
      </p:sp>
      <p:pic>
        <p:nvPicPr>
          <p:cNvPr id="10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3666971"/>
            <a:ext cx="3758183" cy="539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99048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509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99048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096DC99-70E0-8B60-51F2-27D21D1C4862}"/>
              </a:ext>
            </a:extLst>
          </p:cNvPr>
          <p:cNvSpPr txBox="1"/>
          <p:nvPr/>
        </p:nvSpPr>
        <p:spPr>
          <a:xfrm>
            <a:off x="1455576" y="1115569"/>
            <a:ext cx="1726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22E3D-A923-A6E8-E740-2CC94B33DBD2}"/>
              </a:ext>
            </a:extLst>
          </p:cNvPr>
          <p:cNvSpPr txBox="1"/>
          <p:nvPr/>
        </p:nvSpPr>
        <p:spPr>
          <a:xfrm>
            <a:off x="3377934" y="2342344"/>
            <a:ext cx="494509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100" name="Picture 4" descr="I&amp;V corporate training videos: Use Animation to BOOST Competitive Advantage  in Training Industry - F. Learning Studi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553" y="3118056"/>
            <a:ext cx="3861983" cy="2162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37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99048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226106" y="1412736"/>
            <a:ext cx="2423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0873" y="2370844"/>
            <a:ext cx="82587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•This project focuses on analyzing the data of sales using Excel.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•It aims to uncover trends that can help to understand the insights of generation with genre and language.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•The analysis provides valuable information for improving strategies for book sales.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•The findings will guide Authors  to improve their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creations,thinking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 approach according to sales of books.</a:t>
            </a:r>
          </a:p>
        </p:txBody>
      </p:sp>
      <p:pic>
        <p:nvPicPr>
          <p:cNvPr id="5122" name="Picture 2" descr="Excel Icon Animation by Nitish 💥 on Dribbble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9671" y="2211356"/>
            <a:ext cx="2657209" cy="1992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19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99048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26246" y="1025129"/>
            <a:ext cx="2054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52890" y="1997839"/>
            <a:ext cx="823874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•To represents the books sales statistics using Dashboard (Excel).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•To analyze the data of books which are mostly sold.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•Identify key patterns and trends related to books languages and their genres.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•Support to creates more books as per sales.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Objective GIFs - Get the best gif on GIFE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0472" y="3183200"/>
            <a:ext cx="2216677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42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99048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010155" y="1367605"/>
            <a:ext cx="3042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1084" y="2273331"/>
            <a:ext cx="79883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Language Vs Books	:-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Analyze how different Languages  are distributed in books.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Genre of Book Vs Sales of Book :-	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Investigate the relationship between genre and sales status to identify trends in our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generation 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Language Vs Sales :-		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Analyze the sales where which language is mostly preferred to identify trends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our market.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AutoShape 6" descr="Animation | the R Graph Galle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4" name="Picture 4" descr="Unlocking Business Potential with Data Analysis | Embrace the Future"/>
          <p:cNvPicPr>
            <a:picLocks noChangeAspect="1" noChangeArrowheads="1" noCrop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0813" y="1722536"/>
            <a:ext cx="3027949" cy="227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5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629400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5307" y="1025129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B8C6052-B87D-6444-4A15-3B8EB9003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8726" r="1049" b="8815"/>
          <a:stretch/>
        </p:blipFill>
        <p:spPr>
          <a:xfrm>
            <a:off x="1013512" y="1609869"/>
            <a:ext cx="10383520" cy="49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483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0" y="923544"/>
            <a:ext cx="12192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565623" y="452628"/>
            <a:ext cx="3626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 Narrow" panose="020B0606020202030204" pitchFamily="34" charset="0"/>
              </a:rPr>
              <a:t>DATA SCIENCE AND DATA ANALYTICS </a:t>
            </a:r>
          </a:p>
        </p:txBody>
      </p:sp>
      <p:pic>
        <p:nvPicPr>
          <p:cNvPr id="1026" name="Picture 2" descr="I.T.VEDANT EDUCATION Thane in Thane West,Thane - Best Java Training  Institutes near me in Thane - Justdia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67" y="192024"/>
            <a:ext cx="2715769" cy="53949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/>
          <p:cNvCxnSpPr/>
          <p:nvPr/>
        </p:nvCxnSpPr>
        <p:spPr>
          <a:xfrm flipV="1">
            <a:off x="0" y="6099048"/>
            <a:ext cx="12192000" cy="36576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522976" y="4526280"/>
            <a:ext cx="44492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C7205-7E9E-73AF-1643-3359D5759371}"/>
              </a:ext>
            </a:extLst>
          </p:cNvPr>
          <p:cNvSpPr txBox="1"/>
          <p:nvPr/>
        </p:nvSpPr>
        <p:spPr>
          <a:xfrm>
            <a:off x="3480318" y="1464906"/>
            <a:ext cx="6111551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1500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</a:rPr>
              <a:t>THANK </a:t>
            </a:r>
          </a:p>
          <a:p>
            <a:pPr algn="just"/>
            <a:r>
              <a:rPr lang="en-US" sz="11500" dirty="0">
                <a:solidFill>
                  <a:srgbClr val="92D050"/>
                </a:solidFill>
                <a:latin typeface="Aptos" panose="020B0004020202020204" pitchFamily="34" charset="0"/>
              </a:rPr>
              <a:t>  YOU!</a:t>
            </a:r>
            <a:endParaRPr lang="en-IN" sz="11500" dirty="0">
              <a:solidFill>
                <a:srgbClr val="92D050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116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366</TotalTime>
  <Words>271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Arial Narrow</vt:lpstr>
      <vt:lpstr>Times New Roman</vt:lpstr>
      <vt:lpstr>Tw Cen MT</vt:lpstr>
      <vt:lpstr>Wingdings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ACPC-8</dc:creator>
  <cp:lastModifiedBy>Sanika Kanavaje</cp:lastModifiedBy>
  <cp:revision>20</cp:revision>
  <dcterms:created xsi:type="dcterms:W3CDTF">2024-10-18T10:32:53Z</dcterms:created>
  <dcterms:modified xsi:type="dcterms:W3CDTF">2024-10-23T10:40:46Z</dcterms:modified>
</cp:coreProperties>
</file>