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95" r:id="rId6"/>
    <p:sldId id="384" r:id="rId7"/>
    <p:sldId id="393" r:id="rId8"/>
    <p:sldId id="270" r:id="rId9"/>
    <p:sldId id="396" r:id="rId10"/>
    <p:sldId id="397" r:id="rId11"/>
    <p:sldId id="398" r:id="rId12"/>
    <p:sldId id="399" r:id="rId13"/>
    <p:sldId id="392" r:id="rId14"/>
    <p:sldId id="391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413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iminal_law" TargetMode="External"/><Relationship Id="rId2" Type="http://schemas.openxmlformats.org/officeDocument/2006/relationships/hyperlink" Target="https://en.wikipedia.org/wiki/Bharatiya_Nyaya_Sanhita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226" y="1051551"/>
            <a:ext cx="6376712" cy="1711527"/>
          </a:xfrm>
        </p:spPr>
        <p:txBody>
          <a:bodyPr anchor="b" anchorCtr="0">
            <a:normAutofit/>
          </a:bodyPr>
          <a:lstStyle/>
          <a:p>
            <a:r>
              <a:rPr lang="en-US" sz="5400" dirty="0"/>
              <a:t>Know Your Rights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5068956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9096" y="3130826"/>
            <a:ext cx="4885841" cy="2554357"/>
          </a:xfrm>
        </p:spPr>
        <p:txBody>
          <a:bodyPr>
            <a:normAutofit/>
          </a:bodyPr>
          <a:lstStyle/>
          <a:p>
            <a:r>
              <a:rPr lang="en-US" sz="2400" dirty="0"/>
              <a:t>By – Sanika Chaudhari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1E1E-62D7-FE59-F31B-9F099E42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6C12-9C25-96ED-71C8-C728BEFA92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We can contact the lawyers at any time as per our need when ever required</a:t>
            </a:r>
          </a:p>
          <a:p>
            <a:r>
              <a:rPr lang="en-US" sz="2400" dirty="0"/>
              <a:t>You can get consultations from the best lawyers.</a:t>
            </a:r>
          </a:p>
          <a:p>
            <a:r>
              <a:rPr lang="en-US" sz="2400" dirty="0"/>
              <a:t>You chose the lawyers based on the review.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2188F-CF50-EFFC-5B69-51EB9F55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C71B-6B89-38FE-58A5-C8F4F46C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3DD4-317B-B5C2-DED0-C52D372F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Premium Vector | Online consultation, law firm and legal services concept, lawyer  consultant, flat illustration vector and background">
            <a:extLst>
              <a:ext uri="{FF2B5EF4-FFF2-40B4-BE49-F238E27FC236}">
                <a16:creationId xmlns:a16="http://schemas.microsoft.com/office/drawing/2014/main" id="{65052DE1-8059-0F8D-0FED-3C50762062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9" y="1977672"/>
            <a:ext cx="4063718" cy="290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8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43421"/>
          </a:xfrm>
        </p:spPr>
        <p:txBody>
          <a:bodyPr/>
          <a:lstStyle/>
          <a:p>
            <a:r>
              <a:rPr lang="en-US" dirty="0"/>
              <a:t>Website General Layout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37896A-2BF8-AF08-F32F-59348C580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89" y="1351515"/>
            <a:ext cx="8588021" cy="483076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06EA47-33CE-6704-F0B8-73AE3EE9C1EC}"/>
              </a:ext>
            </a:extLst>
          </p:cNvPr>
          <p:cNvSpPr/>
          <p:nvPr/>
        </p:nvSpPr>
        <p:spPr>
          <a:xfrm>
            <a:off x="5206972" y="4174434"/>
            <a:ext cx="2246244" cy="3975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7DFA5-A4F8-BF33-C33B-2FE311A4A23B}"/>
              </a:ext>
            </a:extLst>
          </p:cNvPr>
          <p:cNvSpPr txBox="1"/>
          <p:nvPr/>
        </p:nvSpPr>
        <p:spPr>
          <a:xfrm>
            <a:off x="4691270" y="4174434"/>
            <a:ext cx="29618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Contact Lawyers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Team members: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808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04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075043"/>
            <a:ext cx="6221412" cy="2355574"/>
          </a:xfrm>
          <a:noFill/>
        </p:spPr>
        <p:txBody>
          <a:bodyPr>
            <a:normAutofit/>
          </a:bodyPr>
          <a:lstStyle/>
          <a:p>
            <a:r>
              <a:rPr lang="en-US" dirty="0"/>
              <a:t> Sanika Chaudhari – SE-A-09</a:t>
            </a:r>
          </a:p>
          <a:p>
            <a:r>
              <a:rPr lang="en-US" dirty="0" err="1"/>
              <a:t>Titiksha</a:t>
            </a:r>
            <a:r>
              <a:rPr lang="en-US" dirty="0"/>
              <a:t> Chaudhari – SE-A-10</a:t>
            </a:r>
          </a:p>
          <a:p>
            <a:r>
              <a:rPr lang="en-US" dirty="0"/>
              <a:t>Sarvesh Chavan – SE-A-11</a:t>
            </a:r>
          </a:p>
          <a:p>
            <a:r>
              <a:rPr lang="en-US" dirty="0" err="1"/>
              <a:t>Vishvajeet</a:t>
            </a:r>
            <a:r>
              <a:rPr lang="en-US" dirty="0"/>
              <a:t> C</a:t>
            </a:r>
            <a:r>
              <a:rPr lang="en-US"/>
              <a:t>hopade</a:t>
            </a:r>
            <a:r>
              <a:rPr lang="en-US" dirty="0"/>
              <a:t> – SE-A-12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808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04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Our idea is based on the constitution of India which helps a better understanding of the law to the citizen of India.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7EA9-BDA1-4D79-46DA-CF0876FB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AE94-89E6-3A5A-4D0B-B04B2810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website is for the citizens of India.</a:t>
            </a:r>
          </a:p>
          <a:p>
            <a:r>
              <a:rPr lang="en-US" sz="2400" dirty="0"/>
              <a:t>In the website the articles are classified into the names which general users give such as domestic law, labor law, divorce law, land law , etc..</a:t>
            </a:r>
          </a:p>
          <a:p>
            <a:r>
              <a:rPr lang="en-US" sz="2400" dirty="0"/>
              <a:t>This website will help even a rookie to get the better understanding of the Indian constitution.</a:t>
            </a:r>
          </a:p>
          <a:p>
            <a:r>
              <a:rPr lang="en-US" sz="2400" dirty="0"/>
              <a:t>There will be news sections where the latest updates regarding the amends made will be posted regularly.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AC02-FD4E-BCC8-3525-79100112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7F21C-2575-1310-591F-560C66D1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1E94-4DC5-FA5D-7BD2-57FC25D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Legal Assistance Web Banner Flat Vector Template. Online Business Consulting  Poster With Text. Law Distance Course, Webinar, E-learning Illustration.  Lawyer, Teacher And Student Cartoon Character Royalty Free SVG, Cliparts,  Vectors, and Stock">
            <a:extLst>
              <a:ext uri="{FF2B5EF4-FFF2-40B4-BE49-F238E27FC236}">
                <a16:creationId xmlns:a16="http://schemas.microsoft.com/office/drawing/2014/main" id="{CEC07E53-A0B4-3186-875A-47CB160B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1" y="2330576"/>
            <a:ext cx="3733986" cy="284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Constitution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1722"/>
            <a:ext cx="5429114" cy="459120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In Indian constitution there are  12 </a:t>
            </a:r>
            <a:r>
              <a:rPr lang="en-IN" dirty="0">
                <a:solidFill>
                  <a:schemeClr val="accent5"/>
                </a:solidFill>
              </a:rPr>
              <a:t>schedule , 25 Parts and 395 Articles as of today .</a:t>
            </a:r>
          </a:p>
          <a:p>
            <a:r>
              <a:rPr lang="en-IN" dirty="0">
                <a:solidFill>
                  <a:schemeClr val="accent5"/>
                </a:solidFill>
              </a:rPr>
              <a:t>The Schedule : </a:t>
            </a:r>
            <a:r>
              <a:rPr lang="en-US" b="0" i="0" dirty="0">
                <a:solidFill>
                  <a:schemeClr val="accent5"/>
                </a:solidFill>
                <a:effectLst/>
                <a:latin typeface="Google Sans"/>
              </a:rPr>
              <a:t>tables which have additional information that is not mentioned in the articles. </a:t>
            </a:r>
          </a:p>
          <a:p>
            <a:r>
              <a:rPr lang="en-US" dirty="0">
                <a:solidFill>
                  <a:schemeClr val="accent5"/>
                </a:solidFill>
                <a:latin typeface="Google Sans"/>
              </a:rPr>
              <a:t>The Parts: the constitution is divided into 25 parts and these parts define the set of articles </a:t>
            </a:r>
            <a:r>
              <a:rPr lang="en-US" dirty="0" err="1">
                <a:solidFill>
                  <a:schemeClr val="accent5"/>
                </a:solidFill>
                <a:latin typeface="Google Sans"/>
              </a:rPr>
              <a:t>eg.</a:t>
            </a:r>
            <a:r>
              <a:rPr lang="en-US" dirty="0">
                <a:solidFill>
                  <a:schemeClr val="accent5"/>
                </a:solidFill>
                <a:latin typeface="Google Sans"/>
              </a:rPr>
              <a:t>  Citizen , fundamental rights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242392"/>
            <a:ext cx="5436391" cy="526482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 Article: </a:t>
            </a:r>
            <a:r>
              <a:rPr lang="en-US" b="0" dirty="0">
                <a:solidFill>
                  <a:schemeClr val="accent5"/>
                </a:solidFill>
                <a:effectLst/>
                <a:latin typeface="-apple-system"/>
              </a:rPr>
              <a:t>Article is nothing but a guideline and has a similar context in law to the section mentioned in various acts. Article is used to convey an impression that they are more elaborate and conventional in expression.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Law Firm Services with Justice, Legal Advice, Judgement and Lawyer  Consultant in Flat Cartoon Poster Hand Drawn Templates Illustration  16006565 Vector Art at Vecteezy">
            <a:extLst>
              <a:ext uri="{FF2B5EF4-FFF2-40B4-BE49-F238E27FC236}">
                <a16:creationId xmlns:a16="http://schemas.microsoft.com/office/drawing/2014/main" id="{281ADA84-EBF6-9F74-D21A-EF9661EB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83" y="3874802"/>
            <a:ext cx="4035287" cy="28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59F4-7736-0DC2-C93F-F5D4CB9F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8EAED"/>
                </a:solidFill>
                <a:effectLst/>
                <a:latin typeface="Google Sans"/>
              </a:rPr>
              <a:t>Indian Penal Code (IPC)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0FEE-8D3E-D483-5C79-D966A04D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11090274" cy="4211549"/>
          </a:xfrm>
        </p:spPr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The Indian Penal Code (IPC) was the official criminal code in the Republic of India, inherited from British India after independences.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repared by the First Law Commission, chaired by Lord Thomas Babington Macaulay in 1834 and was submitted to Governor-General of India Council in 1835.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Under the IPC a person who has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commited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 a crime is arrested or given an appropriate punishment.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But the Indian penal code is going to be replaced by the </a:t>
            </a:r>
            <a:r>
              <a:rPr lang="en-US" b="0" i="0" u="none" strike="noStrike" dirty="0" err="1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2" tooltip="Bharatiya Nyaya Sanhi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Bharatiya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2" tooltip="Bharatiya Nyaya Sanhi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Nyaya Sanhita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in December 2023. It was a comprehensive code intended to cover all substantive aspects of </a:t>
            </a:r>
            <a:r>
              <a:rPr lang="en-US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3" tooltip="Criminal la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criminal law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It will enter in force by 1 July 2024.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Google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3937-F251-7AF6-22DC-AF2A062C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6CE0-D662-1A86-218E-5E8C9C7F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0915" y="6584156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F0FA-B632-9A28-5DCF-30EBC23D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0277F9-A2BE-E0A9-716B-B21E103A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401417"/>
            <a:ext cx="7464287" cy="5456582"/>
          </a:xfrm>
        </p:spPr>
        <p:txBody>
          <a:bodyPr/>
          <a:lstStyle/>
          <a:p>
            <a:pPr marL="891540" indent="-342900">
              <a:buFont typeface="Arial" panose="020B0604020202020204" pitchFamily="34" charset="0"/>
              <a:buChar char="•"/>
            </a:pPr>
            <a:r>
              <a:rPr lang="en-IN" dirty="0"/>
              <a:t>You will find the collective information regarding our law and order on our website without searching high and low </a:t>
            </a:r>
          </a:p>
          <a:p>
            <a:pPr marL="891540" indent="-342900">
              <a:buFont typeface="Arial" panose="020B0604020202020204" pitchFamily="34" charset="0"/>
              <a:buChar char="•"/>
            </a:pPr>
            <a:r>
              <a:rPr lang="en-IN" dirty="0"/>
              <a:t>As well each point will be explained in short to get better understanding .</a:t>
            </a:r>
          </a:p>
          <a:p>
            <a:pPr marL="891540" indent="-342900">
              <a:buFont typeface="Arial" panose="020B0604020202020204" pitchFamily="34" charset="0"/>
              <a:buChar char="•"/>
            </a:pPr>
            <a:r>
              <a:rPr lang="en-IN" dirty="0"/>
              <a:t>For the help of victims of the domestic violence , harassment NGOs contact info and government helpline numbers will be given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1DFE-2FE1-7D2A-C1E3-26655442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064487" cy="1401416"/>
          </a:xfrm>
        </p:spPr>
        <p:txBody>
          <a:bodyPr/>
          <a:lstStyle/>
          <a:p>
            <a:r>
              <a:rPr lang="en-IN" dirty="0"/>
              <a:t>Show Stopers</a:t>
            </a:r>
          </a:p>
        </p:txBody>
      </p:sp>
      <p:pic>
        <p:nvPicPr>
          <p:cNvPr id="1028" name="Picture 4" descr="NGO Rules and Regulations in India | NGO Registration">
            <a:extLst>
              <a:ext uri="{FF2B5EF4-FFF2-40B4-BE49-F238E27FC236}">
                <a16:creationId xmlns:a16="http://schemas.microsoft.com/office/drawing/2014/main" id="{3C7AB26C-6E32-3772-2A03-05E3396A446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>
            <a:fillRect/>
          </a:stretch>
        </p:blipFill>
        <p:spPr bwMode="auto">
          <a:xfrm>
            <a:off x="7562574" y="2027583"/>
            <a:ext cx="4629426" cy="260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7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3FD0-5189-5745-EDA0-4DF98397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3886-C2B6-7393-C36C-D23ADDB3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1CE0-087F-B3BE-C895-5FA3B5CB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A444-D2D2-7F23-2643-E95A23D0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7F525-8959-95E8-4C64-870CD8F9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1243826"/>
            <a:ext cx="9449214" cy="53235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65C703-7542-D07F-7206-CD822690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54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1CBC-74C9-5FB8-473D-3751CEAA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E298-73E5-C007-AF29-2A6940E7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B1FB-2A21-4612-32D3-E39D9FF3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C64D-A1D5-3DFB-58EB-4FD45EA0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F7E908-31EF-D8B0-B056-7630F0525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050" y="1447374"/>
            <a:ext cx="8637900" cy="4861351"/>
          </a:xfrm>
        </p:spPr>
      </p:pic>
    </p:spTree>
    <p:extLst>
      <p:ext uri="{BB962C8B-B14F-4D97-AF65-F5344CB8AC3E}">
        <p14:creationId xmlns:p14="http://schemas.microsoft.com/office/powerpoint/2010/main" val="5936025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521</Words>
  <Application>Microsoft Office PowerPoint</Application>
  <PresentationFormat>Widescreen</PresentationFormat>
  <Paragraphs>67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Gill Sans MT</vt:lpstr>
      <vt:lpstr>Google Sans</vt:lpstr>
      <vt:lpstr>Walbaum Display</vt:lpstr>
      <vt:lpstr>3DFloatVTI</vt:lpstr>
      <vt:lpstr>Know Your Rights</vt:lpstr>
      <vt:lpstr>Team members:</vt:lpstr>
      <vt:lpstr>Introduction</vt:lpstr>
      <vt:lpstr>Basic Idea</vt:lpstr>
      <vt:lpstr>Constitution </vt:lpstr>
      <vt:lpstr>Indian Penal Code (IPC)</vt:lpstr>
      <vt:lpstr>Show Stopers</vt:lpstr>
      <vt:lpstr>Website layout</vt:lpstr>
      <vt:lpstr>Website layout</vt:lpstr>
      <vt:lpstr>Future scope </vt:lpstr>
      <vt:lpstr>Thank You</vt:lpstr>
      <vt:lpstr>Website General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2021-01-28T12:59:42Z</dcterms:created>
  <dcterms:modified xsi:type="dcterms:W3CDTF">2024-03-14T08:17:31Z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