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7A97E-C3A9-442A-89BC-1BD5AC0ED187}" v="1" dt="2024-08-08T14:04:29.3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ika yadav" userId="01cef30cb83d2c4e" providerId="LiveId" clId="{6567A97E-C3A9-442A-89BC-1BD5AC0ED187}"/>
    <pc:docChg chg="addSld modSld">
      <pc:chgData name="sanika yadav" userId="01cef30cb83d2c4e" providerId="LiveId" clId="{6567A97E-C3A9-442A-89BC-1BD5AC0ED187}" dt="2024-08-08T14:05:23.190" v="26" actId="14100"/>
      <pc:docMkLst>
        <pc:docMk/>
      </pc:docMkLst>
      <pc:sldChg chg="addSp delSp modSp new mod">
        <pc:chgData name="sanika yadav" userId="01cef30cb83d2c4e" providerId="LiveId" clId="{6567A97E-C3A9-442A-89BC-1BD5AC0ED187}" dt="2024-08-08T14:05:23.190" v="26" actId="14100"/>
        <pc:sldMkLst>
          <pc:docMk/>
          <pc:sldMk cId="3440451300" sldId="262"/>
        </pc:sldMkLst>
        <pc:spChg chg="mod">
          <ac:chgData name="sanika yadav" userId="01cef30cb83d2c4e" providerId="LiveId" clId="{6567A97E-C3A9-442A-89BC-1BD5AC0ED187}" dt="2024-08-08T14:05:04.594" v="25" actId="1076"/>
          <ac:spMkLst>
            <pc:docMk/>
            <pc:sldMk cId="3440451300" sldId="262"/>
            <ac:spMk id="2" creationId="{90F883AB-34E6-AF70-006E-8A5FDFF81462}"/>
          </ac:spMkLst>
        </pc:spChg>
        <pc:spChg chg="del">
          <ac:chgData name="sanika yadav" userId="01cef30cb83d2c4e" providerId="LiveId" clId="{6567A97E-C3A9-442A-89BC-1BD5AC0ED187}" dt="2024-08-08T14:04:29.391" v="21" actId="931"/>
          <ac:spMkLst>
            <pc:docMk/>
            <pc:sldMk cId="3440451300" sldId="262"/>
            <ac:spMk id="3" creationId="{0CEAA3F6-7F25-9FD8-0ADE-06406330432A}"/>
          </ac:spMkLst>
        </pc:spChg>
        <pc:picChg chg="add mod">
          <ac:chgData name="sanika yadav" userId="01cef30cb83d2c4e" providerId="LiveId" clId="{6567A97E-C3A9-442A-89BC-1BD5AC0ED187}" dt="2024-08-08T14:05:23.190" v="26" actId="14100"/>
          <ac:picMkLst>
            <pc:docMk/>
            <pc:sldMk cId="3440451300" sldId="262"/>
            <ac:picMk id="5" creationId="{2C81C28F-D79F-38AD-3664-E1ECCB8848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358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4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0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716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377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230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02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74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8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8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97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20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668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69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0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68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345333-6F41-4F10-B598-39E2F46E3C79}" type="datetimeFigureOut">
              <a:rPr lang="en-IN" smtClean="0"/>
              <a:t>10-10-2024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44538F-750D-4DE3-94BE-CE10CE307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07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6F32-93B8-EF02-4756-405A9182A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CLOUD  NOTICE</a:t>
            </a:r>
            <a:endParaRPr lang="en-IN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6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00A4-C57C-C7C5-6321-F5FBDC31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Problem  statement 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8F095-4AF6-76B8-3720-459CAB3D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 a system solution to  give notice regarding the college to all the college students in easier way.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55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7DDF-0933-7BF3-31D2-CDDBD6C3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E5DE-CDB5-6E9B-D3E6-B8599FA2E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255939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colleges the life is little bit busy to see all the notice boards everyday physically . So there is a need to have a system to deliver all the important notices to the students on time . </a:t>
            </a:r>
          </a:p>
          <a:p>
            <a:pPr marL="0" indent="0">
              <a:buNone/>
            </a:pPr>
            <a:r>
              <a:rPr lang="en-US" dirty="0"/>
              <a:t>Here we have a solution for this problem , a QR code is all for this problem . On scanning of this QR code , Scanner will asked to login information after logging to the system it will show all the latest notices regarding the college as well as regarding to specific department . </a:t>
            </a:r>
          </a:p>
        </p:txBody>
      </p:sp>
    </p:spTree>
    <p:extLst>
      <p:ext uri="{BB962C8B-B14F-4D97-AF65-F5344CB8AC3E}">
        <p14:creationId xmlns:p14="http://schemas.microsoft.com/office/powerpoint/2010/main" val="129406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CFE3-E219-FF77-3923-0725A624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14400"/>
            <a:ext cx="10018713" cy="1752599"/>
          </a:xfrm>
        </p:spPr>
        <p:txBody>
          <a:bodyPr/>
          <a:lstStyle/>
          <a:p>
            <a:r>
              <a:rPr lang="en-US" dirty="0"/>
              <a:t>Objectives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BB5A-6C4A-4234-0816-1FBC4533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build a system to simplify a student’s busy life .</a:t>
            </a:r>
            <a:endParaRPr lang="en-IN" dirty="0"/>
          </a:p>
          <a:p>
            <a:r>
              <a:rPr lang="en-IN" dirty="0"/>
              <a:t>A system which will help college to provide all the notices to the students on the time with ease way 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21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83AB-34E6-AF70-006E-8A5FDFF8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98571"/>
            <a:ext cx="10018713" cy="1752599"/>
          </a:xfrm>
        </p:spPr>
        <p:txBody>
          <a:bodyPr/>
          <a:lstStyle/>
          <a:p>
            <a:r>
              <a:rPr lang="en-US" dirty="0"/>
              <a:t>Flow chart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1C28F-D79F-38AD-3664-E1ECCB884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34" y="1470826"/>
            <a:ext cx="4814097" cy="4777160"/>
          </a:xfrm>
        </p:spPr>
      </p:pic>
    </p:spTree>
    <p:extLst>
      <p:ext uri="{BB962C8B-B14F-4D97-AF65-F5344CB8AC3E}">
        <p14:creationId xmlns:p14="http://schemas.microsoft.com/office/powerpoint/2010/main" val="34404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E76F-2B25-B395-488C-F66B0775D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11086" y="221181"/>
            <a:ext cx="9369860" cy="2504035"/>
          </a:xfrm>
        </p:spPr>
        <p:txBody>
          <a:bodyPr/>
          <a:lstStyle/>
          <a:p>
            <a:r>
              <a:rPr lang="en-US" dirty="0"/>
              <a:t>Technologies used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26B1E-A99E-2C10-68D1-0F0B603AA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1099" y="2662652"/>
            <a:ext cx="8281650" cy="204598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XAAMP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964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BFA0-0F11-0CF8-AA28-8B9C3BF8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37430-A58E-FF5E-3E1A-2DC7378E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46120"/>
            <a:ext cx="10018713" cy="3124201"/>
          </a:xfrm>
        </p:spPr>
        <p:txBody>
          <a:bodyPr/>
          <a:lstStyle/>
          <a:p>
            <a:r>
              <a:rPr lang="en-US" dirty="0"/>
              <a:t>This system will save the time of students and college as well .</a:t>
            </a:r>
          </a:p>
          <a:p>
            <a:r>
              <a:rPr lang="en-US" dirty="0"/>
              <a:t>The notices will reach to students on the time or before the time .</a:t>
            </a:r>
          </a:p>
          <a:p>
            <a:r>
              <a:rPr lang="en-US" dirty="0"/>
              <a:t>Digitalization of college facilities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38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3752-CCC4-B688-3333-FB9CE5802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087" y="1373698"/>
            <a:ext cx="10018713" cy="1752599"/>
          </a:xfrm>
        </p:spPr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FC48-CE61-6B17-32BE-6597F2089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6580" y="2438399"/>
            <a:ext cx="10311787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In this way a solution to a student’s problem will solved 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3300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80</TotalTime>
  <Words>209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Corbel</vt:lpstr>
      <vt:lpstr>Wingdings</vt:lpstr>
      <vt:lpstr>Parallax</vt:lpstr>
      <vt:lpstr>CLOUD  NOTICE</vt:lpstr>
      <vt:lpstr>Problem  statement :</vt:lpstr>
      <vt:lpstr>Introduction :</vt:lpstr>
      <vt:lpstr>Objectives :</vt:lpstr>
      <vt:lpstr>Flow chart :</vt:lpstr>
      <vt:lpstr>Technologies used </vt:lpstr>
      <vt:lpstr>Advantages :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sanika yadav</dc:creator>
  <cp:lastModifiedBy>sanika yadav</cp:lastModifiedBy>
  <cp:revision>3</cp:revision>
  <dcterms:created xsi:type="dcterms:W3CDTF">2024-08-08T12:57:38Z</dcterms:created>
  <dcterms:modified xsi:type="dcterms:W3CDTF">2024-10-10T07:47:32Z</dcterms:modified>
</cp:coreProperties>
</file>