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2" r:id="rId23"/>
  </p:sldIdLst>
  <p:sldSz cx="4610100" cy="3460750"/>
  <p:notesSz cx="4610100" cy="34607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1637" y="-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6831" y="730604"/>
            <a:ext cx="3338071" cy="1680205"/>
          </a:xfrm>
        </p:spPr>
        <p:txBody>
          <a:bodyPr anchor="b"/>
          <a:lstStyle>
            <a:lvl1pPr>
              <a:defRPr sz="3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831" y="2410808"/>
            <a:ext cx="3338071" cy="434698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3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1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22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52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83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13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44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fi-FI" spc="10"/>
              <a:t>Nikita </a:t>
            </a:r>
            <a:r>
              <a:rPr lang="fi-FI" spc="-10"/>
              <a:t>Mishin </a:t>
            </a:r>
            <a:r>
              <a:rPr lang="fi-FI" spc="10"/>
              <a:t>et.al.</a:t>
            </a:r>
            <a:r>
              <a:rPr lang="fi-FI" spc="30"/>
              <a:t> (SPBU)</a:t>
            </a:r>
            <a:endParaRPr lang="fi-FI" spc="3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IN" spc="10"/>
              <a:t>11.08.</a:t>
            </a:r>
            <a:fld id="{81D60167-4931-47E6-BA6A-407CBD079E47}" type="slidenum">
              <a:rPr spc="10" smtClean="0"/>
              <a:t>‹#›</a:t>
            </a:fld>
            <a:r>
              <a:rPr spc="-80"/>
              <a:t> </a:t>
            </a:r>
            <a:r>
              <a:rPr spc="175"/>
              <a:t>/</a:t>
            </a:r>
            <a:r>
              <a:rPr spc="-80"/>
              <a:t> </a:t>
            </a:r>
            <a:r>
              <a:rPr spc="5"/>
              <a:t>12</a:t>
            </a:r>
            <a:endParaRPr spc="5" dirty="0"/>
          </a:p>
        </p:txBody>
      </p:sp>
    </p:spTree>
    <p:extLst>
      <p:ext uri="{BB962C8B-B14F-4D97-AF65-F5344CB8AC3E}">
        <p14:creationId xmlns:p14="http://schemas.microsoft.com/office/powerpoint/2010/main" val="1702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32" y="2422518"/>
            <a:ext cx="3338071" cy="285993"/>
          </a:xfrm>
        </p:spPr>
        <p:txBody>
          <a:bodyPr anchor="b">
            <a:normAutofit/>
          </a:bodyPr>
          <a:lstStyle>
            <a:lvl1pPr algn="l">
              <a:defRPr sz="121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6831" y="346075"/>
            <a:ext cx="3338071" cy="183718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07"/>
            </a:lvl1pPr>
            <a:lvl2pPr marL="230520" indent="0">
              <a:buNone/>
              <a:defRPr sz="807"/>
            </a:lvl2pPr>
            <a:lvl3pPr marL="461040" indent="0">
              <a:buNone/>
              <a:defRPr sz="807"/>
            </a:lvl3pPr>
            <a:lvl4pPr marL="691561" indent="0">
              <a:buNone/>
              <a:defRPr sz="807"/>
            </a:lvl4pPr>
            <a:lvl5pPr marL="922081" indent="0">
              <a:buNone/>
              <a:defRPr sz="807"/>
            </a:lvl5pPr>
            <a:lvl6pPr marL="1152601" indent="0">
              <a:buNone/>
              <a:defRPr sz="807"/>
            </a:lvl6pPr>
            <a:lvl7pPr marL="1383121" indent="0">
              <a:buNone/>
              <a:defRPr sz="807"/>
            </a:lvl7pPr>
            <a:lvl8pPr marL="1613642" indent="0">
              <a:buNone/>
              <a:defRPr sz="807"/>
            </a:lvl8pPr>
            <a:lvl9pPr marL="1844162" indent="0">
              <a:buNone/>
              <a:defRPr sz="8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6832" y="2708511"/>
            <a:ext cx="3338070" cy="249142"/>
          </a:xfrm>
        </p:spPr>
        <p:txBody>
          <a:bodyPr>
            <a:normAutofit/>
          </a:bodyPr>
          <a:lstStyle>
            <a:lvl1pPr marL="0" indent="0">
              <a:buNone/>
              <a:defRPr sz="605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fi-FI" spc="10"/>
              <a:t>Nikita </a:t>
            </a:r>
            <a:r>
              <a:rPr lang="fi-FI" spc="-10"/>
              <a:t>Mishin </a:t>
            </a:r>
            <a:r>
              <a:rPr lang="fi-FI" spc="10"/>
              <a:t>et.al.</a:t>
            </a:r>
            <a:r>
              <a:rPr lang="fi-FI" spc="30"/>
              <a:t> (SPBU)</a:t>
            </a:r>
            <a:endParaRPr lang="fi-FI" spc="3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IN" spc="10"/>
              <a:t>11.08.</a:t>
            </a:r>
            <a:fld id="{81D60167-4931-47E6-BA6A-407CBD079E47}" type="slidenum">
              <a:rPr spc="10" smtClean="0"/>
              <a:t>‹#›</a:t>
            </a:fld>
            <a:r>
              <a:rPr spc="-80"/>
              <a:t> </a:t>
            </a:r>
            <a:r>
              <a:rPr spc="175"/>
              <a:t>/</a:t>
            </a:r>
            <a:r>
              <a:rPr spc="-80"/>
              <a:t> </a:t>
            </a:r>
            <a:r>
              <a:rPr spc="5"/>
              <a:t>12</a:t>
            </a:r>
            <a:endParaRPr spc="5" dirty="0"/>
          </a:p>
        </p:txBody>
      </p:sp>
    </p:spTree>
    <p:extLst>
      <p:ext uri="{BB962C8B-B14F-4D97-AF65-F5344CB8AC3E}">
        <p14:creationId xmlns:p14="http://schemas.microsoft.com/office/powerpoint/2010/main" val="200032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31" y="730603"/>
            <a:ext cx="3338071" cy="999772"/>
          </a:xfrm>
        </p:spPr>
        <p:txBody>
          <a:bodyPr/>
          <a:lstStyle>
            <a:lvl1pPr>
              <a:defRPr sz="24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436831" y="1845733"/>
            <a:ext cx="3338071" cy="1192036"/>
          </a:xfrm>
        </p:spPr>
        <p:txBody>
          <a:bodyPr anchor="ctr">
            <a:normAutofit/>
          </a:bodyPr>
          <a:lstStyle>
            <a:lvl1pPr marL="0" indent="0">
              <a:buNone/>
              <a:defRPr sz="908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fi-FI" spc="10"/>
              <a:t>Nikita </a:t>
            </a:r>
            <a:r>
              <a:rPr lang="fi-FI" spc="-10"/>
              <a:t>Mishin </a:t>
            </a:r>
            <a:r>
              <a:rPr lang="fi-FI" spc="10"/>
              <a:t>et.al.</a:t>
            </a:r>
            <a:r>
              <a:rPr lang="fi-FI" spc="30"/>
              <a:t> (SPBU)</a:t>
            </a:r>
            <a:endParaRPr lang="fi-FI" spc="3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IN" spc="10"/>
              <a:t>11.08.</a:t>
            </a:r>
            <a:fld id="{81D60167-4931-47E6-BA6A-407CBD079E47}" type="slidenum">
              <a:rPr spc="10" smtClean="0"/>
              <a:t>‹#›</a:t>
            </a:fld>
            <a:r>
              <a:rPr spc="-80"/>
              <a:t> </a:t>
            </a:r>
            <a:r>
              <a:rPr spc="175"/>
              <a:t>/</a:t>
            </a:r>
            <a:r>
              <a:rPr spc="-80"/>
              <a:t> </a:t>
            </a:r>
            <a:r>
              <a:rPr spc="5"/>
              <a:t>12</a:t>
            </a:r>
            <a:endParaRPr spc="5" dirty="0"/>
          </a:p>
        </p:txBody>
      </p:sp>
    </p:spTree>
    <p:extLst>
      <p:ext uri="{BB962C8B-B14F-4D97-AF65-F5344CB8AC3E}">
        <p14:creationId xmlns:p14="http://schemas.microsoft.com/office/powerpoint/2010/main" val="925738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627" y="730603"/>
            <a:ext cx="3025529" cy="1172443"/>
          </a:xfrm>
        </p:spPr>
        <p:txBody>
          <a:bodyPr/>
          <a:lstStyle>
            <a:lvl1pPr>
              <a:defRPr sz="24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730123" y="1903046"/>
            <a:ext cx="2753334" cy="17267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706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36831" y="2195470"/>
            <a:ext cx="3338071" cy="845961"/>
          </a:xfrm>
        </p:spPr>
        <p:txBody>
          <a:bodyPr anchor="ctr">
            <a:normAutofit/>
          </a:bodyPr>
          <a:lstStyle>
            <a:lvl1pPr marL="0" indent="0">
              <a:buNone/>
              <a:defRPr sz="908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fi-FI" spc="10"/>
              <a:t>Nikita </a:t>
            </a:r>
            <a:r>
              <a:rPr lang="fi-FI" spc="-10"/>
              <a:t>Mishin </a:t>
            </a:r>
            <a:r>
              <a:rPr lang="fi-FI" spc="10"/>
              <a:t>et.al.</a:t>
            </a:r>
            <a:r>
              <a:rPr lang="fi-FI" spc="30"/>
              <a:t> (SPBU)</a:t>
            </a:r>
            <a:endParaRPr lang="fi-FI" spc="3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IN" spc="10"/>
              <a:t>11.08.</a:t>
            </a:r>
            <a:fld id="{81D60167-4931-47E6-BA6A-407CBD079E47}" type="slidenum">
              <a:rPr spc="10" smtClean="0"/>
              <a:t>‹#›</a:t>
            </a:fld>
            <a:r>
              <a:rPr spc="-80"/>
              <a:t> </a:t>
            </a:r>
            <a:r>
              <a:rPr spc="175"/>
              <a:t>/</a:t>
            </a:r>
            <a:r>
              <a:rPr spc="-80"/>
              <a:t> </a:t>
            </a:r>
            <a:r>
              <a:rPr spc="5"/>
              <a:t>12</a:t>
            </a:r>
            <a:endParaRPr spc="5" dirty="0"/>
          </a:p>
        </p:txBody>
      </p:sp>
      <p:sp>
        <p:nvSpPr>
          <p:cNvPr id="12" name="TextBox 11"/>
          <p:cNvSpPr txBox="1"/>
          <p:nvPr/>
        </p:nvSpPr>
        <p:spPr>
          <a:xfrm>
            <a:off x="339757" y="490123"/>
            <a:ext cx="303302" cy="103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6151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29011" y="1318994"/>
            <a:ext cx="303302" cy="103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615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7400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31" y="1576564"/>
            <a:ext cx="3338072" cy="834244"/>
          </a:xfrm>
        </p:spPr>
        <p:txBody>
          <a:bodyPr anchor="b"/>
          <a:lstStyle>
            <a:lvl1pPr algn="l">
              <a:defRPr sz="201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831" y="2410808"/>
            <a:ext cx="3338071" cy="434183"/>
          </a:xfrm>
        </p:spPr>
        <p:txBody>
          <a:bodyPr anchor="t"/>
          <a:lstStyle>
            <a:lvl1pPr marL="0" indent="0" algn="l">
              <a:buNone/>
              <a:defRPr sz="1008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fi-FI" spc="10"/>
              <a:t>Nikita </a:t>
            </a:r>
            <a:r>
              <a:rPr lang="fi-FI" spc="-10"/>
              <a:t>Mishin </a:t>
            </a:r>
            <a:r>
              <a:rPr lang="fi-FI" spc="10"/>
              <a:t>et.al.</a:t>
            </a:r>
            <a:r>
              <a:rPr lang="fi-FI" spc="30"/>
              <a:t> (SPBU)</a:t>
            </a:r>
            <a:endParaRPr lang="fi-FI" spc="3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IN" spc="10"/>
              <a:t>11.08.</a:t>
            </a:r>
            <a:fld id="{81D60167-4931-47E6-BA6A-407CBD079E47}" type="slidenum">
              <a:rPr spc="10" smtClean="0"/>
              <a:t>‹#›</a:t>
            </a:fld>
            <a:r>
              <a:rPr spc="-80"/>
              <a:t> </a:t>
            </a:r>
            <a:r>
              <a:rPr spc="175"/>
              <a:t>/</a:t>
            </a:r>
            <a:r>
              <a:rPr spc="-80"/>
              <a:t> </a:t>
            </a:r>
            <a:r>
              <a:rPr spc="5"/>
              <a:t>12</a:t>
            </a:r>
            <a:endParaRPr spc="5" dirty="0"/>
          </a:p>
        </p:txBody>
      </p:sp>
    </p:spTree>
    <p:extLst>
      <p:ext uri="{BB962C8B-B14F-4D97-AF65-F5344CB8AC3E}">
        <p14:creationId xmlns:p14="http://schemas.microsoft.com/office/powerpoint/2010/main" val="715264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396" y="999772"/>
            <a:ext cx="1114574" cy="290799"/>
          </a:xfrm>
        </p:spPr>
        <p:txBody>
          <a:bodyPr anchor="b">
            <a:noAutofit/>
          </a:bodyPr>
          <a:lstStyle>
            <a:lvl1pPr marL="0" indent="0">
              <a:buNone/>
              <a:defRPr sz="121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246777" y="1345847"/>
            <a:ext cx="1107192" cy="1811286"/>
          </a:xfrm>
        </p:spPr>
        <p:txBody>
          <a:bodyPr anchor="t">
            <a:normAutofit/>
          </a:bodyPr>
          <a:lstStyle>
            <a:lvl1pPr marL="0" indent="0">
              <a:buNone/>
              <a:defRPr sz="706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8892" y="999772"/>
            <a:ext cx="1110555" cy="290799"/>
          </a:xfrm>
        </p:spPr>
        <p:txBody>
          <a:bodyPr anchor="b">
            <a:noAutofit/>
          </a:bodyPr>
          <a:lstStyle>
            <a:lvl1pPr marL="0" indent="0">
              <a:buNone/>
              <a:defRPr sz="121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1464900" y="1345847"/>
            <a:ext cx="1114547" cy="1811286"/>
          </a:xfrm>
        </p:spPr>
        <p:txBody>
          <a:bodyPr anchor="t">
            <a:normAutofit/>
          </a:bodyPr>
          <a:lstStyle>
            <a:lvl1pPr marL="0" indent="0">
              <a:buNone/>
              <a:defRPr sz="706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694729" y="999772"/>
            <a:ext cx="1108994" cy="290799"/>
          </a:xfrm>
        </p:spPr>
        <p:txBody>
          <a:bodyPr anchor="b">
            <a:noAutofit/>
          </a:bodyPr>
          <a:lstStyle>
            <a:lvl1pPr marL="0" indent="0">
              <a:buNone/>
              <a:defRPr sz="121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2694729" y="1345847"/>
            <a:ext cx="1108994" cy="1811286"/>
          </a:xfrm>
        </p:spPr>
        <p:txBody>
          <a:bodyPr anchor="t">
            <a:normAutofit/>
          </a:bodyPr>
          <a:lstStyle>
            <a:lvl1pPr marL="0" indent="0">
              <a:buNone/>
              <a:defRPr sz="706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409314" y="1076678"/>
            <a:ext cx="0" cy="1999544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633278" y="1076678"/>
            <a:ext cx="0" cy="2001806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fi-FI" spc="10"/>
              <a:t>Nikita </a:t>
            </a:r>
            <a:r>
              <a:rPr lang="fi-FI" spc="-10"/>
              <a:t>Mishin </a:t>
            </a:r>
            <a:r>
              <a:rPr lang="fi-FI" spc="10"/>
              <a:t>et.al.</a:t>
            </a:r>
            <a:r>
              <a:rPr lang="fi-FI" spc="30"/>
              <a:t> (SPBU)</a:t>
            </a:r>
            <a:endParaRPr lang="fi-FI" spc="3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IN" spc="10"/>
              <a:t>11.08.</a:t>
            </a:r>
            <a:fld id="{81D60167-4931-47E6-BA6A-407CBD079E47}" type="slidenum">
              <a:rPr spc="10" smtClean="0"/>
              <a:t>‹#›</a:t>
            </a:fld>
            <a:r>
              <a:rPr spc="-80"/>
              <a:t> </a:t>
            </a:r>
            <a:r>
              <a:rPr spc="175"/>
              <a:t>/</a:t>
            </a:r>
            <a:r>
              <a:rPr spc="-80"/>
              <a:t> </a:t>
            </a:r>
            <a:r>
              <a:rPr spc="5"/>
              <a:t>12</a:t>
            </a:r>
            <a:endParaRPr spc="5" dirty="0"/>
          </a:p>
        </p:txBody>
      </p:sp>
    </p:spTree>
    <p:extLst>
      <p:ext uri="{BB962C8B-B14F-4D97-AF65-F5344CB8AC3E}">
        <p14:creationId xmlns:p14="http://schemas.microsoft.com/office/powerpoint/2010/main" val="2879923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777" y="2145155"/>
            <a:ext cx="1111996" cy="290799"/>
          </a:xfrm>
        </p:spPr>
        <p:txBody>
          <a:bodyPr anchor="b">
            <a:noAutofit/>
          </a:bodyPr>
          <a:lstStyle>
            <a:lvl1pPr marL="0" indent="0">
              <a:buNone/>
              <a:defRPr sz="121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46777" y="1115130"/>
            <a:ext cx="1111996" cy="76905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07"/>
            </a:lvl1pPr>
            <a:lvl2pPr marL="230520" indent="0">
              <a:buNone/>
              <a:defRPr sz="807"/>
            </a:lvl2pPr>
            <a:lvl3pPr marL="461040" indent="0">
              <a:buNone/>
              <a:defRPr sz="807"/>
            </a:lvl3pPr>
            <a:lvl4pPr marL="691561" indent="0">
              <a:buNone/>
              <a:defRPr sz="807"/>
            </a:lvl4pPr>
            <a:lvl5pPr marL="922081" indent="0">
              <a:buNone/>
              <a:defRPr sz="807"/>
            </a:lvl5pPr>
            <a:lvl6pPr marL="1152601" indent="0">
              <a:buNone/>
              <a:defRPr sz="807"/>
            </a:lvl6pPr>
            <a:lvl7pPr marL="1383121" indent="0">
              <a:buNone/>
              <a:defRPr sz="807"/>
            </a:lvl7pPr>
            <a:lvl8pPr marL="1613642" indent="0">
              <a:buNone/>
              <a:defRPr sz="807"/>
            </a:lvl8pPr>
            <a:lvl9pPr marL="1844162" indent="0">
              <a:buNone/>
              <a:defRPr sz="8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46777" y="2435955"/>
            <a:ext cx="1111996" cy="332646"/>
          </a:xfrm>
        </p:spPr>
        <p:txBody>
          <a:bodyPr anchor="t">
            <a:normAutofit/>
          </a:bodyPr>
          <a:lstStyle>
            <a:lvl1pPr marL="0" indent="0">
              <a:buNone/>
              <a:defRPr sz="706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71054" y="2145155"/>
            <a:ext cx="1108393" cy="290799"/>
          </a:xfrm>
        </p:spPr>
        <p:txBody>
          <a:bodyPr anchor="b">
            <a:noAutofit/>
          </a:bodyPr>
          <a:lstStyle>
            <a:lvl1pPr marL="0" indent="0">
              <a:buNone/>
              <a:defRPr sz="121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471053" y="1115130"/>
            <a:ext cx="1108393" cy="76905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07"/>
            </a:lvl1pPr>
            <a:lvl2pPr marL="230520" indent="0">
              <a:buNone/>
              <a:defRPr sz="807"/>
            </a:lvl2pPr>
            <a:lvl3pPr marL="461040" indent="0">
              <a:buNone/>
              <a:defRPr sz="807"/>
            </a:lvl3pPr>
            <a:lvl4pPr marL="691561" indent="0">
              <a:buNone/>
              <a:defRPr sz="807"/>
            </a:lvl4pPr>
            <a:lvl5pPr marL="922081" indent="0">
              <a:buNone/>
              <a:defRPr sz="807"/>
            </a:lvl5pPr>
            <a:lvl6pPr marL="1152601" indent="0">
              <a:buNone/>
              <a:defRPr sz="807"/>
            </a:lvl6pPr>
            <a:lvl7pPr marL="1383121" indent="0">
              <a:buNone/>
              <a:defRPr sz="807"/>
            </a:lvl7pPr>
            <a:lvl8pPr marL="1613642" indent="0">
              <a:buNone/>
              <a:defRPr sz="807"/>
            </a:lvl8pPr>
            <a:lvl9pPr marL="1844162" indent="0">
              <a:buNone/>
              <a:defRPr sz="8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1470541" y="2435954"/>
            <a:ext cx="1109861" cy="332646"/>
          </a:xfrm>
        </p:spPr>
        <p:txBody>
          <a:bodyPr anchor="t">
            <a:normAutofit/>
          </a:bodyPr>
          <a:lstStyle>
            <a:lvl1pPr marL="0" indent="0">
              <a:buNone/>
              <a:defRPr sz="706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694729" y="2145155"/>
            <a:ext cx="1108994" cy="290799"/>
          </a:xfrm>
        </p:spPr>
        <p:txBody>
          <a:bodyPr anchor="b">
            <a:noAutofit/>
          </a:bodyPr>
          <a:lstStyle>
            <a:lvl1pPr marL="0" indent="0">
              <a:buNone/>
              <a:defRPr sz="121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694729" y="1115130"/>
            <a:ext cx="1108994" cy="76905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07"/>
            </a:lvl1pPr>
            <a:lvl2pPr marL="230520" indent="0">
              <a:buNone/>
              <a:defRPr sz="807"/>
            </a:lvl2pPr>
            <a:lvl3pPr marL="461040" indent="0">
              <a:buNone/>
              <a:defRPr sz="807"/>
            </a:lvl3pPr>
            <a:lvl4pPr marL="691561" indent="0">
              <a:buNone/>
              <a:defRPr sz="807"/>
            </a:lvl4pPr>
            <a:lvl5pPr marL="922081" indent="0">
              <a:buNone/>
              <a:defRPr sz="807"/>
            </a:lvl5pPr>
            <a:lvl6pPr marL="1152601" indent="0">
              <a:buNone/>
              <a:defRPr sz="807"/>
            </a:lvl6pPr>
            <a:lvl7pPr marL="1383121" indent="0">
              <a:buNone/>
              <a:defRPr sz="807"/>
            </a:lvl7pPr>
            <a:lvl8pPr marL="1613642" indent="0">
              <a:buNone/>
              <a:defRPr sz="807"/>
            </a:lvl8pPr>
            <a:lvl9pPr marL="1844162" indent="0">
              <a:buNone/>
              <a:defRPr sz="8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2694682" y="2435953"/>
            <a:ext cx="1110463" cy="332646"/>
          </a:xfrm>
        </p:spPr>
        <p:txBody>
          <a:bodyPr anchor="t">
            <a:normAutofit/>
          </a:bodyPr>
          <a:lstStyle>
            <a:lvl1pPr marL="0" indent="0">
              <a:buNone/>
              <a:defRPr sz="706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409314" y="1076678"/>
            <a:ext cx="0" cy="1999544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33278" y="1076678"/>
            <a:ext cx="0" cy="2001806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fi-FI" spc="10"/>
              <a:t>Nikita </a:t>
            </a:r>
            <a:r>
              <a:rPr lang="fi-FI" spc="-10"/>
              <a:t>Mishin </a:t>
            </a:r>
            <a:r>
              <a:rPr lang="fi-FI" spc="10"/>
              <a:t>et.al.</a:t>
            </a:r>
            <a:r>
              <a:rPr lang="fi-FI" spc="30"/>
              <a:t> (SPBU)</a:t>
            </a:r>
            <a:endParaRPr lang="fi-FI" spc="3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IN" spc="10"/>
              <a:t>11.08.</a:t>
            </a:r>
            <a:fld id="{81D60167-4931-47E6-BA6A-407CBD079E47}" type="slidenum">
              <a:rPr spc="10" smtClean="0"/>
              <a:t>‹#›</a:t>
            </a:fld>
            <a:r>
              <a:rPr spc="-80"/>
              <a:t> </a:t>
            </a:r>
            <a:r>
              <a:rPr spc="175"/>
              <a:t>/</a:t>
            </a:r>
            <a:r>
              <a:rPr spc="-80"/>
              <a:t> </a:t>
            </a:r>
            <a:r>
              <a:rPr spc="5"/>
              <a:t>12</a:t>
            </a:r>
            <a:endParaRPr spc="5" dirty="0"/>
          </a:p>
        </p:txBody>
      </p:sp>
    </p:spTree>
    <p:extLst>
      <p:ext uri="{BB962C8B-B14F-4D97-AF65-F5344CB8AC3E}">
        <p14:creationId xmlns:p14="http://schemas.microsoft.com/office/powerpoint/2010/main" val="3489358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fi-FI" spc="10"/>
              <a:t>Nikita </a:t>
            </a:r>
            <a:r>
              <a:rPr lang="fi-FI" spc="-10"/>
              <a:t>Mishin </a:t>
            </a:r>
            <a:r>
              <a:rPr lang="fi-FI" spc="10"/>
              <a:t>et.al.</a:t>
            </a:r>
            <a:r>
              <a:rPr lang="fi-FI" spc="30"/>
              <a:t> (SPBU)</a:t>
            </a:r>
            <a:endParaRPr lang="fi-FI" spc="3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IN" spc="10"/>
              <a:t>11.08.</a:t>
            </a:r>
            <a:fld id="{81D60167-4931-47E6-BA6A-407CBD079E47}" type="slidenum">
              <a:rPr spc="10" smtClean="0"/>
              <a:t>‹#›</a:t>
            </a:fld>
            <a:r>
              <a:rPr spc="-80"/>
              <a:t> </a:t>
            </a:r>
            <a:r>
              <a:rPr spc="175"/>
              <a:t>/</a:t>
            </a:r>
            <a:r>
              <a:rPr spc="-80"/>
              <a:t> </a:t>
            </a:r>
            <a:r>
              <a:rPr spc="5"/>
              <a:t>12</a:t>
            </a:r>
            <a:endParaRPr spc="5" dirty="0"/>
          </a:p>
        </p:txBody>
      </p:sp>
    </p:spTree>
    <p:extLst>
      <p:ext uri="{BB962C8B-B14F-4D97-AF65-F5344CB8AC3E}">
        <p14:creationId xmlns:p14="http://schemas.microsoft.com/office/powerpoint/2010/main" val="1378498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849" y="217099"/>
            <a:ext cx="662875" cy="294003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777" y="390182"/>
            <a:ext cx="2807609" cy="27669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fi-FI" spc="10"/>
              <a:t>Nikita </a:t>
            </a:r>
            <a:r>
              <a:rPr lang="fi-FI" spc="-10"/>
              <a:t>Mishin </a:t>
            </a:r>
            <a:r>
              <a:rPr lang="fi-FI" spc="10"/>
              <a:t>et.al.</a:t>
            </a:r>
            <a:r>
              <a:rPr lang="fi-FI" spc="30"/>
              <a:t> (SPBU)</a:t>
            </a:r>
            <a:endParaRPr lang="fi-FI" spc="3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IN" spc="10"/>
              <a:t>11.08.</a:t>
            </a:r>
            <a:fld id="{81D60167-4931-47E6-BA6A-407CBD079E47}" type="slidenum">
              <a:rPr spc="10" smtClean="0"/>
              <a:t>‹#›</a:t>
            </a:fld>
            <a:r>
              <a:rPr spc="-80"/>
              <a:t> </a:t>
            </a:r>
            <a:r>
              <a:rPr spc="175"/>
              <a:t>/</a:t>
            </a:r>
            <a:r>
              <a:rPr spc="-80"/>
              <a:t> </a:t>
            </a:r>
            <a:r>
              <a:rPr spc="5"/>
              <a:t>12</a:t>
            </a:r>
            <a:endParaRPr spc="5" dirty="0"/>
          </a:p>
        </p:txBody>
      </p:sp>
    </p:spTree>
    <p:extLst>
      <p:ext uri="{BB962C8B-B14F-4D97-AF65-F5344CB8AC3E}">
        <p14:creationId xmlns:p14="http://schemas.microsoft.com/office/powerpoint/2010/main" val="337784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fi-FI" spc="10"/>
              <a:t>Nikita </a:t>
            </a:r>
            <a:r>
              <a:rPr lang="fi-FI" spc="-10"/>
              <a:t>Mishin </a:t>
            </a:r>
            <a:r>
              <a:rPr lang="fi-FI" spc="10"/>
              <a:t>et.al.</a:t>
            </a:r>
            <a:r>
              <a:rPr lang="fi-FI" spc="30"/>
              <a:t> (SPBU)</a:t>
            </a:r>
            <a:endParaRPr lang="fi-FI" spc="3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IN" spc="10"/>
              <a:t>11.08.</a:t>
            </a:r>
            <a:fld id="{81D60167-4931-47E6-BA6A-407CBD079E47}" type="slidenum">
              <a:rPr spc="10" smtClean="0"/>
              <a:t>‹#›</a:t>
            </a:fld>
            <a:r>
              <a:rPr spc="-80"/>
              <a:t> </a:t>
            </a:r>
            <a:r>
              <a:rPr spc="175"/>
              <a:t>/</a:t>
            </a:r>
            <a:r>
              <a:rPr spc="-80"/>
              <a:t> </a:t>
            </a:r>
            <a:r>
              <a:rPr spc="5"/>
              <a:t>12</a:t>
            </a:r>
            <a:endParaRPr spc="5" dirty="0"/>
          </a:p>
        </p:txBody>
      </p:sp>
    </p:spTree>
    <p:extLst>
      <p:ext uri="{BB962C8B-B14F-4D97-AF65-F5344CB8AC3E}">
        <p14:creationId xmlns:p14="http://schemas.microsoft.com/office/powerpoint/2010/main" val="71262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32" y="1444116"/>
            <a:ext cx="3338071" cy="966692"/>
          </a:xfrm>
        </p:spPr>
        <p:txBody>
          <a:bodyPr anchor="b"/>
          <a:lstStyle>
            <a:lvl1pPr algn="l">
              <a:defRPr sz="201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831" y="2410808"/>
            <a:ext cx="3338071" cy="434183"/>
          </a:xfrm>
        </p:spPr>
        <p:txBody>
          <a:bodyPr anchor="t"/>
          <a:lstStyle>
            <a:lvl1pPr marL="0" indent="0" algn="l">
              <a:buNone/>
              <a:defRPr sz="1008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fi-FI" spc="10"/>
              <a:t>Nikita </a:t>
            </a:r>
            <a:r>
              <a:rPr lang="fi-FI" spc="-10"/>
              <a:t>Mishin </a:t>
            </a:r>
            <a:r>
              <a:rPr lang="fi-FI" spc="10"/>
              <a:t>et.al.</a:t>
            </a:r>
            <a:r>
              <a:rPr lang="fi-FI" spc="30"/>
              <a:t> (SPBU)</a:t>
            </a:r>
            <a:endParaRPr lang="fi-FI" spc="3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IN" spc="10"/>
              <a:t>11.08.</a:t>
            </a:r>
            <a:fld id="{81D60167-4931-47E6-BA6A-407CBD079E47}" type="slidenum">
              <a:rPr spc="10" smtClean="0"/>
              <a:t>‹#›</a:t>
            </a:fld>
            <a:r>
              <a:rPr spc="-80"/>
              <a:t> </a:t>
            </a:r>
            <a:r>
              <a:rPr spc="175"/>
              <a:t>/</a:t>
            </a:r>
            <a:r>
              <a:rPr spc="-80"/>
              <a:t> </a:t>
            </a:r>
            <a:r>
              <a:rPr spc="5"/>
              <a:t>12</a:t>
            </a:r>
            <a:endParaRPr spc="5" dirty="0"/>
          </a:p>
        </p:txBody>
      </p:sp>
    </p:spTree>
    <p:extLst>
      <p:ext uri="{BB962C8B-B14F-4D97-AF65-F5344CB8AC3E}">
        <p14:creationId xmlns:p14="http://schemas.microsoft.com/office/powerpoint/2010/main" val="70491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7299" y="1039828"/>
            <a:ext cx="1662799" cy="2117306"/>
          </a:xfrm>
        </p:spPr>
        <p:txBody>
          <a:bodyPr>
            <a:normAutofit/>
          </a:bodyPr>
          <a:lstStyle>
            <a:lvl1pPr>
              <a:defRPr sz="908"/>
            </a:lvl1pPr>
            <a:lvl2pPr>
              <a:defRPr sz="807"/>
            </a:lvl2pPr>
            <a:lvl3pPr>
              <a:defRPr sz="706"/>
            </a:lvl3pPr>
            <a:lvl4pPr>
              <a:defRPr sz="605"/>
            </a:lvl4pPr>
            <a:lvl5pPr>
              <a:defRPr sz="605"/>
            </a:lvl5pPr>
            <a:lvl6pPr>
              <a:defRPr sz="605"/>
            </a:lvl6pPr>
            <a:lvl7pPr>
              <a:defRPr sz="605"/>
            </a:lvl7pPr>
            <a:lvl8pPr>
              <a:defRPr sz="605"/>
            </a:lvl8pPr>
            <a:lvl9pPr>
              <a:defRPr sz="6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38662" y="1037566"/>
            <a:ext cx="1662800" cy="2119568"/>
          </a:xfrm>
        </p:spPr>
        <p:txBody>
          <a:bodyPr>
            <a:normAutofit/>
          </a:bodyPr>
          <a:lstStyle>
            <a:lvl1pPr>
              <a:defRPr sz="908"/>
            </a:lvl1pPr>
            <a:lvl2pPr>
              <a:defRPr sz="807"/>
            </a:lvl2pPr>
            <a:lvl3pPr>
              <a:defRPr sz="706"/>
            </a:lvl3pPr>
            <a:lvl4pPr>
              <a:defRPr sz="605"/>
            </a:lvl4pPr>
            <a:lvl5pPr>
              <a:defRPr sz="605"/>
            </a:lvl5pPr>
            <a:lvl6pPr>
              <a:defRPr sz="605"/>
            </a:lvl6pPr>
            <a:lvl7pPr>
              <a:defRPr sz="605"/>
            </a:lvl7pPr>
            <a:lvl8pPr>
              <a:defRPr sz="605"/>
            </a:lvl8pPr>
            <a:lvl9pPr>
              <a:defRPr sz="6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fi-FI" spc="10"/>
              <a:t>Nikita </a:t>
            </a:r>
            <a:r>
              <a:rPr lang="fi-FI" spc="-10"/>
              <a:t>Mishin </a:t>
            </a:r>
            <a:r>
              <a:rPr lang="fi-FI" spc="10"/>
              <a:t>et.al.</a:t>
            </a:r>
            <a:r>
              <a:rPr lang="fi-FI" spc="30"/>
              <a:t> (SPBU)</a:t>
            </a:r>
            <a:endParaRPr lang="fi-FI" spc="3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IN" spc="10"/>
              <a:t>11.08.</a:t>
            </a:r>
            <a:fld id="{81D60167-4931-47E6-BA6A-407CBD079E47}" type="slidenum">
              <a:rPr spc="10" smtClean="0"/>
              <a:t>‹#›</a:t>
            </a:fld>
            <a:r>
              <a:rPr spc="-80"/>
              <a:t> </a:t>
            </a:r>
            <a:r>
              <a:rPr spc="175"/>
              <a:t>/</a:t>
            </a:r>
            <a:r>
              <a:rPr spc="-80"/>
              <a:t> </a:t>
            </a:r>
            <a:r>
              <a:rPr spc="5"/>
              <a:t>12</a:t>
            </a:r>
            <a:endParaRPr spc="5" dirty="0"/>
          </a:p>
        </p:txBody>
      </p:sp>
    </p:spTree>
    <p:extLst>
      <p:ext uri="{BB962C8B-B14F-4D97-AF65-F5344CB8AC3E}">
        <p14:creationId xmlns:p14="http://schemas.microsoft.com/office/powerpoint/2010/main" val="347958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299" y="961319"/>
            <a:ext cx="1662798" cy="290799"/>
          </a:xfrm>
        </p:spPr>
        <p:txBody>
          <a:bodyPr anchor="b">
            <a:noAutofit/>
          </a:bodyPr>
          <a:lstStyle>
            <a:lvl1pPr marL="0" indent="0">
              <a:buNone/>
              <a:defRPr sz="121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299" y="1268942"/>
            <a:ext cx="1662799" cy="1888192"/>
          </a:xfrm>
        </p:spPr>
        <p:txBody>
          <a:bodyPr>
            <a:normAutofit/>
          </a:bodyPr>
          <a:lstStyle>
            <a:lvl1pPr>
              <a:defRPr sz="908"/>
            </a:lvl1pPr>
            <a:lvl2pPr>
              <a:defRPr sz="807"/>
            </a:lvl2pPr>
            <a:lvl3pPr>
              <a:defRPr sz="706"/>
            </a:lvl3pPr>
            <a:lvl4pPr>
              <a:defRPr sz="605"/>
            </a:lvl4pPr>
            <a:lvl5pPr>
              <a:defRPr sz="605"/>
            </a:lvl5pPr>
            <a:lvl6pPr>
              <a:defRPr sz="605"/>
            </a:lvl6pPr>
            <a:lvl7pPr>
              <a:defRPr sz="605"/>
            </a:lvl7pPr>
            <a:lvl8pPr>
              <a:defRPr sz="605"/>
            </a:lvl8pPr>
            <a:lvl9pPr>
              <a:defRPr sz="6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8663" y="961319"/>
            <a:ext cx="1662799" cy="290799"/>
          </a:xfrm>
        </p:spPr>
        <p:txBody>
          <a:bodyPr anchor="b">
            <a:noAutofit/>
          </a:bodyPr>
          <a:lstStyle>
            <a:lvl1pPr marL="0" indent="0">
              <a:buNone/>
              <a:defRPr sz="121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38663" y="1268942"/>
            <a:ext cx="1662799" cy="1888192"/>
          </a:xfrm>
        </p:spPr>
        <p:txBody>
          <a:bodyPr>
            <a:normAutofit/>
          </a:bodyPr>
          <a:lstStyle>
            <a:lvl1pPr>
              <a:defRPr sz="908"/>
            </a:lvl1pPr>
            <a:lvl2pPr>
              <a:defRPr sz="807"/>
            </a:lvl2pPr>
            <a:lvl3pPr>
              <a:defRPr sz="706"/>
            </a:lvl3pPr>
            <a:lvl4pPr>
              <a:defRPr sz="605"/>
            </a:lvl4pPr>
            <a:lvl5pPr>
              <a:defRPr sz="605"/>
            </a:lvl5pPr>
            <a:lvl6pPr>
              <a:defRPr sz="605"/>
            </a:lvl6pPr>
            <a:lvl7pPr>
              <a:defRPr sz="605"/>
            </a:lvl7pPr>
            <a:lvl8pPr>
              <a:defRPr sz="605"/>
            </a:lvl8pPr>
            <a:lvl9pPr>
              <a:defRPr sz="6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fi-FI" spc="10"/>
              <a:t>Nikita </a:t>
            </a:r>
            <a:r>
              <a:rPr lang="fi-FI" spc="-10"/>
              <a:t>Mishin </a:t>
            </a:r>
            <a:r>
              <a:rPr lang="fi-FI" spc="10"/>
              <a:t>et.al.</a:t>
            </a:r>
            <a:r>
              <a:rPr lang="fi-FI" spc="30"/>
              <a:t> (SPBU)</a:t>
            </a:r>
            <a:endParaRPr lang="fi-FI" spc="3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IN" spc="10"/>
              <a:t>11.08.</a:t>
            </a:r>
            <a:fld id="{81D60167-4931-47E6-BA6A-407CBD079E47}" type="slidenum">
              <a:rPr spc="10" smtClean="0"/>
              <a:t>‹#›</a:t>
            </a:fld>
            <a:r>
              <a:rPr spc="-80"/>
              <a:t> </a:t>
            </a:r>
            <a:r>
              <a:rPr spc="175"/>
              <a:t>/</a:t>
            </a:r>
            <a:r>
              <a:rPr spc="-80"/>
              <a:t> </a:t>
            </a:r>
            <a:r>
              <a:rPr spc="5"/>
              <a:t>12</a:t>
            </a:r>
            <a:endParaRPr spc="5" dirty="0"/>
          </a:p>
        </p:txBody>
      </p:sp>
    </p:spTree>
    <p:extLst>
      <p:ext uri="{BB962C8B-B14F-4D97-AF65-F5344CB8AC3E}">
        <p14:creationId xmlns:p14="http://schemas.microsoft.com/office/powerpoint/2010/main" val="283957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fi-FI" spc="10"/>
              <a:t>Nikita </a:t>
            </a:r>
            <a:r>
              <a:rPr lang="fi-FI" spc="-10"/>
              <a:t>Mishin </a:t>
            </a:r>
            <a:r>
              <a:rPr lang="fi-FI" spc="10"/>
              <a:t>et.al.</a:t>
            </a:r>
            <a:r>
              <a:rPr lang="fi-FI" spc="30"/>
              <a:t> (SPBU)</a:t>
            </a:r>
            <a:endParaRPr lang="fi-FI" spc="3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IN" spc="10"/>
              <a:t>11.08.</a:t>
            </a:r>
            <a:fld id="{81D60167-4931-47E6-BA6A-407CBD079E47}" type="slidenum">
              <a:rPr spc="10" smtClean="0"/>
              <a:t>‹#›</a:t>
            </a:fld>
            <a:r>
              <a:rPr spc="-80"/>
              <a:t> </a:t>
            </a:r>
            <a:r>
              <a:rPr spc="175"/>
              <a:t>/</a:t>
            </a:r>
            <a:r>
              <a:rPr spc="-80"/>
              <a:t> </a:t>
            </a:r>
            <a:r>
              <a:rPr spc="5"/>
              <a:t>12</a:t>
            </a:r>
            <a:endParaRPr spc="5" dirty="0"/>
          </a:p>
        </p:txBody>
      </p:sp>
    </p:spTree>
    <p:extLst>
      <p:ext uri="{BB962C8B-B14F-4D97-AF65-F5344CB8AC3E}">
        <p14:creationId xmlns:p14="http://schemas.microsoft.com/office/powerpoint/2010/main" val="375656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fi-FI" spc="10"/>
              <a:t>Nikita </a:t>
            </a:r>
            <a:r>
              <a:rPr lang="fi-FI" spc="-10"/>
              <a:t>Mishin </a:t>
            </a:r>
            <a:r>
              <a:rPr lang="fi-FI" spc="10"/>
              <a:t>et.al.</a:t>
            </a:r>
            <a:r>
              <a:rPr lang="fi-FI" spc="30"/>
              <a:t> (SPBU)</a:t>
            </a:r>
            <a:endParaRPr lang="fi-FI" spc="3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IN" spc="10"/>
              <a:t>11.08.</a:t>
            </a:r>
            <a:fld id="{81D60167-4931-47E6-BA6A-407CBD079E47}" type="slidenum">
              <a:rPr spc="10" smtClean="0"/>
              <a:t>‹#›</a:t>
            </a:fld>
            <a:r>
              <a:rPr spc="-80"/>
              <a:t> </a:t>
            </a:r>
            <a:r>
              <a:rPr spc="175"/>
              <a:t>/</a:t>
            </a:r>
            <a:r>
              <a:rPr spc="-80"/>
              <a:t> </a:t>
            </a:r>
            <a:r>
              <a:rPr spc="5"/>
              <a:t>12</a:t>
            </a:r>
            <a:endParaRPr spc="5" dirty="0"/>
          </a:p>
        </p:txBody>
      </p:sp>
    </p:spTree>
    <p:extLst>
      <p:ext uri="{BB962C8B-B14F-4D97-AF65-F5344CB8AC3E}">
        <p14:creationId xmlns:p14="http://schemas.microsoft.com/office/powerpoint/2010/main" val="338468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31" y="730603"/>
            <a:ext cx="1286362" cy="730603"/>
          </a:xfrm>
        </p:spPr>
        <p:txBody>
          <a:bodyPr anchor="b"/>
          <a:lstStyle>
            <a:lvl1pPr algn="l">
              <a:defRPr sz="121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655" y="730603"/>
            <a:ext cx="1965248" cy="2307167"/>
          </a:xfrm>
        </p:spPr>
        <p:txBody>
          <a:bodyPr anchor="ctr">
            <a:normAutofit/>
          </a:bodyPr>
          <a:lstStyle>
            <a:lvl1pPr>
              <a:defRPr sz="1008"/>
            </a:lvl1pPr>
            <a:lvl2pPr>
              <a:defRPr sz="908"/>
            </a:lvl2pPr>
            <a:lvl3pPr>
              <a:defRPr sz="807"/>
            </a:lvl3pPr>
            <a:lvl4pPr>
              <a:defRPr sz="706"/>
            </a:lvl4pPr>
            <a:lvl5pPr>
              <a:defRPr sz="706"/>
            </a:lvl5pPr>
            <a:lvl6pPr>
              <a:defRPr sz="706"/>
            </a:lvl6pPr>
            <a:lvl7pPr>
              <a:defRPr sz="706"/>
            </a:lvl7pPr>
            <a:lvl8pPr>
              <a:defRPr sz="706"/>
            </a:lvl8pPr>
            <a:lvl9pPr>
              <a:defRPr sz="7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6831" y="1579128"/>
            <a:ext cx="1286362" cy="1461205"/>
          </a:xfrm>
        </p:spPr>
        <p:txBody>
          <a:bodyPr/>
          <a:lstStyle>
            <a:lvl1pPr marL="0" indent="0">
              <a:buNone/>
              <a:defRPr sz="706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fi-FI" spc="10"/>
              <a:t>Nikita </a:t>
            </a:r>
            <a:r>
              <a:rPr lang="fi-FI" spc="-10"/>
              <a:t>Mishin </a:t>
            </a:r>
            <a:r>
              <a:rPr lang="fi-FI" spc="10"/>
              <a:t>et.al.</a:t>
            </a:r>
            <a:r>
              <a:rPr lang="fi-FI" spc="30"/>
              <a:t> (SPBU)</a:t>
            </a:r>
            <a:endParaRPr lang="fi-FI" spc="30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IN" spc="10"/>
              <a:t>11.08.</a:t>
            </a:r>
            <a:fld id="{81D60167-4931-47E6-BA6A-407CBD079E47}" type="slidenum">
              <a:rPr spc="10" smtClean="0"/>
              <a:t>‹#›</a:t>
            </a:fld>
            <a:r>
              <a:rPr spc="-80"/>
              <a:t> </a:t>
            </a:r>
            <a:r>
              <a:rPr spc="175"/>
              <a:t>/</a:t>
            </a:r>
            <a:r>
              <a:rPr spc="-80"/>
              <a:t> </a:t>
            </a:r>
            <a:r>
              <a:rPr spc="5"/>
              <a:t>12</a:t>
            </a:r>
            <a:endParaRPr spc="5" dirty="0"/>
          </a:p>
        </p:txBody>
      </p:sp>
    </p:spTree>
    <p:extLst>
      <p:ext uri="{BB962C8B-B14F-4D97-AF65-F5344CB8AC3E}">
        <p14:creationId xmlns:p14="http://schemas.microsoft.com/office/powerpoint/2010/main" val="40073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435" y="935680"/>
            <a:ext cx="1926256" cy="794695"/>
          </a:xfrm>
        </p:spPr>
        <p:txBody>
          <a:bodyPr anchor="b">
            <a:normAutofit/>
          </a:bodyPr>
          <a:lstStyle>
            <a:lvl1pPr algn="l">
              <a:defRPr sz="181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28482" y="576792"/>
            <a:ext cx="1210466" cy="23071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807"/>
            </a:lvl1pPr>
            <a:lvl2pPr marL="230520" indent="0">
              <a:buNone/>
              <a:defRPr sz="807"/>
            </a:lvl2pPr>
            <a:lvl3pPr marL="461040" indent="0">
              <a:buNone/>
              <a:defRPr sz="807"/>
            </a:lvl3pPr>
            <a:lvl4pPr marL="691561" indent="0">
              <a:buNone/>
              <a:defRPr sz="807"/>
            </a:lvl4pPr>
            <a:lvl5pPr marL="922081" indent="0">
              <a:buNone/>
              <a:defRPr sz="807"/>
            </a:lvl5pPr>
            <a:lvl6pPr marL="1152601" indent="0">
              <a:buNone/>
              <a:defRPr sz="807"/>
            </a:lvl6pPr>
            <a:lvl7pPr marL="1383121" indent="0">
              <a:buNone/>
              <a:defRPr sz="807"/>
            </a:lvl7pPr>
            <a:lvl8pPr marL="1613642" indent="0">
              <a:buNone/>
              <a:defRPr sz="807"/>
            </a:lvl8pPr>
            <a:lvl9pPr marL="1844162" indent="0">
              <a:buNone/>
              <a:defRPr sz="8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6831" y="1845733"/>
            <a:ext cx="1923259" cy="692150"/>
          </a:xfrm>
        </p:spPr>
        <p:txBody>
          <a:bodyPr>
            <a:normAutofit/>
          </a:bodyPr>
          <a:lstStyle>
            <a:lvl1pPr marL="0" indent="0">
              <a:buNone/>
              <a:defRPr sz="706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fi-FI" spc="10"/>
              <a:t>Nikita </a:t>
            </a:r>
            <a:r>
              <a:rPr lang="fi-FI" spc="-10"/>
              <a:t>Mishin </a:t>
            </a:r>
            <a:r>
              <a:rPr lang="fi-FI" spc="10"/>
              <a:t>et.al.</a:t>
            </a:r>
            <a:r>
              <a:rPr lang="fi-FI" spc="30"/>
              <a:t> (SPBU)</a:t>
            </a:r>
            <a:endParaRPr lang="fi-FI" spc="3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IN" spc="10"/>
              <a:t>11.08.</a:t>
            </a:r>
            <a:fld id="{81D60167-4931-47E6-BA6A-407CBD079E47}" type="slidenum">
              <a:rPr spc="10" smtClean="0"/>
              <a:t>‹#›</a:t>
            </a:fld>
            <a:r>
              <a:rPr spc="-80"/>
              <a:t> </a:t>
            </a:r>
            <a:r>
              <a:rPr spc="175"/>
              <a:t>/</a:t>
            </a:r>
            <a:r>
              <a:rPr spc="-80"/>
              <a:t> </a:t>
            </a:r>
            <a:r>
              <a:rPr spc="5"/>
              <a:t>12</a:t>
            </a:r>
            <a:endParaRPr spc="5" dirty="0"/>
          </a:p>
        </p:txBody>
      </p:sp>
    </p:spTree>
    <p:extLst>
      <p:ext uri="{BB962C8B-B14F-4D97-AF65-F5344CB8AC3E}">
        <p14:creationId xmlns:p14="http://schemas.microsoft.com/office/powerpoint/2010/main" val="99628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3175963" y="845961"/>
            <a:ext cx="1421448" cy="142275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2868623" y="-230717"/>
            <a:ext cx="806768" cy="807508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3175963" y="3076222"/>
            <a:ext cx="499428" cy="49988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77636" y="1345847"/>
            <a:ext cx="2112963" cy="211490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423393" y="1461206"/>
            <a:ext cx="1190943" cy="119203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3905095" y="0"/>
            <a:ext cx="345758" cy="5548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4375" y="228455"/>
            <a:ext cx="3557087" cy="706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299" y="1035967"/>
            <a:ext cx="3383792" cy="2117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3778494" y="922905"/>
            <a:ext cx="499886" cy="11528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55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3141746" y="1646847"/>
            <a:ext cx="1947767" cy="1152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55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fi-FI" spc="10"/>
              <a:t>Nikita </a:t>
            </a:r>
            <a:r>
              <a:rPr lang="fi-FI" spc="-10"/>
              <a:t>Mishin </a:t>
            </a:r>
            <a:r>
              <a:rPr lang="fi-FI" spc="10"/>
              <a:t>et.al.</a:t>
            </a:r>
            <a:r>
              <a:rPr lang="fi-FI" spc="30"/>
              <a:t> (SPBU)</a:t>
            </a:r>
            <a:endParaRPr lang="fi-FI" spc="3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15576" y="149237"/>
            <a:ext cx="317027" cy="3873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412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IN" spc="10"/>
              <a:t>11.08.</a:t>
            </a:r>
            <a:fld id="{81D60167-4931-47E6-BA6A-407CBD079E47}" type="slidenum">
              <a:rPr spc="10" smtClean="0"/>
              <a:t>‹#›</a:t>
            </a:fld>
            <a:r>
              <a:rPr spc="-80"/>
              <a:t> </a:t>
            </a:r>
            <a:r>
              <a:rPr spc="175"/>
              <a:t>/</a:t>
            </a:r>
            <a:r>
              <a:rPr spc="-80"/>
              <a:t> </a:t>
            </a:r>
            <a:r>
              <a:rPr spc="5"/>
              <a:t>12</a:t>
            </a:r>
            <a:endParaRPr spc="5" dirty="0"/>
          </a:p>
        </p:txBody>
      </p:sp>
    </p:spTree>
    <p:extLst>
      <p:ext uri="{BB962C8B-B14F-4D97-AF65-F5344CB8AC3E}">
        <p14:creationId xmlns:p14="http://schemas.microsoft.com/office/powerpoint/2010/main" val="3049805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l" defTabSz="230524" rtl="0" eaLnBrk="1" latinLnBrk="0" hangingPunct="1">
        <a:spcBef>
          <a:spcPct val="0"/>
        </a:spcBef>
        <a:buNone/>
        <a:defRPr sz="2118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2893" indent="-172893" algn="l" defTabSz="230524" rtl="0" eaLnBrk="1" latinLnBrk="0" hangingPunct="1">
        <a:spcBef>
          <a:spcPts val="504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08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374601" indent="-144078" algn="l" defTabSz="230524" rtl="0" eaLnBrk="1" latinLnBrk="0" hangingPunct="1">
        <a:spcBef>
          <a:spcPts val="504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908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576311" indent="-115262" algn="l" defTabSz="230524" rtl="0" eaLnBrk="1" latinLnBrk="0" hangingPunct="1">
        <a:spcBef>
          <a:spcPts val="504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807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806834" indent="-115262" algn="l" defTabSz="230524" rtl="0" eaLnBrk="1" latinLnBrk="0" hangingPunct="1">
        <a:spcBef>
          <a:spcPts val="504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06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037358" indent="-115262" algn="l" defTabSz="230524" rtl="0" eaLnBrk="1" latinLnBrk="0" hangingPunct="1">
        <a:spcBef>
          <a:spcPts val="504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06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267882" indent="-115262" algn="l" defTabSz="230524" rtl="0" eaLnBrk="1" latinLnBrk="0" hangingPunct="1">
        <a:spcBef>
          <a:spcPts val="504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06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1498406" indent="-115262" algn="l" defTabSz="230524" rtl="0" eaLnBrk="1" latinLnBrk="0" hangingPunct="1">
        <a:spcBef>
          <a:spcPts val="504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06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1728931" indent="-115262" algn="l" defTabSz="230524" rtl="0" eaLnBrk="1" latinLnBrk="0" hangingPunct="1">
        <a:spcBef>
          <a:spcPts val="504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06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1959454" indent="-115262" algn="l" defTabSz="230524" rtl="0" eaLnBrk="1" latinLnBrk="0" hangingPunct="1">
        <a:spcBef>
          <a:spcPts val="504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706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230524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524" algn="l" defTabSz="230524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048" algn="l" defTabSz="230524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1572" algn="l" defTabSz="230524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097" algn="l" defTabSz="230524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2620" algn="l" defTabSz="230524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3145" algn="l" defTabSz="230524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3668" algn="l" defTabSz="230524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4193" algn="l" defTabSz="230524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object 10"/>
          <p:cNvGrpSpPr/>
          <p:nvPr/>
        </p:nvGrpSpPr>
        <p:grpSpPr>
          <a:xfrm>
            <a:off x="63182" y="930607"/>
            <a:ext cx="4483735" cy="488315"/>
            <a:chOff x="87743" y="1304498"/>
            <a:chExt cx="4483735" cy="488315"/>
          </a:xfrm>
        </p:grpSpPr>
        <p:sp>
          <p:nvSpPr>
            <p:cNvPr id="11" name="object 11"/>
            <p:cNvSpPr/>
            <p:nvPr/>
          </p:nvSpPr>
          <p:spPr>
            <a:xfrm>
              <a:off x="138544" y="1691195"/>
              <a:ext cx="101600" cy="101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9344" y="1678495"/>
              <a:ext cx="4381715" cy="114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0311" y="1310640"/>
              <a:ext cx="50749" cy="3805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743" y="1304498"/>
              <a:ext cx="4432935" cy="437515"/>
            </a:xfrm>
            <a:custGeom>
              <a:avLst/>
              <a:gdLst/>
              <a:ahLst/>
              <a:cxnLst/>
              <a:rect l="l" t="t" r="r" b="b"/>
              <a:pathLst>
                <a:path w="4432935" h="437514">
                  <a:moveTo>
                    <a:pt x="4432567" y="0"/>
                  </a:moveTo>
                  <a:lnTo>
                    <a:pt x="0" y="0"/>
                  </a:lnTo>
                  <a:lnTo>
                    <a:pt x="0" y="386697"/>
                  </a:lnTo>
                  <a:lnTo>
                    <a:pt x="4008" y="406421"/>
                  </a:lnTo>
                  <a:lnTo>
                    <a:pt x="14922" y="422574"/>
                  </a:lnTo>
                  <a:lnTo>
                    <a:pt x="31075" y="433489"/>
                  </a:lnTo>
                  <a:lnTo>
                    <a:pt x="50800" y="437497"/>
                  </a:lnTo>
                  <a:lnTo>
                    <a:pt x="4381767" y="437497"/>
                  </a:lnTo>
                  <a:lnTo>
                    <a:pt x="4401492" y="433489"/>
                  </a:lnTo>
                  <a:lnTo>
                    <a:pt x="4417644" y="422574"/>
                  </a:lnTo>
                  <a:lnTo>
                    <a:pt x="4428558" y="406421"/>
                  </a:lnTo>
                  <a:lnTo>
                    <a:pt x="4432567" y="386697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20311" y="1348735"/>
              <a:ext cx="0" cy="361950"/>
            </a:xfrm>
            <a:custGeom>
              <a:avLst/>
              <a:gdLst/>
              <a:ahLst/>
              <a:cxnLst/>
              <a:rect l="l" t="t" r="r" b="b"/>
              <a:pathLst>
                <a:path h="361950">
                  <a:moveTo>
                    <a:pt x="0" y="36151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20311" y="133603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20311" y="132333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20311" y="131063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63962" y="987335"/>
            <a:ext cx="39095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CC0000"/>
                </a:solidFill>
              </a:rPr>
              <a:t>Efficient </a:t>
            </a:r>
            <a:r>
              <a:rPr sz="1400" spc="-65" dirty="0">
                <a:solidFill>
                  <a:srgbClr val="CC0000"/>
                </a:solidFill>
              </a:rPr>
              <a:t>Parallel </a:t>
            </a:r>
            <a:r>
              <a:rPr sz="1400" spc="-50" dirty="0">
                <a:solidFill>
                  <a:srgbClr val="CC0000"/>
                </a:solidFill>
              </a:rPr>
              <a:t>Algorithms </a:t>
            </a:r>
            <a:r>
              <a:rPr sz="1400" spc="-40" dirty="0">
                <a:solidFill>
                  <a:srgbClr val="CC0000"/>
                </a:solidFill>
              </a:rPr>
              <a:t>for String</a:t>
            </a:r>
            <a:r>
              <a:rPr sz="1400" spc="175" dirty="0">
                <a:solidFill>
                  <a:srgbClr val="CC0000"/>
                </a:solidFill>
              </a:rPr>
              <a:t> </a:t>
            </a:r>
            <a:r>
              <a:rPr sz="1400" spc="-90" dirty="0">
                <a:solidFill>
                  <a:srgbClr val="CC0000"/>
                </a:solidFill>
              </a:rPr>
              <a:t>Comparison</a:t>
            </a:r>
            <a:endParaRPr sz="14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2398950-39B5-413D-BE1A-90F2AFD667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115900"/>
            <a:ext cx="544458" cy="58653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72A0EF6-D8AD-4C30-A433-519D28D92FE9}"/>
              </a:ext>
            </a:extLst>
          </p:cNvPr>
          <p:cNvSpPr txBox="1"/>
          <p:nvPr/>
        </p:nvSpPr>
        <p:spPr>
          <a:xfrm>
            <a:off x="171450" y="2314912"/>
            <a:ext cx="243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Made By:</a:t>
            </a:r>
          </a:p>
          <a:p>
            <a:r>
              <a:rPr lang="en-IN" sz="1200" b="1" dirty="0"/>
              <a:t>Devansh Sahu (190001012)</a:t>
            </a:r>
          </a:p>
          <a:p>
            <a:r>
              <a:rPr lang="en-IN" sz="1200" b="1" dirty="0"/>
              <a:t>Nimish Bansal (190001040)</a:t>
            </a:r>
          </a:p>
          <a:p>
            <a:r>
              <a:rPr lang="en-IN" sz="1200" b="1" dirty="0" err="1"/>
              <a:t>Anikeit</a:t>
            </a:r>
            <a:r>
              <a:rPr lang="en-IN" sz="1200" b="1" dirty="0"/>
              <a:t> Sethi (190001003)</a:t>
            </a:r>
          </a:p>
          <a:p>
            <a:r>
              <a:rPr lang="en-IN" sz="1200" b="1" dirty="0" err="1"/>
              <a:t>Deepkamal</a:t>
            </a:r>
            <a:r>
              <a:rPr lang="en-IN" sz="1200" b="1" dirty="0"/>
              <a:t> Singh (190001011)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D8D55E-8354-4F9F-B06A-42E772525F65}"/>
              </a:ext>
            </a:extLst>
          </p:cNvPr>
          <p:cNvSpPr txBox="1"/>
          <p:nvPr/>
        </p:nvSpPr>
        <p:spPr>
          <a:xfrm>
            <a:off x="1199101" y="57927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CS 309 - PROJECT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AE4822-0FA9-4FBB-81A6-BB0ED1F10E76}"/>
              </a:ext>
            </a:extLst>
          </p:cNvPr>
          <p:cNvSpPr txBox="1"/>
          <p:nvPr/>
        </p:nvSpPr>
        <p:spPr>
          <a:xfrm>
            <a:off x="476249" y="1577975"/>
            <a:ext cx="3684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Authors: </a:t>
            </a:r>
            <a:r>
              <a:rPr lang="de-DE" sz="1100" b="1" dirty="0"/>
              <a:t>Nikita Mishin, Daniil Berezun, Alexander Tiskin</a:t>
            </a:r>
            <a:endParaRPr lang="en-IN" sz="1100" b="1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1884"/>
            <a:ext cx="14833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CC0000"/>
                </a:solidFill>
                <a:latin typeface="Arial"/>
                <a:cs typeface="Arial"/>
              </a:rPr>
              <a:t>Implementation::DP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6308" y="801253"/>
            <a:ext cx="2956039" cy="19111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91272C-48CA-45DB-9B5C-A9A5258CD4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01" y="250121"/>
            <a:ext cx="626124" cy="67450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1884"/>
            <a:ext cx="19272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CC0000"/>
                </a:solidFill>
                <a:latin typeface="Arial"/>
                <a:cs typeface="Arial"/>
              </a:rPr>
              <a:t>Implementation::Recursive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6621" y="814244"/>
            <a:ext cx="2942659" cy="1902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ED5259-6758-48A6-A3FB-10C6C8AA13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01" y="250121"/>
            <a:ext cx="626124" cy="67450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1884"/>
            <a:ext cx="19272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CC0000"/>
                </a:solidFill>
                <a:latin typeface="Arial"/>
                <a:cs typeface="Arial"/>
              </a:rPr>
              <a:t>Implementation::Recursive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5124" y="810973"/>
            <a:ext cx="2983125" cy="1928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7DB31F-0451-4A45-8503-1FEF459170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01" y="250121"/>
            <a:ext cx="626124" cy="67450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1884"/>
            <a:ext cx="19272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CC0000"/>
                </a:solidFill>
                <a:latin typeface="Arial"/>
                <a:cs typeface="Arial"/>
              </a:rPr>
              <a:t>Implementation::Recursive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9434" y="802633"/>
            <a:ext cx="2956039" cy="19111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8C2845-C964-4560-944C-A45DEC543A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01" y="250121"/>
            <a:ext cx="626124" cy="67450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884"/>
            <a:ext cx="22968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CC0000"/>
                </a:solidFill>
              </a:rPr>
              <a:t>Implementation::Recursive</a:t>
            </a:r>
            <a:endParaRPr sz="1400" dirty="0"/>
          </a:p>
        </p:txBody>
      </p:sp>
      <p:sp>
        <p:nvSpPr>
          <p:cNvPr id="3" name="object 3"/>
          <p:cNvSpPr/>
          <p:nvPr/>
        </p:nvSpPr>
        <p:spPr>
          <a:xfrm>
            <a:off x="281089" y="104315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148911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228934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6732" y="959699"/>
            <a:ext cx="2904490" cy="1916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Arial"/>
                <a:cs typeface="Arial"/>
              </a:rPr>
              <a:t>Processor-level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parallelism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100" spc="-30" dirty="0">
                <a:latin typeface="Arial"/>
                <a:cs typeface="Arial"/>
              </a:rPr>
              <a:t>Efficient </a:t>
            </a:r>
            <a:r>
              <a:rPr sz="1100" spc="-70" dirty="0">
                <a:latin typeface="Arial"/>
                <a:cs typeface="Arial"/>
              </a:rPr>
              <a:t>memory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management:</a:t>
            </a:r>
            <a:endParaRPr sz="1100" dirty="0">
              <a:latin typeface="Arial"/>
              <a:cs typeface="Arial"/>
            </a:endParaRPr>
          </a:p>
          <a:p>
            <a:pPr marL="228600">
              <a:lnSpc>
                <a:spcPts val="1200"/>
              </a:lnSpc>
              <a:spcBef>
                <a:spcPts val="1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No </a:t>
            </a:r>
            <a:r>
              <a:rPr sz="1000" dirty="0">
                <a:latin typeface="LM Sans 10"/>
                <a:cs typeface="LM Sans 10"/>
              </a:rPr>
              <a:t>malloc </a:t>
            </a:r>
            <a:r>
              <a:rPr sz="1000" spc="-10" dirty="0">
                <a:latin typeface="LM Sans 10"/>
                <a:cs typeface="LM Sans 10"/>
              </a:rPr>
              <a:t>inside</a:t>
            </a:r>
            <a:r>
              <a:rPr sz="1000" spc="3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function</a:t>
            </a:r>
            <a:endParaRPr sz="1000" dirty="0">
              <a:latin typeface="LM Sans 10"/>
              <a:cs typeface="LM Sans 10"/>
            </a:endParaRPr>
          </a:p>
          <a:p>
            <a:pPr marL="228600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10" dirty="0">
                <a:latin typeface="LM Sans 10"/>
                <a:cs typeface="LM Sans 10"/>
              </a:rPr>
              <a:t>Reuse </a:t>
            </a:r>
            <a:r>
              <a:rPr sz="1000" spc="-5" dirty="0">
                <a:latin typeface="LM Sans 10"/>
                <a:cs typeface="LM Sans 10"/>
              </a:rPr>
              <a:t>of space from </a:t>
            </a:r>
            <a:r>
              <a:rPr sz="1000" spc="-10" dirty="0">
                <a:latin typeface="LM Sans 10"/>
                <a:cs typeface="LM Sans 10"/>
              </a:rPr>
              <a:t>outer</a:t>
            </a:r>
            <a:r>
              <a:rPr sz="1000" spc="4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levels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600" dirty="0">
              <a:latin typeface="LM Sans 10"/>
              <a:cs typeface="LM Sans 10"/>
            </a:endParaRPr>
          </a:p>
          <a:p>
            <a:pPr marL="88900">
              <a:lnSpc>
                <a:spcPct val="100000"/>
              </a:lnSpc>
            </a:pPr>
            <a:r>
              <a:rPr sz="1100" spc="-60" dirty="0">
                <a:latin typeface="Arial"/>
                <a:cs typeface="Arial"/>
              </a:rPr>
              <a:t>Precalc </a:t>
            </a:r>
            <a:r>
              <a:rPr sz="1100" spc="-35" dirty="0">
                <a:latin typeface="Arial"/>
                <a:cs typeface="Arial"/>
              </a:rPr>
              <a:t>product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45" dirty="0">
                <a:latin typeface="Arial"/>
                <a:cs typeface="Arial"/>
              </a:rPr>
              <a:t>permutations </a:t>
            </a:r>
            <a:r>
              <a:rPr sz="1100" spc="-60" dirty="0">
                <a:latin typeface="Arial"/>
                <a:cs typeface="Arial"/>
              </a:rPr>
              <a:t>up </a:t>
            </a:r>
            <a:r>
              <a:rPr sz="1100" spc="5" dirty="0">
                <a:latin typeface="Arial"/>
                <a:cs typeface="Arial"/>
              </a:rPr>
              <a:t>to </a:t>
            </a:r>
            <a:r>
              <a:rPr sz="1100" spc="-105" dirty="0">
                <a:latin typeface="Arial"/>
                <a:cs typeface="Arial"/>
              </a:rPr>
              <a:t>some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i="1" spc="35" dirty="0">
                <a:latin typeface="LM Sans 10"/>
                <a:cs typeface="LM Sans 10"/>
              </a:rPr>
              <a:t>N</a:t>
            </a:r>
            <a:r>
              <a:rPr sz="1100" spc="35" dirty="0"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  <a:p>
            <a:pPr marL="228600">
              <a:lnSpc>
                <a:spcPts val="1200"/>
              </a:lnSpc>
              <a:spcBef>
                <a:spcPts val="1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Small </a:t>
            </a:r>
            <a:r>
              <a:rPr sz="1000" dirty="0">
                <a:latin typeface="LM Sans 10"/>
                <a:cs typeface="LM Sans 10"/>
              </a:rPr>
              <a:t>permutations </a:t>
            </a:r>
            <a:r>
              <a:rPr sz="1000" spc="-5" dirty="0">
                <a:latin typeface="LM Sans 10"/>
                <a:cs typeface="LM Sans 10"/>
              </a:rPr>
              <a:t>fit to </a:t>
            </a:r>
            <a:r>
              <a:rPr sz="1000" spc="-10" dirty="0">
                <a:latin typeface="LM Sans 10"/>
                <a:cs typeface="LM Sans 10"/>
              </a:rPr>
              <a:t>one </a:t>
            </a:r>
            <a:r>
              <a:rPr sz="1000" spc="-5" dirty="0">
                <a:latin typeface="LM Sans 10"/>
                <a:cs typeface="LM Sans 10"/>
              </a:rPr>
              <a:t>machine</a:t>
            </a:r>
            <a:r>
              <a:rPr sz="1000" spc="25" dirty="0">
                <a:latin typeface="LM Sans 10"/>
                <a:cs typeface="LM Sans 10"/>
              </a:rPr>
              <a:t> </a:t>
            </a:r>
            <a:r>
              <a:rPr sz="1000" spc="-20" dirty="0">
                <a:latin typeface="LM Sans 10"/>
                <a:cs typeface="LM Sans 10"/>
              </a:rPr>
              <a:t>word</a:t>
            </a:r>
            <a:endParaRPr sz="1000" dirty="0">
              <a:latin typeface="LM Sans 10"/>
              <a:cs typeface="LM Sans 10"/>
            </a:endParaRPr>
          </a:p>
          <a:p>
            <a:pPr marL="228600">
              <a:lnSpc>
                <a:spcPts val="1195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i="1" spc="35" dirty="0">
                <a:latin typeface="LM Sans 10"/>
                <a:cs typeface="LM Sans 10"/>
              </a:rPr>
              <a:t>N</a:t>
            </a:r>
            <a:r>
              <a:rPr sz="1000" spc="35" dirty="0">
                <a:latin typeface="LM Sans 10"/>
                <a:cs typeface="LM Sans 10"/>
              </a:rPr>
              <a:t>! </a:t>
            </a:r>
            <a:r>
              <a:rPr sz="1000" i="1" spc="45" dirty="0">
                <a:latin typeface="DejaVu Sans Condensed"/>
                <a:cs typeface="DejaVu Sans Condensed"/>
              </a:rPr>
              <a:t>* </a:t>
            </a:r>
            <a:r>
              <a:rPr sz="1000" i="1" spc="35" dirty="0">
                <a:latin typeface="LM Sans 10"/>
                <a:cs typeface="LM Sans 10"/>
              </a:rPr>
              <a:t>N</a:t>
            </a:r>
            <a:r>
              <a:rPr sz="1000" spc="35" dirty="0">
                <a:latin typeface="LM Sans 10"/>
                <a:cs typeface="LM Sans 10"/>
              </a:rPr>
              <a:t>!</a:t>
            </a:r>
            <a:r>
              <a:rPr sz="1000" spc="-21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pairs </a:t>
            </a:r>
            <a:r>
              <a:rPr sz="1000" spc="-15" dirty="0">
                <a:latin typeface="LM Sans 10"/>
                <a:cs typeface="LM Sans 10"/>
              </a:rPr>
              <a:t>for </a:t>
            </a:r>
            <a:r>
              <a:rPr sz="1000" i="1" spc="-5" dirty="0">
                <a:latin typeface="LM Sans 10"/>
                <a:cs typeface="LM Sans 10"/>
              </a:rPr>
              <a:t>N</a:t>
            </a:r>
            <a:endParaRPr sz="1000" dirty="0">
              <a:latin typeface="LM Sans 10"/>
              <a:cs typeface="LM Sans 10"/>
            </a:endParaRPr>
          </a:p>
          <a:p>
            <a:pPr marL="228600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z="900" spc="562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5" dirty="0">
                <a:latin typeface="LM Sans 10"/>
                <a:cs typeface="LM Sans 10"/>
              </a:rPr>
              <a:t>Lookup to map</a:t>
            </a:r>
            <a:r>
              <a:rPr sz="1000" spc="-10" dirty="0">
                <a:latin typeface="LM Sans 10"/>
                <a:cs typeface="LM Sans 10"/>
              </a:rPr>
              <a:t> </a:t>
            </a:r>
            <a:r>
              <a:rPr sz="1000" i="1" spc="-5" dirty="0">
                <a:latin typeface="LM Sans 10"/>
                <a:cs typeface="LM Sans 10"/>
              </a:rPr>
              <a:t>pair</a:t>
            </a:r>
            <a:r>
              <a:rPr sz="1000" i="1" spc="-225" dirty="0">
                <a:latin typeface="LM Sans 10"/>
                <a:cs typeface="LM Sans 10"/>
              </a:rPr>
              <a:t> </a:t>
            </a:r>
            <a:r>
              <a:rPr sz="1000" spc="5" dirty="0">
                <a:latin typeface="LM Sans 10"/>
                <a:cs typeface="LM Sans 10"/>
              </a:rPr>
              <a:t>(</a:t>
            </a:r>
            <a:r>
              <a:rPr sz="1000" i="1" spc="5" dirty="0">
                <a:latin typeface="LM Sans 10"/>
                <a:cs typeface="LM Sans 10"/>
              </a:rPr>
              <a:t>p</a:t>
            </a:r>
            <a:r>
              <a:rPr sz="1000" i="1" spc="5" dirty="0">
                <a:latin typeface="LM Roman Dunhill 10"/>
                <a:cs typeface="LM Roman Dunhill 10"/>
              </a:rPr>
              <a:t>,</a:t>
            </a:r>
            <a:r>
              <a:rPr sz="1000" i="1" spc="-170" dirty="0">
                <a:latin typeface="LM Roman Dunhill 10"/>
                <a:cs typeface="LM Roman Dunhill 10"/>
              </a:rPr>
              <a:t> </a:t>
            </a:r>
            <a:r>
              <a:rPr sz="1000" i="1" spc="15" dirty="0">
                <a:latin typeface="LM Sans 10"/>
                <a:cs typeface="LM Sans 10"/>
              </a:rPr>
              <a:t>q</a:t>
            </a:r>
            <a:r>
              <a:rPr sz="1000" spc="15" dirty="0">
                <a:latin typeface="LM Sans 10"/>
                <a:cs typeface="LM Sans 10"/>
              </a:rPr>
              <a:t>)</a:t>
            </a:r>
            <a:endParaRPr sz="1000" dirty="0">
              <a:latin typeface="LM Sans 10"/>
              <a:cs typeface="LM Sans 1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4C7855-FFBD-4210-ABA6-1D5ADBF86F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01" y="250121"/>
            <a:ext cx="626124" cy="67450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884"/>
            <a:ext cx="3052445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0" dirty="0">
                <a:solidFill>
                  <a:srgbClr val="CC0000"/>
                </a:solidFill>
              </a:rPr>
              <a:t>Implementation::</a:t>
            </a:r>
            <a:br>
              <a:rPr lang="en-IN" sz="1400" spc="-60" dirty="0">
                <a:solidFill>
                  <a:srgbClr val="CC0000"/>
                </a:solidFill>
              </a:rPr>
            </a:br>
            <a:r>
              <a:rPr sz="1400" spc="-60" dirty="0">
                <a:solidFill>
                  <a:srgbClr val="CC0000"/>
                </a:solidFill>
              </a:rPr>
              <a:t>Combine </a:t>
            </a:r>
            <a:r>
              <a:rPr sz="1400" spc="-50" dirty="0">
                <a:solidFill>
                  <a:srgbClr val="CC0000"/>
                </a:solidFill>
              </a:rPr>
              <a:t>two</a:t>
            </a:r>
            <a:r>
              <a:rPr sz="1400" spc="135" dirty="0">
                <a:solidFill>
                  <a:srgbClr val="CC0000"/>
                </a:solidFill>
              </a:rPr>
              <a:t> </a:t>
            </a:r>
            <a:r>
              <a:rPr sz="1400" spc="-105" dirty="0">
                <a:solidFill>
                  <a:srgbClr val="CC0000"/>
                </a:solidFill>
              </a:rPr>
              <a:t>approaches</a:t>
            </a:r>
            <a:endParaRPr sz="1400" dirty="0"/>
          </a:p>
        </p:txBody>
      </p:sp>
      <p:sp>
        <p:nvSpPr>
          <p:cNvPr id="3" name="object 3"/>
          <p:cNvSpPr/>
          <p:nvPr/>
        </p:nvSpPr>
        <p:spPr>
          <a:xfrm>
            <a:off x="281089" y="117828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1094827"/>
            <a:ext cx="15017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Arial"/>
                <a:cs typeface="Arial"/>
              </a:rPr>
              <a:t>Eliminate outer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recursion: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2175" y="1617845"/>
            <a:ext cx="3223895" cy="1148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Split </a:t>
            </a:r>
            <a:r>
              <a:rPr sz="1000" spc="-10" dirty="0">
                <a:latin typeface="LM Sans 10"/>
                <a:cs typeface="LM Sans 10"/>
              </a:rPr>
              <a:t>into </a:t>
            </a:r>
            <a:r>
              <a:rPr sz="1000" spc="-5" dirty="0">
                <a:latin typeface="LM Sans 10"/>
                <a:cs typeface="LM Sans 10"/>
              </a:rPr>
              <a:t>fixed-size </a:t>
            </a:r>
            <a:r>
              <a:rPr sz="1000" spc="-10" dirty="0">
                <a:latin typeface="LM Sans 10"/>
                <a:cs typeface="LM Sans 10"/>
              </a:rPr>
              <a:t>subproblem: </a:t>
            </a:r>
            <a:r>
              <a:rPr sz="1000" i="1" spc="-5" dirty="0">
                <a:latin typeface="LM Sans 10"/>
                <a:cs typeface="LM Sans 10"/>
              </a:rPr>
              <a:t>m</a:t>
            </a:r>
            <a:r>
              <a:rPr sz="1050" i="1" spc="-7" baseline="-11904" dirty="0">
                <a:latin typeface="LM Sans 8"/>
                <a:cs typeface="LM Sans 8"/>
              </a:rPr>
              <a:t>i </a:t>
            </a:r>
            <a:r>
              <a:rPr sz="1000" spc="-5" dirty="0">
                <a:latin typeface="LM Sans 10"/>
                <a:cs typeface="LM Sans 10"/>
              </a:rPr>
              <a:t>+ </a:t>
            </a:r>
            <a:r>
              <a:rPr sz="1000" i="1" spc="-5" dirty="0">
                <a:latin typeface="LM Sans 10"/>
                <a:cs typeface="LM Sans 10"/>
              </a:rPr>
              <a:t>n</a:t>
            </a:r>
            <a:r>
              <a:rPr sz="1050" i="1" spc="-7" baseline="-11904" dirty="0">
                <a:latin typeface="LM Sans 8"/>
                <a:cs typeface="LM Sans 8"/>
              </a:rPr>
              <a:t>i </a:t>
            </a:r>
            <a:r>
              <a:rPr sz="1000" i="1" spc="-5" dirty="0">
                <a:latin typeface="LM Roman Dunhill 10"/>
                <a:cs typeface="LM Roman Dunhill 10"/>
              </a:rPr>
              <a:t>&lt;</a:t>
            </a:r>
            <a:r>
              <a:rPr sz="1000" i="1" spc="15" dirty="0">
                <a:latin typeface="LM Roman Dunhill 10"/>
                <a:cs typeface="LM Roman Dunhill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2</a:t>
            </a:r>
            <a:r>
              <a:rPr sz="1050" spc="-15" baseline="27777" dirty="0">
                <a:latin typeface="Aroania"/>
                <a:cs typeface="Aroania"/>
              </a:rPr>
              <a:t>16</a:t>
            </a:r>
            <a:endParaRPr sz="1050" baseline="27777">
              <a:latin typeface="Aroania"/>
              <a:cs typeface="Aroania"/>
            </a:endParaRPr>
          </a:p>
          <a:p>
            <a:pPr>
              <a:lnSpc>
                <a:spcPct val="100000"/>
              </a:lnSpc>
            </a:pPr>
            <a:endParaRPr sz="1300">
              <a:latin typeface="Aroania"/>
              <a:cs typeface="Aroania"/>
            </a:endParaRPr>
          </a:p>
          <a:p>
            <a:pPr marL="63500">
              <a:lnSpc>
                <a:spcPct val="100000"/>
              </a:lnSpc>
              <a:spcBef>
                <a:spcPts val="9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10" dirty="0">
                <a:latin typeface="LM Sans 10"/>
                <a:cs typeface="LM Sans 10"/>
              </a:rPr>
              <a:t>One </a:t>
            </a:r>
            <a:r>
              <a:rPr sz="1000" spc="-5" dirty="0">
                <a:latin typeface="LM Sans 10"/>
                <a:cs typeface="LM Sans 10"/>
              </a:rPr>
              <a:t>thread </a:t>
            </a:r>
            <a:r>
              <a:rPr sz="1000" spc="5" dirty="0">
                <a:latin typeface="LM Sans 10"/>
                <a:cs typeface="LM Sans 10"/>
              </a:rPr>
              <a:t>per</a:t>
            </a:r>
            <a:r>
              <a:rPr sz="1000" spc="45" dirty="0">
                <a:latin typeface="LM Sans 10"/>
                <a:cs typeface="LM Sans 10"/>
              </a:rPr>
              <a:t> </a:t>
            </a:r>
            <a:r>
              <a:rPr sz="1000" spc="-15" dirty="0">
                <a:latin typeface="LM Sans 10"/>
                <a:cs typeface="LM Sans 10"/>
              </a:rPr>
              <a:t>problem</a:t>
            </a:r>
            <a:endParaRPr sz="10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750">
              <a:latin typeface="LM Sans 10"/>
              <a:cs typeface="LM Sans 10"/>
            </a:endParaRPr>
          </a:p>
          <a:p>
            <a:pPr marL="63500">
              <a:lnSpc>
                <a:spcPct val="1000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5" dirty="0">
                <a:latin typeface="LM Sans 10"/>
                <a:cs typeface="LM Sans 10"/>
              </a:rPr>
              <a:t>Then apply sticky </a:t>
            </a:r>
            <a:r>
              <a:rPr sz="1000" spc="-15" dirty="0">
                <a:latin typeface="LM Sans 10"/>
                <a:cs typeface="LM Sans 10"/>
              </a:rPr>
              <a:t>braid </a:t>
            </a:r>
            <a:r>
              <a:rPr sz="1000" spc="-5" dirty="0">
                <a:latin typeface="LM Sans 10"/>
                <a:cs typeface="LM Sans 10"/>
              </a:rPr>
              <a:t>multiplication in </a:t>
            </a:r>
            <a:r>
              <a:rPr sz="1000" spc="-10" dirty="0">
                <a:latin typeface="LM Sans 10"/>
                <a:cs typeface="LM Sans 10"/>
              </a:rPr>
              <a:t>parallel</a:t>
            </a:r>
            <a:r>
              <a:rPr sz="1000" spc="1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fashion</a:t>
            </a:r>
            <a:endParaRPr sz="1000">
              <a:latin typeface="LM Sans 10"/>
              <a:cs typeface="LM Sans 1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6A3A1F-5B2D-4888-BDC3-D72EBF25F2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01" y="250121"/>
            <a:ext cx="626124" cy="67450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884"/>
            <a:ext cx="2848610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solidFill>
                  <a:srgbClr val="CC0000"/>
                </a:solidFill>
              </a:rPr>
              <a:t>Implementation::</a:t>
            </a:r>
            <a:br>
              <a:rPr lang="en-IN" sz="1400" spc="-45" dirty="0">
                <a:solidFill>
                  <a:srgbClr val="CC0000"/>
                </a:solidFill>
              </a:rPr>
            </a:br>
            <a:r>
              <a:rPr sz="1400" spc="-45" dirty="0">
                <a:solidFill>
                  <a:srgbClr val="CC0000"/>
                </a:solidFill>
              </a:rPr>
              <a:t>Bit-parallel </a:t>
            </a:r>
            <a:r>
              <a:rPr sz="1400" spc="-55" dirty="0">
                <a:solidFill>
                  <a:srgbClr val="CC0000"/>
                </a:solidFill>
              </a:rPr>
              <a:t>prefix</a:t>
            </a:r>
            <a:r>
              <a:rPr sz="1400" spc="-125" dirty="0">
                <a:solidFill>
                  <a:srgbClr val="CC0000"/>
                </a:solidFill>
              </a:rPr>
              <a:t> </a:t>
            </a:r>
            <a:r>
              <a:rPr sz="1400" spc="-120" dirty="0">
                <a:solidFill>
                  <a:srgbClr val="CC0000"/>
                </a:solidFill>
              </a:rPr>
              <a:t>LCS</a:t>
            </a:r>
            <a:endParaRPr sz="1400" dirty="0"/>
          </a:p>
        </p:txBody>
      </p:sp>
      <p:sp>
        <p:nvSpPr>
          <p:cNvPr id="3" name="object 3"/>
          <p:cNvSpPr/>
          <p:nvPr/>
        </p:nvSpPr>
        <p:spPr>
          <a:xfrm>
            <a:off x="281089" y="117828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4832" y="1094827"/>
            <a:ext cx="2418715" cy="1671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Arial"/>
                <a:cs typeface="Arial"/>
              </a:rPr>
              <a:t>Bit-parallel </a:t>
            </a:r>
            <a:r>
              <a:rPr sz="1100" spc="-45" dirty="0">
                <a:latin typeface="Arial"/>
                <a:cs typeface="Arial"/>
              </a:rPr>
              <a:t>prefix </a:t>
            </a:r>
            <a:r>
              <a:rPr sz="1100" spc="-90" dirty="0">
                <a:latin typeface="Arial"/>
                <a:cs typeface="Arial"/>
              </a:rPr>
              <a:t>LCS </a:t>
            </a:r>
            <a:r>
              <a:rPr sz="1100" spc="-30" dirty="0">
                <a:latin typeface="Arial"/>
                <a:cs typeface="Arial"/>
              </a:rPr>
              <a:t>for </a:t>
            </a:r>
            <a:r>
              <a:rPr sz="1100" spc="-50" dirty="0">
                <a:latin typeface="Arial"/>
                <a:cs typeface="Arial"/>
              </a:rPr>
              <a:t>binary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strings: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  <a:spcBef>
                <a:spcPts val="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75" dirty="0">
                <a:latin typeface="LM Sans 10"/>
                <a:cs typeface="LM Sans 10"/>
              </a:rPr>
              <a:t>Hyyr¨o, </a:t>
            </a:r>
            <a:r>
              <a:rPr sz="1000" spc="-5" dirty="0">
                <a:latin typeface="LM Sans 10"/>
                <a:cs typeface="LM Sans 10"/>
              </a:rPr>
              <a:t>Crochemore et</a:t>
            </a:r>
            <a:r>
              <a:rPr sz="1000" spc="100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al.</a:t>
            </a:r>
            <a:endParaRPr sz="10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LM Sans 10"/>
              <a:cs typeface="LM Sans 10"/>
            </a:endParaRPr>
          </a:p>
          <a:p>
            <a:pPr marL="190500">
              <a:lnSpc>
                <a:spcPct val="1000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10" dirty="0">
                <a:latin typeface="LM Sans 10"/>
                <a:cs typeface="LM Sans 10"/>
              </a:rPr>
              <a:t>Integer</a:t>
            </a:r>
            <a:r>
              <a:rPr sz="1000" spc="35" dirty="0">
                <a:latin typeface="LM Sans 10"/>
                <a:cs typeface="LM Sans 10"/>
              </a:rPr>
              <a:t> </a:t>
            </a:r>
            <a:r>
              <a:rPr sz="1000" spc="-5" dirty="0">
                <a:latin typeface="LM Sans 10"/>
                <a:cs typeface="LM Sans 10"/>
              </a:rPr>
              <a:t>addition</a:t>
            </a:r>
            <a:endParaRPr sz="10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750">
              <a:latin typeface="LM Sans 10"/>
              <a:cs typeface="LM Sans 10"/>
            </a:endParaRPr>
          </a:p>
          <a:p>
            <a:pPr marL="190500">
              <a:lnSpc>
                <a:spcPct val="1000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10" dirty="0">
                <a:latin typeface="LM Sans 10"/>
                <a:cs typeface="LM Sans 10"/>
              </a:rPr>
              <a:t>Therefore, carry</a:t>
            </a:r>
            <a:r>
              <a:rPr sz="1000" spc="3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propagation</a:t>
            </a:r>
            <a:endParaRPr sz="1000">
              <a:latin typeface="LM Sans 10"/>
              <a:cs typeface="LM Sans 1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0C4D66-30C8-4CB7-A828-DA3BCEFADB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01" y="250121"/>
            <a:ext cx="626124" cy="67450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884"/>
            <a:ext cx="4128135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solidFill>
                  <a:srgbClr val="CC0000"/>
                </a:solidFill>
              </a:rPr>
              <a:t>Implementation::</a:t>
            </a:r>
            <a:br>
              <a:rPr lang="en-IN" sz="1400" spc="-45" dirty="0">
                <a:solidFill>
                  <a:srgbClr val="CC0000"/>
                </a:solidFill>
              </a:rPr>
            </a:br>
            <a:r>
              <a:rPr sz="1400" spc="-45" dirty="0">
                <a:solidFill>
                  <a:srgbClr val="CC0000"/>
                </a:solidFill>
              </a:rPr>
              <a:t>Bit-parallel </a:t>
            </a:r>
            <a:r>
              <a:rPr sz="1400" spc="-55" dirty="0">
                <a:solidFill>
                  <a:srgbClr val="CC0000"/>
                </a:solidFill>
              </a:rPr>
              <a:t>prefix </a:t>
            </a:r>
            <a:r>
              <a:rPr sz="1400" spc="-120" dirty="0">
                <a:solidFill>
                  <a:srgbClr val="CC0000"/>
                </a:solidFill>
              </a:rPr>
              <a:t>LCS </a:t>
            </a:r>
            <a:r>
              <a:rPr sz="1400" spc="-40" dirty="0">
                <a:solidFill>
                  <a:srgbClr val="CC0000"/>
                </a:solidFill>
              </a:rPr>
              <a:t>for </a:t>
            </a:r>
            <a:r>
              <a:rPr sz="1400" spc="-65" dirty="0">
                <a:solidFill>
                  <a:srgbClr val="CC0000"/>
                </a:solidFill>
              </a:rPr>
              <a:t>binary</a:t>
            </a:r>
            <a:r>
              <a:rPr sz="1400" spc="75" dirty="0">
                <a:solidFill>
                  <a:srgbClr val="CC0000"/>
                </a:solidFill>
              </a:rPr>
              <a:t> </a:t>
            </a:r>
            <a:r>
              <a:rPr sz="1400" spc="-60" dirty="0">
                <a:solidFill>
                  <a:srgbClr val="CC0000"/>
                </a:solidFill>
              </a:rPr>
              <a:t>strings</a:t>
            </a:r>
            <a:endParaRPr sz="1400" dirty="0"/>
          </a:p>
        </p:txBody>
      </p:sp>
      <p:sp>
        <p:nvSpPr>
          <p:cNvPr id="3" name="object 3"/>
          <p:cNvSpPr/>
          <p:nvPr/>
        </p:nvSpPr>
        <p:spPr>
          <a:xfrm>
            <a:off x="281089" y="103190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1406448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780997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2155532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530081"/>
            <a:ext cx="65265" cy="652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904629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5844" y="573911"/>
            <a:ext cx="3620770" cy="2439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latin typeface="Arial"/>
                <a:cs typeface="Arial"/>
              </a:rPr>
              <a:t>Idea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</a:pPr>
            <a:r>
              <a:rPr sz="1100" spc="-70" dirty="0">
                <a:latin typeface="Arial"/>
                <a:cs typeface="Arial"/>
              </a:rPr>
              <a:t>1 </a:t>
            </a:r>
            <a:r>
              <a:rPr sz="1100" spc="-30" dirty="0">
                <a:latin typeface="Arial"/>
                <a:cs typeface="Arial"/>
              </a:rPr>
              <a:t>for </a:t>
            </a:r>
            <a:r>
              <a:rPr sz="1100" spc="-35" dirty="0">
                <a:latin typeface="Arial"/>
                <a:cs typeface="Arial"/>
              </a:rPr>
              <a:t>horizontal </a:t>
            </a:r>
            <a:r>
              <a:rPr sz="1100" spc="-55" dirty="0">
                <a:latin typeface="Arial"/>
                <a:cs typeface="Arial"/>
              </a:rPr>
              <a:t>strands, </a:t>
            </a:r>
            <a:r>
              <a:rPr sz="1100" spc="-70" dirty="0">
                <a:latin typeface="Arial"/>
                <a:cs typeface="Arial"/>
              </a:rPr>
              <a:t>0 </a:t>
            </a:r>
            <a:r>
              <a:rPr sz="1100" spc="-30" dirty="0">
                <a:latin typeface="Arial"/>
                <a:cs typeface="Arial"/>
              </a:rPr>
              <a:t>for</a:t>
            </a:r>
            <a:r>
              <a:rPr sz="1100" spc="-14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vertical</a:t>
            </a:r>
            <a:endParaRPr sz="1100">
              <a:latin typeface="Arial"/>
              <a:cs typeface="Arial"/>
            </a:endParaRPr>
          </a:p>
          <a:p>
            <a:pPr marL="289560" marR="308610">
              <a:lnSpc>
                <a:spcPct val="223400"/>
              </a:lnSpc>
            </a:pPr>
            <a:r>
              <a:rPr sz="1100" spc="-30" dirty="0">
                <a:latin typeface="Arial"/>
                <a:cs typeface="Arial"/>
              </a:rPr>
              <a:t>Most </a:t>
            </a:r>
            <a:r>
              <a:rPr sz="1100" spc="-35" dirty="0">
                <a:latin typeface="Arial"/>
                <a:cs typeface="Arial"/>
              </a:rPr>
              <a:t>significant </a:t>
            </a:r>
            <a:r>
              <a:rPr sz="1100" spc="10" dirty="0">
                <a:latin typeface="Arial"/>
                <a:cs typeface="Arial"/>
              </a:rPr>
              <a:t>bit </a:t>
            </a:r>
            <a:r>
              <a:rPr sz="1100" spc="-5" dirty="0">
                <a:latin typeface="Arial"/>
                <a:cs typeface="Arial"/>
              </a:rPr>
              <a:t>first </a:t>
            </a:r>
            <a:r>
              <a:rPr sz="1100" spc="-30" dirty="0">
                <a:latin typeface="Arial"/>
                <a:cs typeface="Arial"/>
              </a:rPr>
              <a:t>for </a:t>
            </a:r>
            <a:r>
              <a:rPr sz="1100" i="1" spc="-10" dirty="0">
                <a:latin typeface="LM Sans 10"/>
                <a:cs typeface="LM Sans 10"/>
              </a:rPr>
              <a:t>a </a:t>
            </a:r>
            <a:r>
              <a:rPr sz="1100" spc="-70" dirty="0">
                <a:latin typeface="Arial"/>
                <a:cs typeface="Arial"/>
              </a:rPr>
              <a:t>and </a:t>
            </a:r>
            <a:r>
              <a:rPr sz="1100" spc="-35" dirty="0">
                <a:latin typeface="Arial"/>
                <a:cs typeface="Arial"/>
              </a:rPr>
              <a:t>horizontal </a:t>
            </a:r>
            <a:r>
              <a:rPr sz="1100" spc="-60" dirty="0">
                <a:latin typeface="Arial"/>
                <a:cs typeface="Arial"/>
              </a:rPr>
              <a:t>strands  </a:t>
            </a:r>
            <a:r>
              <a:rPr sz="1100" spc="-65" dirty="0">
                <a:latin typeface="Arial"/>
                <a:cs typeface="Arial"/>
              </a:rPr>
              <a:t>Least </a:t>
            </a:r>
            <a:r>
              <a:rPr sz="1100" spc="-35" dirty="0">
                <a:latin typeface="Arial"/>
                <a:cs typeface="Arial"/>
              </a:rPr>
              <a:t>significant </a:t>
            </a:r>
            <a:r>
              <a:rPr sz="1100" spc="10" dirty="0">
                <a:latin typeface="Arial"/>
                <a:cs typeface="Arial"/>
              </a:rPr>
              <a:t>bit </a:t>
            </a:r>
            <a:r>
              <a:rPr sz="1100" spc="-5" dirty="0">
                <a:latin typeface="Arial"/>
                <a:cs typeface="Arial"/>
              </a:rPr>
              <a:t>first </a:t>
            </a:r>
            <a:r>
              <a:rPr sz="1100" spc="-30" dirty="0">
                <a:latin typeface="Arial"/>
                <a:cs typeface="Arial"/>
              </a:rPr>
              <a:t>for </a:t>
            </a:r>
            <a:r>
              <a:rPr sz="1100" i="1" spc="-10" dirty="0">
                <a:latin typeface="LM Sans 10"/>
                <a:cs typeface="LM Sans 10"/>
              </a:rPr>
              <a:t>b </a:t>
            </a:r>
            <a:r>
              <a:rPr sz="1100" spc="-70" dirty="0">
                <a:latin typeface="Arial"/>
                <a:cs typeface="Arial"/>
              </a:rPr>
              <a:t>and </a:t>
            </a:r>
            <a:r>
              <a:rPr sz="1100" spc="-30" dirty="0">
                <a:latin typeface="Arial"/>
                <a:cs typeface="Arial"/>
              </a:rPr>
              <a:t>vertical</a:t>
            </a:r>
            <a:r>
              <a:rPr sz="1100" spc="10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strands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223400"/>
              </a:lnSpc>
            </a:pPr>
            <a:r>
              <a:rPr sz="1100" spc="-35" dirty="0">
                <a:latin typeface="Arial"/>
                <a:cs typeface="Arial"/>
              </a:rPr>
              <a:t>Shifts </a:t>
            </a:r>
            <a:r>
              <a:rPr sz="1100" spc="-30" dirty="0">
                <a:latin typeface="Arial"/>
                <a:cs typeface="Arial"/>
              </a:rPr>
              <a:t>for </a:t>
            </a:r>
            <a:r>
              <a:rPr sz="1100" spc="-65" dirty="0">
                <a:latin typeface="Arial"/>
                <a:cs typeface="Arial"/>
              </a:rPr>
              <a:t>word </a:t>
            </a:r>
            <a:r>
              <a:rPr sz="1100" spc="-40" dirty="0">
                <a:latin typeface="Arial"/>
                <a:cs typeface="Arial"/>
              </a:rPr>
              <a:t>alignment, </a:t>
            </a:r>
            <a:r>
              <a:rPr sz="1100" spc="-60" dirty="0">
                <a:latin typeface="Arial"/>
                <a:cs typeface="Arial"/>
              </a:rPr>
              <a:t>Boolean </a:t>
            </a:r>
            <a:r>
              <a:rPr sz="1100" spc="-55" dirty="0">
                <a:latin typeface="Arial"/>
                <a:cs typeface="Arial"/>
              </a:rPr>
              <a:t>operators </a:t>
            </a:r>
            <a:r>
              <a:rPr sz="1100" spc="-30" dirty="0">
                <a:latin typeface="Arial"/>
                <a:cs typeface="Arial"/>
              </a:rPr>
              <a:t>for </a:t>
            </a:r>
            <a:r>
              <a:rPr sz="1100" spc="-50" dirty="0">
                <a:latin typeface="Arial"/>
                <a:cs typeface="Arial"/>
              </a:rPr>
              <a:t>cell </a:t>
            </a:r>
            <a:r>
              <a:rPr sz="1100" spc="-45" dirty="0">
                <a:latin typeface="Arial"/>
                <a:cs typeface="Arial"/>
              </a:rPr>
              <a:t>logic  </a:t>
            </a:r>
            <a:r>
              <a:rPr sz="1100" spc="-85" dirty="0">
                <a:latin typeface="Arial"/>
                <a:cs typeface="Arial"/>
              </a:rPr>
              <a:t>Process </a:t>
            </a:r>
            <a:r>
              <a:rPr sz="1100" spc="-25" dirty="0">
                <a:latin typeface="Arial"/>
                <a:cs typeface="Arial"/>
              </a:rPr>
              <a:t>in </a:t>
            </a:r>
            <a:r>
              <a:rPr sz="1100" spc="-40" dirty="0">
                <a:latin typeface="Arial"/>
                <a:cs typeface="Arial"/>
              </a:rPr>
              <a:t>antidiagonal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tiles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</a:pPr>
            <a:r>
              <a:rPr sz="1100" i="1" spc="-10" dirty="0">
                <a:latin typeface="LM Sans 10"/>
                <a:cs typeface="LM Sans 10"/>
              </a:rPr>
              <a:t>LCS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a</a:t>
            </a:r>
            <a:r>
              <a:rPr sz="1100" i="1" spc="-5" dirty="0">
                <a:latin typeface="LM Roman Dunhill 10"/>
                <a:cs typeface="LM Roman Dunhill 10"/>
              </a:rPr>
              <a:t>, </a:t>
            </a:r>
            <a:r>
              <a:rPr sz="1100" i="1" spc="5" dirty="0">
                <a:latin typeface="LM Sans 10"/>
                <a:cs typeface="LM Sans 10"/>
              </a:rPr>
              <a:t>b</a:t>
            </a:r>
            <a:r>
              <a:rPr sz="1100" spc="5" dirty="0">
                <a:latin typeface="LM Sans 10"/>
                <a:cs typeface="LM Sans 10"/>
              </a:rPr>
              <a:t>)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24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DejaVu Sans Condensed"/>
                <a:cs typeface="DejaVu Sans Condensed"/>
              </a:rPr>
              <a:t>|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100" i="1" spc="-10" dirty="0">
                <a:latin typeface="DejaVu Sans Condensed"/>
                <a:cs typeface="DejaVu Sans Condensed"/>
              </a:rPr>
              <a:t>|− </a:t>
            </a:r>
            <a:r>
              <a:rPr sz="1100" spc="-65" dirty="0">
                <a:latin typeface="Arial"/>
                <a:cs typeface="Arial"/>
              </a:rPr>
              <a:t>set </a:t>
            </a:r>
            <a:r>
              <a:rPr sz="1100" spc="-30" dirty="0">
                <a:latin typeface="Arial"/>
                <a:cs typeface="Arial"/>
              </a:rPr>
              <a:t>bits </a:t>
            </a:r>
            <a:r>
              <a:rPr sz="1100" spc="-25" dirty="0">
                <a:latin typeface="Arial"/>
                <a:cs typeface="Arial"/>
              </a:rPr>
              <a:t>in </a:t>
            </a:r>
            <a:r>
              <a:rPr sz="1100" i="1" spc="-10" dirty="0">
                <a:latin typeface="LM Sans 10"/>
                <a:cs typeface="LM Sans 10"/>
              </a:rPr>
              <a:t>h</a:t>
            </a:r>
            <a:endParaRPr sz="1100">
              <a:latin typeface="LM Sans 10"/>
              <a:cs typeface="LM Sans 1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230E697-CE97-4C20-A9CB-084904CB96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01" y="250121"/>
            <a:ext cx="626124" cy="67450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884"/>
            <a:ext cx="4128135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solidFill>
                  <a:srgbClr val="CC0000"/>
                </a:solidFill>
              </a:rPr>
              <a:t>Implementation::</a:t>
            </a:r>
            <a:br>
              <a:rPr lang="en-IN" sz="1400" spc="-45" dirty="0">
                <a:solidFill>
                  <a:srgbClr val="CC0000"/>
                </a:solidFill>
              </a:rPr>
            </a:br>
            <a:r>
              <a:rPr sz="1400" spc="-45" dirty="0">
                <a:solidFill>
                  <a:srgbClr val="CC0000"/>
                </a:solidFill>
              </a:rPr>
              <a:t>Bit-parallel </a:t>
            </a:r>
            <a:r>
              <a:rPr sz="1400" spc="-55" dirty="0">
                <a:solidFill>
                  <a:srgbClr val="CC0000"/>
                </a:solidFill>
              </a:rPr>
              <a:t>prefix </a:t>
            </a:r>
            <a:r>
              <a:rPr sz="1400" spc="-120" dirty="0">
                <a:solidFill>
                  <a:srgbClr val="CC0000"/>
                </a:solidFill>
              </a:rPr>
              <a:t>LCS </a:t>
            </a:r>
            <a:r>
              <a:rPr sz="1400" spc="-40" dirty="0">
                <a:solidFill>
                  <a:srgbClr val="CC0000"/>
                </a:solidFill>
              </a:rPr>
              <a:t>for </a:t>
            </a:r>
            <a:r>
              <a:rPr sz="1400" spc="-65" dirty="0">
                <a:solidFill>
                  <a:srgbClr val="CC0000"/>
                </a:solidFill>
              </a:rPr>
              <a:t>binary</a:t>
            </a:r>
            <a:r>
              <a:rPr sz="1400" spc="75" dirty="0">
                <a:solidFill>
                  <a:srgbClr val="CC0000"/>
                </a:solidFill>
              </a:rPr>
              <a:t> </a:t>
            </a:r>
            <a:r>
              <a:rPr sz="1400" spc="-60" dirty="0">
                <a:solidFill>
                  <a:srgbClr val="CC0000"/>
                </a:solidFill>
              </a:rPr>
              <a:t>strings</a:t>
            </a:r>
            <a:endParaRPr sz="1400" dirty="0"/>
          </a:p>
        </p:txBody>
      </p:sp>
      <p:sp>
        <p:nvSpPr>
          <p:cNvPr id="3" name="object 3"/>
          <p:cNvSpPr/>
          <p:nvPr/>
        </p:nvSpPr>
        <p:spPr>
          <a:xfrm>
            <a:off x="281089" y="1333931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1859483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236479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144" y="724914"/>
            <a:ext cx="1858010" cy="20751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latin typeface="Arial"/>
                <a:cs typeface="Arial"/>
              </a:rPr>
              <a:t>Example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50">
              <a:latin typeface="Arial"/>
              <a:cs typeface="Arial"/>
            </a:endParaRPr>
          </a:p>
          <a:p>
            <a:pPr marL="302260">
              <a:lnSpc>
                <a:spcPct val="100000"/>
              </a:lnSpc>
            </a:pPr>
            <a:r>
              <a:rPr sz="1100" i="1" spc="-10" dirty="0">
                <a:latin typeface="LM Sans 10"/>
                <a:cs typeface="LM Sans 10"/>
              </a:rPr>
              <a:t>w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70" dirty="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50">
              <a:latin typeface="Arial"/>
              <a:cs typeface="Arial"/>
            </a:endParaRPr>
          </a:p>
          <a:p>
            <a:pPr marL="302260">
              <a:lnSpc>
                <a:spcPct val="100000"/>
              </a:lnSpc>
            </a:pPr>
            <a:r>
              <a:rPr sz="1100" i="1" spc="-10" dirty="0">
                <a:latin typeface="LM Sans 10"/>
                <a:cs typeface="LM Sans 10"/>
              </a:rPr>
              <a:t>a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65" dirty="0">
                <a:latin typeface="Arial"/>
                <a:cs typeface="Arial"/>
              </a:rPr>
              <a:t>1000, </a:t>
            </a:r>
            <a:r>
              <a:rPr sz="1100" i="1" spc="-10" dirty="0">
                <a:latin typeface="LM Sans 10"/>
                <a:cs typeface="LM Sans 10"/>
              </a:rPr>
              <a:t>b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90" dirty="0">
                <a:latin typeface="LM Sans 10"/>
                <a:cs typeface="LM Sans 10"/>
              </a:rPr>
              <a:t> </a:t>
            </a:r>
            <a:r>
              <a:rPr sz="1100" spc="-75" dirty="0">
                <a:latin typeface="Arial"/>
                <a:cs typeface="Arial"/>
              </a:rPr>
              <a:t>0100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marL="302260">
              <a:lnSpc>
                <a:spcPct val="100000"/>
              </a:lnSpc>
              <a:spcBef>
                <a:spcPts val="1165"/>
              </a:spcBef>
            </a:pPr>
            <a:r>
              <a:rPr sz="1100" spc="-55" dirty="0">
                <a:latin typeface="Arial"/>
                <a:cs typeface="Arial"/>
              </a:rPr>
              <a:t>Encoding:</a:t>
            </a:r>
            <a:endParaRPr sz="1100">
              <a:latin typeface="Arial"/>
              <a:cs typeface="Arial"/>
            </a:endParaRPr>
          </a:p>
          <a:p>
            <a:pPr marL="441959">
              <a:lnSpc>
                <a:spcPts val="1200"/>
              </a:lnSpc>
              <a:spcBef>
                <a:spcPts val="17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i="1" spc="50" dirty="0">
                <a:latin typeface="LM Sans 10"/>
                <a:cs typeface="LM Sans 10"/>
              </a:rPr>
              <a:t>a</a:t>
            </a:r>
            <a:r>
              <a:rPr sz="1050" i="1" spc="75" baseline="27777" dirty="0">
                <a:latin typeface="Arial"/>
                <a:cs typeface="Arial"/>
              </a:rPr>
              <a:t>′ </a:t>
            </a:r>
            <a:r>
              <a:rPr sz="1000" spc="-5" dirty="0">
                <a:latin typeface="LM Sans 10"/>
                <a:cs typeface="LM Sans 10"/>
              </a:rPr>
              <a:t>= </a:t>
            </a:r>
            <a:r>
              <a:rPr sz="1000" dirty="0">
                <a:latin typeface="LM Sans 10"/>
                <a:cs typeface="LM Sans 10"/>
              </a:rPr>
              <a:t>1000</a:t>
            </a:r>
            <a:r>
              <a:rPr sz="1050" baseline="-11904" dirty="0">
                <a:latin typeface="Aroania"/>
                <a:cs typeface="Aroania"/>
              </a:rPr>
              <a:t>2</a:t>
            </a:r>
            <a:r>
              <a:rPr sz="1000" dirty="0">
                <a:latin typeface="LM Sans 10"/>
                <a:cs typeface="LM Sans 10"/>
              </a:rPr>
              <a:t>, </a:t>
            </a:r>
            <a:r>
              <a:rPr sz="1000" i="1" spc="60" dirty="0">
                <a:latin typeface="LM Sans 10"/>
                <a:cs typeface="LM Sans 10"/>
              </a:rPr>
              <a:t>b</a:t>
            </a:r>
            <a:r>
              <a:rPr sz="1050" i="1" spc="89" baseline="27777" dirty="0">
                <a:latin typeface="Arial"/>
                <a:cs typeface="Arial"/>
              </a:rPr>
              <a:t>′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3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0010</a:t>
            </a:r>
            <a:r>
              <a:rPr sz="1050" spc="-15" baseline="-11904" dirty="0">
                <a:latin typeface="Aroania"/>
                <a:cs typeface="Aroania"/>
              </a:rPr>
              <a:t>2</a:t>
            </a:r>
            <a:endParaRPr sz="1050" baseline="-11904">
              <a:latin typeface="Aroania"/>
              <a:cs typeface="Aroania"/>
            </a:endParaRPr>
          </a:p>
          <a:p>
            <a:pPr marL="441959">
              <a:lnSpc>
                <a:spcPts val="12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i="1" spc="-5" dirty="0">
                <a:latin typeface="LM Sans 10"/>
                <a:cs typeface="LM Sans 10"/>
              </a:rPr>
              <a:t>h </a:t>
            </a:r>
            <a:r>
              <a:rPr sz="1000" spc="-5" dirty="0">
                <a:latin typeface="LM Sans 10"/>
                <a:cs typeface="LM Sans 10"/>
              </a:rPr>
              <a:t>= </a:t>
            </a:r>
            <a:r>
              <a:rPr sz="1000" dirty="0">
                <a:latin typeface="LM Sans 10"/>
                <a:cs typeface="LM Sans 10"/>
              </a:rPr>
              <a:t>1111</a:t>
            </a:r>
            <a:r>
              <a:rPr sz="1050" baseline="-11904" dirty="0">
                <a:latin typeface="Aroania"/>
                <a:cs typeface="Aroania"/>
              </a:rPr>
              <a:t>2</a:t>
            </a:r>
            <a:r>
              <a:rPr sz="1000" dirty="0">
                <a:latin typeface="LM Sans 10"/>
                <a:cs typeface="LM Sans 10"/>
              </a:rPr>
              <a:t>, </a:t>
            </a:r>
            <a:r>
              <a:rPr sz="1000" i="1" spc="-5" dirty="0">
                <a:latin typeface="LM Sans 10"/>
                <a:cs typeface="LM Sans 10"/>
              </a:rPr>
              <a:t>v </a:t>
            </a:r>
            <a:r>
              <a:rPr sz="1000" spc="-5" dirty="0">
                <a:latin typeface="LM Sans 10"/>
                <a:cs typeface="LM Sans 10"/>
              </a:rPr>
              <a:t>=</a:t>
            </a:r>
            <a:r>
              <a:rPr sz="1000" spc="-9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0000</a:t>
            </a:r>
            <a:r>
              <a:rPr sz="1050" spc="-15" baseline="-11904" dirty="0">
                <a:latin typeface="Aroania"/>
                <a:cs typeface="Aroania"/>
              </a:rPr>
              <a:t>2</a:t>
            </a:r>
            <a:endParaRPr sz="1050" baseline="-11904">
              <a:latin typeface="Aroania"/>
              <a:cs typeface="Aroani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608897-2FD8-4455-9B42-C85667A637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50" y="250121"/>
            <a:ext cx="626124" cy="67450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884"/>
            <a:ext cx="4128135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solidFill>
                  <a:srgbClr val="CC0000"/>
                </a:solidFill>
              </a:rPr>
              <a:t>Implementation::</a:t>
            </a:r>
            <a:br>
              <a:rPr lang="en-IN" sz="1400" spc="-45" dirty="0">
                <a:solidFill>
                  <a:srgbClr val="CC0000"/>
                </a:solidFill>
              </a:rPr>
            </a:br>
            <a:r>
              <a:rPr sz="1400" spc="-45" dirty="0">
                <a:solidFill>
                  <a:srgbClr val="CC0000"/>
                </a:solidFill>
              </a:rPr>
              <a:t>Bit-parallel </a:t>
            </a:r>
            <a:r>
              <a:rPr sz="1400" spc="-55" dirty="0">
                <a:solidFill>
                  <a:srgbClr val="CC0000"/>
                </a:solidFill>
              </a:rPr>
              <a:t>prefix </a:t>
            </a:r>
            <a:r>
              <a:rPr sz="1400" spc="-120" dirty="0">
                <a:solidFill>
                  <a:srgbClr val="CC0000"/>
                </a:solidFill>
              </a:rPr>
              <a:t>LCS </a:t>
            </a:r>
            <a:r>
              <a:rPr sz="1400" spc="-40" dirty="0">
                <a:solidFill>
                  <a:srgbClr val="CC0000"/>
                </a:solidFill>
              </a:rPr>
              <a:t>for </a:t>
            </a:r>
            <a:r>
              <a:rPr sz="1400" spc="-65" dirty="0">
                <a:solidFill>
                  <a:srgbClr val="CC0000"/>
                </a:solidFill>
              </a:rPr>
              <a:t>binary</a:t>
            </a:r>
            <a:r>
              <a:rPr sz="1400" spc="75" dirty="0">
                <a:solidFill>
                  <a:srgbClr val="CC0000"/>
                </a:solidFill>
              </a:rPr>
              <a:t> </a:t>
            </a:r>
            <a:r>
              <a:rPr sz="1400" spc="-60" dirty="0">
                <a:solidFill>
                  <a:srgbClr val="CC0000"/>
                </a:solidFill>
              </a:rPr>
              <a:t>strings</a:t>
            </a:r>
            <a:endParaRPr sz="1400" dirty="0"/>
          </a:p>
        </p:txBody>
      </p:sp>
      <p:sp>
        <p:nvSpPr>
          <p:cNvPr id="3" name="object 3"/>
          <p:cNvSpPr txBox="1"/>
          <p:nvPr/>
        </p:nvSpPr>
        <p:spPr>
          <a:xfrm>
            <a:off x="229793" y="679982"/>
            <a:ext cx="114935" cy="65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305" algn="just">
              <a:lnSpc>
                <a:spcPct val="108700"/>
              </a:lnSpc>
              <a:spcBef>
                <a:spcPts val="100"/>
              </a:spcBef>
            </a:pPr>
            <a:r>
              <a:rPr sz="950" dirty="0">
                <a:solidFill>
                  <a:srgbClr val="BF7F3F"/>
                </a:solidFill>
                <a:latin typeface="LM Sans 10"/>
                <a:cs typeface="LM Sans 10"/>
              </a:rPr>
              <a:t>I  O  O  O</a:t>
            </a:r>
            <a:endParaRPr sz="95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195" y="534597"/>
            <a:ext cx="58737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BF7F3F"/>
                </a:solidFill>
                <a:latin typeface="LM Sans 10"/>
                <a:cs typeface="LM Sans 10"/>
              </a:rPr>
              <a:t>O I O</a:t>
            </a:r>
            <a:r>
              <a:rPr sz="950" spc="50" dirty="0">
                <a:solidFill>
                  <a:srgbClr val="BF7F3F"/>
                </a:solidFill>
                <a:latin typeface="LM Sans 10"/>
                <a:cs typeface="LM Sans 10"/>
              </a:rPr>
              <a:t> </a:t>
            </a:r>
            <a:r>
              <a:rPr sz="950" dirty="0">
                <a:solidFill>
                  <a:srgbClr val="BF7F3F"/>
                </a:solidFill>
                <a:latin typeface="LM Sans 10"/>
                <a:cs typeface="LM Sans 10"/>
              </a:rPr>
              <a:t>O</a:t>
            </a:r>
            <a:endParaRPr sz="950">
              <a:latin typeface="LM Sans 10"/>
              <a:cs typeface="LM Sans 1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6938" y="711374"/>
            <a:ext cx="647700" cy="647700"/>
            <a:chOff x="356938" y="711374"/>
            <a:chExt cx="647700" cy="647700"/>
          </a:xfrm>
        </p:grpSpPr>
        <p:sp>
          <p:nvSpPr>
            <p:cNvPr id="6" name="object 6"/>
            <p:cNvSpPr/>
            <p:nvPr/>
          </p:nvSpPr>
          <p:spPr>
            <a:xfrm>
              <a:off x="365790" y="720226"/>
              <a:ext cx="314960" cy="157480"/>
            </a:xfrm>
            <a:custGeom>
              <a:avLst/>
              <a:gdLst/>
              <a:ahLst/>
              <a:cxnLst/>
              <a:rect l="l" t="t" r="r" b="b"/>
              <a:pathLst>
                <a:path w="314959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  <a:path w="314959" h="157480">
                  <a:moveTo>
                    <a:pt x="157406" y="0"/>
                  </a:moveTo>
                  <a:lnTo>
                    <a:pt x="157406" y="157406"/>
                  </a:lnTo>
                  <a:lnTo>
                    <a:pt x="314813" y="157406"/>
                  </a:lnTo>
                  <a:lnTo>
                    <a:pt x="314813" y="0"/>
                  </a:lnTo>
                  <a:lnTo>
                    <a:pt x="157406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3196" y="720226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790" y="720226"/>
              <a:ext cx="629920" cy="314960"/>
            </a:xfrm>
            <a:custGeom>
              <a:avLst/>
              <a:gdLst/>
              <a:ahLst/>
              <a:cxnLst/>
              <a:rect l="l" t="t" r="r" b="b"/>
              <a:pathLst>
                <a:path w="629919" h="314959">
                  <a:moveTo>
                    <a:pt x="314813" y="0"/>
                  </a:moveTo>
                  <a:lnTo>
                    <a:pt x="314813" y="157406"/>
                  </a:lnTo>
                  <a:lnTo>
                    <a:pt x="472219" y="157406"/>
                  </a:lnTo>
                  <a:lnTo>
                    <a:pt x="472219" y="0"/>
                  </a:lnTo>
                  <a:lnTo>
                    <a:pt x="314813" y="0"/>
                  </a:lnTo>
                  <a:close/>
                </a:path>
                <a:path w="629919" h="314959">
                  <a:moveTo>
                    <a:pt x="472219" y="0"/>
                  </a:moveTo>
                  <a:lnTo>
                    <a:pt x="472219" y="157406"/>
                  </a:lnTo>
                  <a:lnTo>
                    <a:pt x="629626" y="157406"/>
                  </a:lnTo>
                  <a:lnTo>
                    <a:pt x="629626" y="0"/>
                  </a:lnTo>
                  <a:lnTo>
                    <a:pt x="472219" y="0"/>
                  </a:lnTo>
                  <a:close/>
                </a:path>
                <a:path w="629919" h="314959">
                  <a:moveTo>
                    <a:pt x="0" y="157406"/>
                  </a:moveTo>
                  <a:lnTo>
                    <a:pt x="0" y="314813"/>
                  </a:lnTo>
                  <a:lnTo>
                    <a:pt x="157406" y="314813"/>
                  </a:lnTo>
                  <a:lnTo>
                    <a:pt x="157406" y="157406"/>
                  </a:lnTo>
                  <a:lnTo>
                    <a:pt x="0" y="157406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90" y="877632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3196" y="877632"/>
              <a:ext cx="314960" cy="157480"/>
            </a:xfrm>
            <a:custGeom>
              <a:avLst/>
              <a:gdLst/>
              <a:ahLst/>
              <a:cxnLst/>
              <a:rect l="l" t="t" r="r" b="b"/>
              <a:pathLst>
                <a:path w="314959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  <a:path w="314959" h="157480">
                  <a:moveTo>
                    <a:pt x="157406" y="0"/>
                  </a:moveTo>
                  <a:lnTo>
                    <a:pt x="157406" y="157406"/>
                  </a:lnTo>
                  <a:lnTo>
                    <a:pt x="314813" y="157406"/>
                  </a:lnTo>
                  <a:lnTo>
                    <a:pt x="314813" y="0"/>
                  </a:lnTo>
                  <a:lnTo>
                    <a:pt x="157406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0603" y="877632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8009" y="877632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8009" y="877632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5790" y="1035039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5790" y="1035039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3196" y="1035039"/>
              <a:ext cx="314960" cy="157480"/>
            </a:xfrm>
            <a:custGeom>
              <a:avLst/>
              <a:gdLst/>
              <a:ahLst/>
              <a:cxnLst/>
              <a:rect l="l" t="t" r="r" b="b"/>
              <a:pathLst>
                <a:path w="314959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  <a:path w="314959" h="157480">
                  <a:moveTo>
                    <a:pt x="157406" y="0"/>
                  </a:moveTo>
                  <a:lnTo>
                    <a:pt x="157406" y="157406"/>
                  </a:lnTo>
                  <a:lnTo>
                    <a:pt x="314813" y="157406"/>
                  </a:lnTo>
                  <a:lnTo>
                    <a:pt x="314813" y="0"/>
                  </a:lnTo>
                  <a:lnTo>
                    <a:pt x="157406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0603" y="1035039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8009" y="1035039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8009" y="1035039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5790" y="1192445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5790" y="1192445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3196" y="1192445"/>
              <a:ext cx="314960" cy="157480"/>
            </a:xfrm>
            <a:custGeom>
              <a:avLst/>
              <a:gdLst/>
              <a:ahLst/>
              <a:cxnLst/>
              <a:rect l="l" t="t" r="r" b="b"/>
              <a:pathLst>
                <a:path w="314959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  <a:path w="314959" h="157480">
                  <a:moveTo>
                    <a:pt x="157406" y="0"/>
                  </a:moveTo>
                  <a:lnTo>
                    <a:pt x="157406" y="157406"/>
                  </a:lnTo>
                  <a:lnTo>
                    <a:pt x="314813" y="157406"/>
                  </a:lnTo>
                  <a:lnTo>
                    <a:pt x="314813" y="0"/>
                  </a:lnTo>
                  <a:lnTo>
                    <a:pt x="157406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0603" y="1192445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8009" y="1192445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8009" y="1192445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5790" y="720226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157406" y="157406"/>
                  </a:moveTo>
                  <a:lnTo>
                    <a:pt x="157406" y="0"/>
                  </a:lnTo>
                  <a:lnTo>
                    <a:pt x="0" y="0"/>
                  </a:lnTo>
                  <a:lnTo>
                    <a:pt x="0" y="157406"/>
                  </a:lnTo>
                  <a:lnTo>
                    <a:pt x="157406" y="157406"/>
                  </a:lnTo>
                  <a:close/>
                </a:path>
              </a:pathLst>
            </a:custGeom>
            <a:solidFill>
              <a:srgbClr val="FFF2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5790" y="720226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157406" y="157406"/>
                  </a:moveTo>
                  <a:lnTo>
                    <a:pt x="157406" y="0"/>
                  </a:lnTo>
                  <a:lnTo>
                    <a:pt x="0" y="0"/>
                  </a:lnTo>
                  <a:lnTo>
                    <a:pt x="0" y="157406"/>
                  </a:lnTo>
                  <a:lnTo>
                    <a:pt x="157406" y="157406"/>
                  </a:lnTo>
                  <a:close/>
                </a:path>
                <a:path w="157479" h="157480">
                  <a:moveTo>
                    <a:pt x="0" y="0"/>
                  </a:moveTo>
                  <a:lnTo>
                    <a:pt x="157406" y="0"/>
                  </a:lnTo>
                  <a:lnTo>
                    <a:pt x="157406" y="157406"/>
                  </a:lnTo>
                  <a:lnTo>
                    <a:pt x="0" y="157406"/>
                  </a:lnTo>
                  <a:lnTo>
                    <a:pt x="0" y="0"/>
                  </a:lnTo>
                  <a:close/>
                </a:path>
              </a:pathLst>
            </a:custGeom>
            <a:ln w="17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5790" y="790077"/>
              <a:ext cx="157480" cy="17780"/>
            </a:xfrm>
            <a:custGeom>
              <a:avLst/>
              <a:gdLst/>
              <a:ahLst/>
              <a:cxnLst/>
              <a:rect l="l" t="t" r="r" b="b"/>
              <a:pathLst>
                <a:path w="157479" h="17779">
                  <a:moveTo>
                    <a:pt x="0" y="17703"/>
                  </a:moveTo>
                  <a:lnTo>
                    <a:pt x="157406" y="17703"/>
                  </a:lnTo>
                  <a:lnTo>
                    <a:pt x="157406" y="0"/>
                  </a:lnTo>
                  <a:lnTo>
                    <a:pt x="0" y="0"/>
                  </a:lnTo>
                  <a:lnTo>
                    <a:pt x="0" y="17703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4493" y="720226"/>
              <a:ext cx="0" cy="157480"/>
            </a:xfrm>
            <a:custGeom>
              <a:avLst/>
              <a:gdLst/>
              <a:ahLst/>
              <a:cxnLst/>
              <a:rect l="l" t="t" r="r" b="b"/>
              <a:pathLst>
                <a:path h="157480">
                  <a:moveTo>
                    <a:pt x="0" y="0"/>
                  </a:moveTo>
                  <a:lnTo>
                    <a:pt x="0" y="157406"/>
                  </a:lnTo>
                </a:path>
                <a:path h="157480">
                  <a:moveTo>
                    <a:pt x="0" y="157406"/>
                  </a:moveTo>
                  <a:lnTo>
                    <a:pt x="0" y="157406"/>
                  </a:lnTo>
                </a:path>
              </a:pathLst>
            </a:custGeom>
            <a:ln w="17703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76097" y="1379523"/>
            <a:ext cx="56451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LM Sans 10"/>
                <a:cs typeface="LM Sans 10"/>
              </a:rPr>
              <a:t>h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95" dirty="0">
                <a:latin typeface="LM Sans 10"/>
                <a:cs typeface="LM Sans 10"/>
              </a:rPr>
              <a:t> </a:t>
            </a:r>
            <a:r>
              <a:rPr sz="1100" spc="-75" dirty="0">
                <a:latin typeface="Arial"/>
                <a:cs typeface="Arial"/>
              </a:rPr>
              <a:t>1111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5" dirty="0">
                <a:latin typeface="LM Sans 10"/>
                <a:cs typeface="LM Sans 10"/>
              </a:rPr>
              <a:t>v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05" dirty="0">
                <a:latin typeface="LM Sans 10"/>
                <a:cs typeface="LM Sans 10"/>
              </a:rPr>
              <a:t> </a:t>
            </a:r>
            <a:r>
              <a:rPr sz="1100" spc="-75" dirty="0">
                <a:latin typeface="Arial"/>
                <a:cs typeface="Arial"/>
              </a:rPr>
              <a:t>0000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12519" y="679982"/>
            <a:ext cx="114935" cy="65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305" algn="just">
              <a:lnSpc>
                <a:spcPct val="108700"/>
              </a:lnSpc>
              <a:spcBef>
                <a:spcPts val="100"/>
              </a:spcBef>
            </a:pPr>
            <a:r>
              <a:rPr sz="950" dirty="0">
                <a:solidFill>
                  <a:srgbClr val="BF7F3F"/>
                </a:solidFill>
                <a:latin typeface="LM Sans 10"/>
                <a:cs typeface="LM Sans 10"/>
              </a:rPr>
              <a:t>I  O  O  O</a:t>
            </a:r>
            <a:endParaRPr sz="950">
              <a:latin typeface="LM Sans 10"/>
              <a:cs typeface="LM Sans 1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69921" y="534597"/>
            <a:ext cx="58737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BF7F3F"/>
                </a:solidFill>
                <a:latin typeface="LM Sans 10"/>
                <a:cs typeface="LM Sans 10"/>
              </a:rPr>
              <a:t>O I O</a:t>
            </a:r>
            <a:r>
              <a:rPr sz="950" spc="50" dirty="0">
                <a:solidFill>
                  <a:srgbClr val="BF7F3F"/>
                </a:solidFill>
                <a:latin typeface="LM Sans 10"/>
                <a:cs typeface="LM Sans 10"/>
              </a:rPr>
              <a:t> </a:t>
            </a:r>
            <a:r>
              <a:rPr sz="950" dirty="0">
                <a:solidFill>
                  <a:srgbClr val="BF7F3F"/>
                </a:solidFill>
                <a:latin typeface="LM Sans 10"/>
                <a:cs typeface="LM Sans 10"/>
              </a:rPr>
              <a:t>O</a:t>
            </a:r>
            <a:endParaRPr sz="950">
              <a:latin typeface="LM Sans 10"/>
              <a:cs typeface="LM Sans 10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439664" y="711374"/>
            <a:ext cx="647700" cy="647700"/>
            <a:chOff x="1439664" y="711374"/>
            <a:chExt cx="647700" cy="647700"/>
          </a:xfrm>
        </p:grpSpPr>
        <p:sp>
          <p:nvSpPr>
            <p:cNvPr id="34" name="object 34"/>
            <p:cNvSpPr/>
            <p:nvPr/>
          </p:nvSpPr>
          <p:spPr>
            <a:xfrm>
              <a:off x="1448515" y="720226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48515" y="720226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19" h="629919">
                  <a:moveTo>
                    <a:pt x="157406" y="0"/>
                  </a:moveTo>
                  <a:lnTo>
                    <a:pt x="314813" y="157406"/>
                  </a:lnTo>
                </a:path>
                <a:path w="629919" h="629919">
                  <a:moveTo>
                    <a:pt x="0" y="157406"/>
                  </a:moveTo>
                  <a:lnTo>
                    <a:pt x="157406" y="314813"/>
                  </a:lnTo>
                </a:path>
                <a:path w="629919" h="629919">
                  <a:moveTo>
                    <a:pt x="314813" y="157406"/>
                  </a:moveTo>
                  <a:lnTo>
                    <a:pt x="472219" y="314813"/>
                  </a:lnTo>
                </a:path>
                <a:path w="629919" h="629919">
                  <a:moveTo>
                    <a:pt x="472219" y="157406"/>
                  </a:moveTo>
                  <a:lnTo>
                    <a:pt x="629626" y="314813"/>
                  </a:lnTo>
                </a:path>
                <a:path w="629919" h="629919">
                  <a:moveTo>
                    <a:pt x="0" y="314813"/>
                  </a:moveTo>
                  <a:lnTo>
                    <a:pt x="157406" y="472219"/>
                  </a:lnTo>
                </a:path>
                <a:path w="629919" h="629919">
                  <a:moveTo>
                    <a:pt x="314813" y="314813"/>
                  </a:moveTo>
                  <a:lnTo>
                    <a:pt x="472219" y="472219"/>
                  </a:lnTo>
                </a:path>
                <a:path w="629919" h="629919">
                  <a:moveTo>
                    <a:pt x="472219" y="314813"/>
                  </a:moveTo>
                  <a:lnTo>
                    <a:pt x="629626" y="472219"/>
                  </a:lnTo>
                </a:path>
                <a:path w="629919" h="629919">
                  <a:moveTo>
                    <a:pt x="0" y="472219"/>
                  </a:moveTo>
                  <a:lnTo>
                    <a:pt x="157406" y="629626"/>
                  </a:lnTo>
                </a:path>
                <a:path w="629919" h="629919">
                  <a:moveTo>
                    <a:pt x="314813" y="472219"/>
                  </a:moveTo>
                  <a:lnTo>
                    <a:pt x="472219" y="629626"/>
                  </a:lnTo>
                </a:path>
                <a:path w="629919" h="629919">
                  <a:moveTo>
                    <a:pt x="472219" y="472219"/>
                  </a:moveTo>
                  <a:lnTo>
                    <a:pt x="629626" y="62962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48511" y="720229"/>
              <a:ext cx="314960" cy="314960"/>
            </a:xfrm>
            <a:custGeom>
              <a:avLst/>
              <a:gdLst/>
              <a:ahLst/>
              <a:cxnLst/>
              <a:rect l="l" t="t" r="r" b="b"/>
              <a:pathLst>
                <a:path w="314960" h="314959">
                  <a:moveTo>
                    <a:pt x="157403" y="157403"/>
                  </a:moveTo>
                  <a:lnTo>
                    <a:pt x="0" y="157403"/>
                  </a:lnTo>
                  <a:lnTo>
                    <a:pt x="0" y="314820"/>
                  </a:lnTo>
                  <a:lnTo>
                    <a:pt x="157403" y="314820"/>
                  </a:lnTo>
                  <a:lnTo>
                    <a:pt x="157403" y="157403"/>
                  </a:lnTo>
                  <a:close/>
                </a:path>
                <a:path w="314960" h="314959">
                  <a:moveTo>
                    <a:pt x="314807" y="0"/>
                  </a:moveTo>
                  <a:lnTo>
                    <a:pt x="157403" y="0"/>
                  </a:lnTo>
                  <a:lnTo>
                    <a:pt x="157403" y="157403"/>
                  </a:lnTo>
                  <a:lnTo>
                    <a:pt x="314807" y="157403"/>
                  </a:lnTo>
                  <a:lnTo>
                    <a:pt x="314807" y="0"/>
                  </a:lnTo>
                  <a:close/>
                </a:path>
              </a:pathLst>
            </a:custGeom>
            <a:solidFill>
              <a:srgbClr val="FFF2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39664" y="711374"/>
              <a:ext cx="332516" cy="3325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1439664" y="711374"/>
          <a:ext cx="629919" cy="629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8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BFB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BFB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BFBFFF"/>
                      </a:solidFill>
                      <a:prstDash val="solid"/>
                    </a:lnR>
                    <a:lnT w="19050">
                      <a:solidFill>
                        <a:srgbClr val="BFBFFF"/>
                      </a:solidFill>
                      <a:prstDash val="solid"/>
                    </a:lnT>
                    <a:lnB w="19050">
                      <a:solidFill>
                        <a:srgbClr val="BFB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BFBFFF"/>
                      </a:solidFill>
                      <a:prstDash val="solid"/>
                    </a:lnL>
                    <a:lnR w="19050">
                      <a:solidFill>
                        <a:srgbClr val="BFBFFF"/>
                      </a:solidFill>
                      <a:prstDash val="solid"/>
                    </a:lnR>
                    <a:lnT w="19050">
                      <a:solidFill>
                        <a:srgbClr val="BFBFFF"/>
                      </a:solidFill>
                      <a:prstDash val="solid"/>
                    </a:lnT>
                    <a:lnB w="19050">
                      <a:solidFill>
                        <a:srgbClr val="BFB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40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BFBFFF"/>
                      </a:solidFill>
                      <a:prstDash val="solid"/>
                    </a:lnL>
                    <a:lnR w="19050">
                      <a:solidFill>
                        <a:srgbClr val="BFBFFF"/>
                      </a:solidFill>
                      <a:prstDash val="solid"/>
                    </a:lnR>
                    <a:lnT w="19050">
                      <a:solidFill>
                        <a:srgbClr val="BFBFFF"/>
                      </a:solidFill>
                      <a:prstDash val="solid"/>
                    </a:lnT>
                    <a:lnB w="19050">
                      <a:solidFill>
                        <a:srgbClr val="BFB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BFBFFF"/>
                      </a:solidFill>
                      <a:prstDash val="solid"/>
                    </a:lnL>
                    <a:lnR w="19050">
                      <a:solidFill>
                        <a:srgbClr val="BFBFFF"/>
                      </a:solidFill>
                      <a:prstDash val="solid"/>
                    </a:lnR>
                    <a:lnT w="19050">
                      <a:solidFill>
                        <a:srgbClr val="BFBFFF"/>
                      </a:solidFill>
                      <a:prstDash val="solid"/>
                    </a:lnT>
                    <a:lnB w="19050">
                      <a:solidFill>
                        <a:srgbClr val="BFB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BFBFFF"/>
                      </a:solidFill>
                      <a:prstDash val="solid"/>
                    </a:lnL>
                    <a:lnR w="19050">
                      <a:solidFill>
                        <a:srgbClr val="BFBFFF"/>
                      </a:solidFill>
                      <a:prstDash val="solid"/>
                    </a:lnR>
                    <a:lnT w="19050">
                      <a:solidFill>
                        <a:srgbClr val="BFBFFF"/>
                      </a:solidFill>
                      <a:prstDash val="solid"/>
                    </a:lnT>
                    <a:lnB w="19050">
                      <a:solidFill>
                        <a:srgbClr val="BFB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40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BFBFFF"/>
                      </a:solidFill>
                      <a:prstDash val="solid"/>
                    </a:lnL>
                    <a:lnR w="19050">
                      <a:solidFill>
                        <a:srgbClr val="BFBFFF"/>
                      </a:solidFill>
                      <a:prstDash val="solid"/>
                    </a:lnR>
                    <a:lnT w="19050">
                      <a:solidFill>
                        <a:srgbClr val="BFBFFF"/>
                      </a:solidFill>
                      <a:prstDash val="solid"/>
                    </a:lnT>
                    <a:lnB w="19050">
                      <a:solidFill>
                        <a:srgbClr val="BFB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BFBFFF"/>
                      </a:solidFill>
                      <a:prstDash val="solid"/>
                    </a:lnL>
                    <a:lnR w="19050">
                      <a:solidFill>
                        <a:srgbClr val="BFBFFF"/>
                      </a:solidFill>
                      <a:prstDash val="solid"/>
                    </a:lnR>
                    <a:lnT w="19050">
                      <a:solidFill>
                        <a:srgbClr val="BFBFFF"/>
                      </a:solidFill>
                      <a:prstDash val="solid"/>
                    </a:lnT>
                    <a:lnB w="19050">
                      <a:solidFill>
                        <a:srgbClr val="BFB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BFBFFF"/>
                      </a:solidFill>
                      <a:prstDash val="solid"/>
                    </a:lnL>
                    <a:lnR w="19050">
                      <a:solidFill>
                        <a:srgbClr val="BFBFFF"/>
                      </a:solidFill>
                      <a:prstDash val="solid"/>
                    </a:lnR>
                    <a:lnT w="19050">
                      <a:solidFill>
                        <a:srgbClr val="BFBFFF"/>
                      </a:solidFill>
                      <a:prstDash val="solid"/>
                    </a:lnT>
                    <a:lnB w="19050">
                      <a:solidFill>
                        <a:srgbClr val="BFB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1458823" y="1379523"/>
            <a:ext cx="618490" cy="6407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LM Sans 10"/>
                <a:cs typeface="LM Sans 10"/>
              </a:rPr>
              <a:t>h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95" dirty="0">
                <a:latin typeface="LM Sans 10"/>
                <a:cs typeface="LM Sans 10"/>
              </a:rPr>
              <a:t> </a:t>
            </a:r>
            <a:r>
              <a:rPr sz="1100" spc="-75" dirty="0">
                <a:latin typeface="Arial"/>
                <a:cs typeface="Arial"/>
              </a:rPr>
              <a:t>0011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5" dirty="0">
                <a:latin typeface="LM Sans 10"/>
                <a:cs typeface="LM Sans 10"/>
              </a:rPr>
              <a:t>v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05" dirty="0">
                <a:latin typeface="LM Sans 10"/>
                <a:cs typeface="LM Sans 10"/>
              </a:rPr>
              <a:t> </a:t>
            </a:r>
            <a:r>
              <a:rPr sz="1100" spc="-75" dirty="0">
                <a:latin typeface="Arial"/>
                <a:cs typeface="Arial"/>
              </a:rPr>
              <a:t>1100</a:t>
            </a:r>
            <a:endParaRPr sz="11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  <a:spcBef>
                <a:spcPts val="1035"/>
              </a:spcBef>
            </a:pPr>
            <a:r>
              <a:rPr sz="950" dirty="0">
                <a:solidFill>
                  <a:srgbClr val="BF7F3F"/>
                </a:solidFill>
                <a:latin typeface="LM Sans 10"/>
                <a:cs typeface="LM Sans 10"/>
              </a:rPr>
              <a:t>O I O</a:t>
            </a:r>
            <a:r>
              <a:rPr sz="950" spc="50" dirty="0">
                <a:solidFill>
                  <a:srgbClr val="BF7F3F"/>
                </a:solidFill>
                <a:latin typeface="LM Sans 10"/>
                <a:cs typeface="LM Sans 10"/>
              </a:rPr>
              <a:t> </a:t>
            </a:r>
            <a:r>
              <a:rPr sz="950" dirty="0">
                <a:solidFill>
                  <a:srgbClr val="BF7F3F"/>
                </a:solidFill>
                <a:latin typeface="LM Sans 10"/>
                <a:cs typeface="LM Sans 10"/>
              </a:rPr>
              <a:t>O</a:t>
            </a:r>
            <a:endParaRPr sz="950">
              <a:latin typeface="LM Sans 10"/>
              <a:cs typeface="LM Sans 10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95245" y="679982"/>
            <a:ext cx="114935" cy="65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305" algn="just">
              <a:lnSpc>
                <a:spcPct val="108700"/>
              </a:lnSpc>
              <a:spcBef>
                <a:spcPts val="100"/>
              </a:spcBef>
            </a:pPr>
            <a:r>
              <a:rPr sz="950" dirty="0">
                <a:solidFill>
                  <a:srgbClr val="BF7F3F"/>
                </a:solidFill>
                <a:latin typeface="LM Sans 10"/>
                <a:cs typeface="LM Sans 10"/>
              </a:rPr>
              <a:t>I  O  O  O</a:t>
            </a:r>
            <a:endParaRPr sz="950">
              <a:latin typeface="LM Sans 10"/>
              <a:cs typeface="LM Sans 10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52647" y="534597"/>
            <a:ext cx="58737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BF7F3F"/>
                </a:solidFill>
                <a:latin typeface="LM Sans 10"/>
                <a:cs typeface="LM Sans 10"/>
              </a:rPr>
              <a:t>O I O</a:t>
            </a:r>
            <a:r>
              <a:rPr sz="950" spc="50" dirty="0">
                <a:solidFill>
                  <a:srgbClr val="BF7F3F"/>
                </a:solidFill>
                <a:latin typeface="LM Sans 10"/>
                <a:cs typeface="LM Sans 10"/>
              </a:rPr>
              <a:t> </a:t>
            </a:r>
            <a:r>
              <a:rPr sz="950" dirty="0">
                <a:solidFill>
                  <a:srgbClr val="BF7F3F"/>
                </a:solidFill>
                <a:latin typeface="LM Sans 10"/>
                <a:cs typeface="LM Sans 10"/>
              </a:rPr>
              <a:t>O</a:t>
            </a:r>
            <a:endParaRPr sz="950">
              <a:latin typeface="LM Sans 10"/>
              <a:cs typeface="LM Sans 10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522390" y="711374"/>
            <a:ext cx="647700" cy="647700"/>
            <a:chOff x="2522390" y="711374"/>
            <a:chExt cx="647700" cy="647700"/>
          </a:xfrm>
        </p:grpSpPr>
        <p:sp>
          <p:nvSpPr>
            <p:cNvPr id="43" name="object 43"/>
            <p:cNvSpPr/>
            <p:nvPr/>
          </p:nvSpPr>
          <p:spPr>
            <a:xfrm>
              <a:off x="2531241" y="720226"/>
              <a:ext cx="314960" cy="157480"/>
            </a:xfrm>
            <a:custGeom>
              <a:avLst/>
              <a:gdLst/>
              <a:ahLst/>
              <a:cxnLst/>
              <a:rect l="l" t="t" r="r" b="b"/>
              <a:pathLst>
                <a:path w="314960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  <a:path w="314960" h="157480">
                  <a:moveTo>
                    <a:pt x="157406" y="0"/>
                  </a:moveTo>
                  <a:lnTo>
                    <a:pt x="157406" y="157406"/>
                  </a:lnTo>
                  <a:lnTo>
                    <a:pt x="314813" y="157406"/>
                  </a:lnTo>
                  <a:lnTo>
                    <a:pt x="314813" y="0"/>
                  </a:lnTo>
                  <a:lnTo>
                    <a:pt x="157406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88648" y="720226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31241" y="720226"/>
              <a:ext cx="629920" cy="314960"/>
            </a:xfrm>
            <a:custGeom>
              <a:avLst/>
              <a:gdLst/>
              <a:ahLst/>
              <a:cxnLst/>
              <a:rect l="l" t="t" r="r" b="b"/>
              <a:pathLst>
                <a:path w="629919" h="314959">
                  <a:moveTo>
                    <a:pt x="314813" y="0"/>
                  </a:moveTo>
                  <a:lnTo>
                    <a:pt x="314813" y="157406"/>
                  </a:lnTo>
                  <a:lnTo>
                    <a:pt x="472219" y="157406"/>
                  </a:lnTo>
                  <a:lnTo>
                    <a:pt x="472219" y="0"/>
                  </a:lnTo>
                  <a:lnTo>
                    <a:pt x="314813" y="0"/>
                  </a:lnTo>
                  <a:close/>
                </a:path>
                <a:path w="629919" h="314959">
                  <a:moveTo>
                    <a:pt x="472219" y="0"/>
                  </a:moveTo>
                  <a:lnTo>
                    <a:pt x="472219" y="157406"/>
                  </a:lnTo>
                  <a:lnTo>
                    <a:pt x="629626" y="157406"/>
                  </a:lnTo>
                  <a:lnTo>
                    <a:pt x="629626" y="0"/>
                  </a:lnTo>
                  <a:lnTo>
                    <a:pt x="472219" y="0"/>
                  </a:lnTo>
                  <a:close/>
                </a:path>
                <a:path w="629919" h="314959">
                  <a:moveTo>
                    <a:pt x="0" y="157406"/>
                  </a:moveTo>
                  <a:lnTo>
                    <a:pt x="0" y="314813"/>
                  </a:lnTo>
                  <a:lnTo>
                    <a:pt x="157406" y="314813"/>
                  </a:lnTo>
                  <a:lnTo>
                    <a:pt x="157406" y="157406"/>
                  </a:lnTo>
                  <a:lnTo>
                    <a:pt x="0" y="157406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31241" y="877632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688648" y="877632"/>
              <a:ext cx="314960" cy="157480"/>
            </a:xfrm>
            <a:custGeom>
              <a:avLst/>
              <a:gdLst/>
              <a:ahLst/>
              <a:cxnLst/>
              <a:rect l="l" t="t" r="r" b="b"/>
              <a:pathLst>
                <a:path w="314960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  <a:path w="314960" h="157480">
                  <a:moveTo>
                    <a:pt x="157406" y="0"/>
                  </a:moveTo>
                  <a:lnTo>
                    <a:pt x="157406" y="157406"/>
                  </a:lnTo>
                  <a:lnTo>
                    <a:pt x="314813" y="157406"/>
                  </a:lnTo>
                  <a:lnTo>
                    <a:pt x="314813" y="0"/>
                  </a:lnTo>
                  <a:lnTo>
                    <a:pt x="157406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846054" y="877632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003461" y="877632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03461" y="877632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531241" y="1035039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531241" y="1035039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688648" y="1035039"/>
              <a:ext cx="314960" cy="157480"/>
            </a:xfrm>
            <a:custGeom>
              <a:avLst/>
              <a:gdLst/>
              <a:ahLst/>
              <a:cxnLst/>
              <a:rect l="l" t="t" r="r" b="b"/>
              <a:pathLst>
                <a:path w="314960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  <a:path w="314960" h="157480">
                  <a:moveTo>
                    <a:pt x="157406" y="0"/>
                  </a:moveTo>
                  <a:lnTo>
                    <a:pt x="157406" y="157406"/>
                  </a:lnTo>
                  <a:lnTo>
                    <a:pt x="314813" y="157406"/>
                  </a:lnTo>
                  <a:lnTo>
                    <a:pt x="314813" y="0"/>
                  </a:lnTo>
                  <a:lnTo>
                    <a:pt x="157406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846054" y="1035039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03461" y="1035039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03461" y="1035039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531241" y="1192445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531241" y="1192445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688648" y="1192445"/>
              <a:ext cx="314960" cy="157480"/>
            </a:xfrm>
            <a:custGeom>
              <a:avLst/>
              <a:gdLst/>
              <a:ahLst/>
              <a:cxnLst/>
              <a:rect l="l" t="t" r="r" b="b"/>
              <a:pathLst>
                <a:path w="314960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  <a:path w="314960" h="157480">
                  <a:moveTo>
                    <a:pt x="157406" y="0"/>
                  </a:moveTo>
                  <a:lnTo>
                    <a:pt x="157406" y="157406"/>
                  </a:lnTo>
                  <a:lnTo>
                    <a:pt x="314813" y="157406"/>
                  </a:lnTo>
                  <a:lnTo>
                    <a:pt x="314813" y="0"/>
                  </a:lnTo>
                  <a:lnTo>
                    <a:pt x="157406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846054" y="1192445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003461" y="1192445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003461" y="1192445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846054" y="720226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157406" y="157406"/>
                  </a:moveTo>
                  <a:lnTo>
                    <a:pt x="157406" y="0"/>
                  </a:lnTo>
                  <a:lnTo>
                    <a:pt x="0" y="0"/>
                  </a:lnTo>
                  <a:lnTo>
                    <a:pt x="0" y="157406"/>
                  </a:lnTo>
                  <a:lnTo>
                    <a:pt x="157406" y="157406"/>
                  </a:lnTo>
                  <a:close/>
                </a:path>
              </a:pathLst>
            </a:custGeom>
            <a:solidFill>
              <a:srgbClr val="FFF2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846054" y="720226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157406" y="157406"/>
                  </a:moveTo>
                  <a:lnTo>
                    <a:pt x="157406" y="0"/>
                  </a:lnTo>
                  <a:lnTo>
                    <a:pt x="0" y="0"/>
                  </a:lnTo>
                  <a:lnTo>
                    <a:pt x="0" y="157406"/>
                  </a:lnTo>
                  <a:lnTo>
                    <a:pt x="157406" y="157406"/>
                  </a:lnTo>
                  <a:close/>
                </a:path>
              </a:pathLst>
            </a:custGeom>
            <a:ln w="17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688648" y="877632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157406" y="157406"/>
                  </a:moveTo>
                  <a:lnTo>
                    <a:pt x="157406" y="0"/>
                  </a:lnTo>
                  <a:lnTo>
                    <a:pt x="0" y="0"/>
                  </a:lnTo>
                  <a:lnTo>
                    <a:pt x="0" y="157406"/>
                  </a:lnTo>
                  <a:lnTo>
                    <a:pt x="157406" y="157406"/>
                  </a:lnTo>
                  <a:close/>
                </a:path>
              </a:pathLst>
            </a:custGeom>
            <a:solidFill>
              <a:srgbClr val="FFF2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688648" y="877632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157406" y="157406"/>
                  </a:moveTo>
                  <a:lnTo>
                    <a:pt x="157406" y="0"/>
                  </a:lnTo>
                  <a:lnTo>
                    <a:pt x="0" y="0"/>
                  </a:lnTo>
                  <a:lnTo>
                    <a:pt x="0" y="157406"/>
                  </a:lnTo>
                  <a:lnTo>
                    <a:pt x="157406" y="157406"/>
                  </a:lnTo>
                  <a:close/>
                </a:path>
              </a:pathLst>
            </a:custGeom>
            <a:ln w="17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531241" y="1035039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157406" y="157406"/>
                  </a:moveTo>
                  <a:lnTo>
                    <a:pt x="157406" y="0"/>
                  </a:lnTo>
                  <a:lnTo>
                    <a:pt x="0" y="0"/>
                  </a:lnTo>
                  <a:lnTo>
                    <a:pt x="0" y="157406"/>
                  </a:lnTo>
                  <a:lnTo>
                    <a:pt x="157406" y="157406"/>
                  </a:lnTo>
                  <a:close/>
                </a:path>
              </a:pathLst>
            </a:custGeom>
            <a:solidFill>
              <a:srgbClr val="FFF2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531241" y="720226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39" h="472440">
                  <a:moveTo>
                    <a:pt x="157406" y="472219"/>
                  </a:moveTo>
                  <a:lnTo>
                    <a:pt x="157406" y="314813"/>
                  </a:lnTo>
                  <a:lnTo>
                    <a:pt x="0" y="314813"/>
                  </a:lnTo>
                  <a:lnTo>
                    <a:pt x="0" y="472219"/>
                  </a:lnTo>
                  <a:lnTo>
                    <a:pt x="157406" y="472219"/>
                  </a:lnTo>
                  <a:close/>
                </a:path>
                <a:path w="472439" h="472440">
                  <a:moveTo>
                    <a:pt x="0" y="0"/>
                  </a:moveTo>
                  <a:lnTo>
                    <a:pt x="314813" y="0"/>
                  </a:lnTo>
                  <a:lnTo>
                    <a:pt x="472219" y="0"/>
                  </a:lnTo>
                  <a:lnTo>
                    <a:pt x="472219" y="157406"/>
                  </a:lnTo>
                  <a:lnTo>
                    <a:pt x="314813" y="157406"/>
                  </a:lnTo>
                  <a:lnTo>
                    <a:pt x="314813" y="314813"/>
                  </a:lnTo>
                  <a:lnTo>
                    <a:pt x="157406" y="314813"/>
                  </a:lnTo>
                  <a:lnTo>
                    <a:pt x="157406" y="472219"/>
                  </a:lnTo>
                  <a:lnTo>
                    <a:pt x="0" y="472219"/>
                  </a:lnTo>
                  <a:lnTo>
                    <a:pt x="0" y="0"/>
                  </a:lnTo>
                  <a:close/>
                </a:path>
              </a:pathLst>
            </a:custGeom>
            <a:ln w="17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522390" y="711374"/>
              <a:ext cx="481070" cy="4899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2529698" y="1379523"/>
            <a:ext cx="587375" cy="6407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LM Sans 10"/>
                <a:cs typeface="LM Sans 10"/>
              </a:rPr>
              <a:t>h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95" dirty="0">
                <a:latin typeface="LM Sans 10"/>
                <a:cs typeface="LM Sans 10"/>
              </a:rPr>
              <a:t> </a:t>
            </a:r>
            <a:r>
              <a:rPr sz="1100" spc="-75" dirty="0">
                <a:latin typeface="Arial"/>
                <a:cs typeface="Arial"/>
              </a:rPr>
              <a:t>0111</a:t>
            </a:r>
            <a:endParaRPr sz="1100">
              <a:latin typeface="Arial"/>
              <a:cs typeface="Arial"/>
            </a:endParaRPr>
          </a:p>
          <a:p>
            <a:pPr marL="24130">
              <a:lnSpc>
                <a:spcPct val="100000"/>
              </a:lnSpc>
              <a:spcBef>
                <a:spcPts val="35"/>
              </a:spcBef>
            </a:pPr>
            <a:r>
              <a:rPr sz="1100" i="1" spc="-5" dirty="0">
                <a:latin typeface="LM Sans 10"/>
                <a:cs typeface="LM Sans 10"/>
              </a:rPr>
              <a:t>v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05" dirty="0">
                <a:latin typeface="LM Sans 10"/>
                <a:cs typeface="LM Sans 10"/>
              </a:rPr>
              <a:t> </a:t>
            </a:r>
            <a:r>
              <a:rPr sz="1100" spc="-75" dirty="0">
                <a:latin typeface="Arial"/>
                <a:cs typeface="Arial"/>
              </a:rPr>
              <a:t>1000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950" dirty="0">
                <a:solidFill>
                  <a:srgbClr val="BF7F3F"/>
                </a:solidFill>
                <a:latin typeface="LM Sans 10"/>
                <a:cs typeface="LM Sans 10"/>
              </a:rPr>
              <a:t>O  I  O </a:t>
            </a:r>
            <a:r>
              <a:rPr sz="950" spc="45" dirty="0">
                <a:solidFill>
                  <a:srgbClr val="BF7F3F"/>
                </a:solidFill>
                <a:latin typeface="LM Sans 10"/>
                <a:cs typeface="LM Sans 10"/>
              </a:rPr>
              <a:t> </a:t>
            </a:r>
            <a:r>
              <a:rPr sz="950" dirty="0">
                <a:solidFill>
                  <a:srgbClr val="BF7F3F"/>
                </a:solidFill>
                <a:latin typeface="LM Sans 10"/>
                <a:cs typeface="LM Sans 10"/>
              </a:rPr>
              <a:t>O</a:t>
            </a:r>
            <a:endParaRPr sz="950">
              <a:latin typeface="LM Sans 10"/>
              <a:cs typeface="LM Sans 10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477971" y="679982"/>
            <a:ext cx="114935" cy="65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305" algn="just">
              <a:lnSpc>
                <a:spcPct val="108700"/>
              </a:lnSpc>
              <a:spcBef>
                <a:spcPts val="100"/>
              </a:spcBef>
            </a:pPr>
            <a:r>
              <a:rPr sz="950" dirty="0">
                <a:solidFill>
                  <a:srgbClr val="BF7F3F"/>
                </a:solidFill>
                <a:latin typeface="LM Sans 10"/>
                <a:cs typeface="LM Sans 10"/>
              </a:rPr>
              <a:t>I  O  O  O</a:t>
            </a:r>
            <a:endParaRPr sz="950">
              <a:latin typeface="LM Sans 10"/>
              <a:cs typeface="LM Sans 10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635373" y="534597"/>
            <a:ext cx="58737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BF7F3F"/>
                </a:solidFill>
                <a:latin typeface="LM Sans 10"/>
                <a:cs typeface="LM Sans 10"/>
              </a:rPr>
              <a:t>O I O</a:t>
            </a:r>
            <a:r>
              <a:rPr sz="950" spc="50" dirty="0">
                <a:solidFill>
                  <a:srgbClr val="BF7F3F"/>
                </a:solidFill>
                <a:latin typeface="LM Sans 10"/>
                <a:cs typeface="LM Sans 10"/>
              </a:rPr>
              <a:t> </a:t>
            </a:r>
            <a:r>
              <a:rPr sz="950" dirty="0">
                <a:solidFill>
                  <a:srgbClr val="BF7F3F"/>
                </a:solidFill>
                <a:latin typeface="LM Sans 10"/>
                <a:cs typeface="LM Sans 10"/>
              </a:rPr>
              <a:t>O</a:t>
            </a:r>
            <a:endParaRPr sz="950">
              <a:latin typeface="LM Sans 10"/>
              <a:cs typeface="LM Sans 10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3613673" y="705412"/>
            <a:ext cx="647700" cy="647700"/>
            <a:chOff x="3605115" y="711374"/>
            <a:chExt cx="647700" cy="647700"/>
          </a:xfrm>
        </p:grpSpPr>
        <p:sp>
          <p:nvSpPr>
            <p:cNvPr id="74" name="object 74"/>
            <p:cNvSpPr/>
            <p:nvPr/>
          </p:nvSpPr>
          <p:spPr>
            <a:xfrm>
              <a:off x="3613967" y="720226"/>
              <a:ext cx="314960" cy="157480"/>
            </a:xfrm>
            <a:custGeom>
              <a:avLst/>
              <a:gdLst/>
              <a:ahLst/>
              <a:cxnLst/>
              <a:rect l="l" t="t" r="r" b="b"/>
              <a:pathLst>
                <a:path w="314960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  <a:path w="314960" h="157480">
                  <a:moveTo>
                    <a:pt x="157406" y="0"/>
                  </a:moveTo>
                  <a:lnTo>
                    <a:pt x="157406" y="157406"/>
                  </a:lnTo>
                  <a:lnTo>
                    <a:pt x="314813" y="157406"/>
                  </a:lnTo>
                  <a:lnTo>
                    <a:pt x="314813" y="0"/>
                  </a:lnTo>
                  <a:lnTo>
                    <a:pt x="157406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771374" y="720226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613967" y="720226"/>
              <a:ext cx="629920" cy="314960"/>
            </a:xfrm>
            <a:custGeom>
              <a:avLst/>
              <a:gdLst/>
              <a:ahLst/>
              <a:cxnLst/>
              <a:rect l="l" t="t" r="r" b="b"/>
              <a:pathLst>
                <a:path w="629920" h="314959">
                  <a:moveTo>
                    <a:pt x="314813" y="0"/>
                  </a:moveTo>
                  <a:lnTo>
                    <a:pt x="314813" y="157406"/>
                  </a:lnTo>
                  <a:lnTo>
                    <a:pt x="472219" y="157406"/>
                  </a:lnTo>
                  <a:lnTo>
                    <a:pt x="472219" y="0"/>
                  </a:lnTo>
                  <a:lnTo>
                    <a:pt x="314813" y="0"/>
                  </a:lnTo>
                  <a:close/>
                </a:path>
                <a:path w="629920" h="314959">
                  <a:moveTo>
                    <a:pt x="472219" y="0"/>
                  </a:moveTo>
                  <a:lnTo>
                    <a:pt x="472219" y="157406"/>
                  </a:lnTo>
                  <a:lnTo>
                    <a:pt x="629626" y="157406"/>
                  </a:lnTo>
                  <a:lnTo>
                    <a:pt x="629626" y="0"/>
                  </a:lnTo>
                  <a:lnTo>
                    <a:pt x="472219" y="0"/>
                  </a:lnTo>
                  <a:close/>
                </a:path>
                <a:path w="629920" h="314959">
                  <a:moveTo>
                    <a:pt x="0" y="157406"/>
                  </a:moveTo>
                  <a:lnTo>
                    <a:pt x="0" y="314813"/>
                  </a:lnTo>
                  <a:lnTo>
                    <a:pt x="157406" y="314813"/>
                  </a:lnTo>
                  <a:lnTo>
                    <a:pt x="157406" y="157406"/>
                  </a:lnTo>
                  <a:lnTo>
                    <a:pt x="0" y="157406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613967" y="877632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771374" y="877632"/>
              <a:ext cx="314960" cy="157480"/>
            </a:xfrm>
            <a:custGeom>
              <a:avLst/>
              <a:gdLst/>
              <a:ahLst/>
              <a:cxnLst/>
              <a:rect l="l" t="t" r="r" b="b"/>
              <a:pathLst>
                <a:path w="314960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  <a:path w="314960" h="157480">
                  <a:moveTo>
                    <a:pt x="157406" y="0"/>
                  </a:moveTo>
                  <a:lnTo>
                    <a:pt x="157406" y="157406"/>
                  </a:lnTo>
                  <a:lnTo>
                    <a:pt x="314813" y="157406"/>
                  </a:lnTo>
                  <a:lnTo>
                    <a:pt x="314813" y="0"/>
                  </a:lnTo>
                  <a:lnTo>
                    <a:pt x="157406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928780" y="877632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086187" y="877632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086187" y="877632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613967" y="1035039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613967" y="1035039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771374" y="1035039"/>
              <a:ext cx="314960" cy="157480"/>
            </a:xfrm>
            <a:custGeom>
              <a:avLst/>
              <a:gdLst/>
              <a:ahLst/>
              <a:cxnLst/>
              <a:rect l="l" t="t" r="r" b="b"/>
              <a:pathLst>
                <a:path w="314960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  <a:path w="314960" h="157480">
                  <a:moveTo>
                    <a:pt x="157406" y="0"/>
                  </a:moveTo>
                  <a:lnTo>
                    <a:pt x="157406" y="157406"/>
                  </a:lnTo>
                  <a:lnTo>
                    <a:pt x="314813" y="157406"/>
                  </a:lnTo>
                  <a:lnTo>
                    <a:pt x="314813" y="0"/>
                  </a:lnTo>
                  <a:lnTo>
                    <a:pt x="157406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928780" y="1035039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086187" y="1035039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086187" y="1035039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613967" y="1192445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613967" y="1192445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771374" y="1192445"/>
              <a:ext cx="314960" cy="157480"/>
            </a:xfrm>
            <a:custGeom>
              <a:avLst/>
              <a:gdLst/>
              <a:ahLst/>
              <a:cxnLst/>
              <a:rect l="l" t="t" r="r" b="b"/>
              <a:pathLst>
                <a:path w="314960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  <a:path w="314960" h="157480">
                  <a:moveTo>
                    <a:pt x="157406" y="0"/>
                  </a:moveTo>
                  <a:lnTo>
                    <a:pt x="157406" y="157406"/>
                  </a:lnTo>
                  <a:lnTo>
                    <a:pt x="314813" y="157406"/>
                  </a:lnTo>
                  <a:lnTo>
                    <a:pt x="314813" y="0"/>
                  </a:lnTo>
                  <a:lnTo>
                    <a:pt x="157406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928780" y="1192445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086187" y="1192445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086187" y="1192445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086187" y="720226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157406" y="157406"/>
                  </a:moveTo>
                  <a:lnTo>
                    <a:pt x="157406" y="0"/>
                  </a:lnTo>
                  <a:lnTo>
                    <a:pt x="0" y="0"/>
                  </a:lnTo>
                  <a:lnTo>
                    <a:pt x="0" y="157406"/>
                  </a:lnTo>
                  <a:lnTo>
                    <a:pt x="157406" y="157406"/>
                  </a:lnTo>
                  <a:close/>
                </a:path>
              </a:pathLst>
            </a:custGeom>
            <a:solidFill>
              <a:srgbClr val="FFF2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086187" y="720226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157406" y="157406"/>
                  </a:moveTo>
                  <a:lnTo>
                    <a:pt x="157406" y="0"/>
                  </a:lnTo>
                  <a:lnTo>
                    <a:pt x="0" y="0"/>
                  </a:lnTo>
                  <a:lnTo>
                    <a:pt x="0" y="157406"/>
                  </a:lnTo>
                  <a:lnTo>
                    <a:pt x="157406" y="157406"/>
                  </a:lnTo>
                  <a:close/>
                </a:path>
              </a:pathLst>
            </a:custGeom>
            <a:ln w="17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928780" y="877632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157406" y="157406"/>
                  </a:moveTo>
                  <a:lnTo>
                    <a:pt x="157406" y="0"/>
                  </a:lnTo>
                  <a:lnTo>
                    <a:pt x="0" y="0"/>
                  </a:lnTo>
                  <a:lnTo>
                    <a:pt x="0" y="157406"/>
                  </a:lnTo>
                  <a:lnTo>
                    <a:pt x="157406" y="157406"/>
                  </a:lnTo>
                  <a:close/>
                </a:path>
              </a:pathLst>
            </a:custGeom>
            <a:solidFill>
              <a:srgbClr val="FFF2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928780" y="877632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157406" y="157406"/>
                  </a:moveTo>
                  <a:lnTo>
                    <a:pt x="157406" y="0"/>
                  </a:lnTo>
                  <a:lnTo>
                    <a:pt x="0" y="0"/>
                  </a:lnTo>
                  <a:lnTo>
                    <a:pt x="0" y="157406"/>
                  </a:lnTo>
                  <a:lnTo>
                    <a:pt x="157406" y="157406"/>
                  </a:lnTo>
                  <a:close/>
                </a:path>
              </a:pathLst>
            </a:custGeom>
            <a:ln w="17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771374" y="1035039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157406" y="157406"/>
                  </a:moveTo>
                  <a:lnTo>
                    <a:pt x="157406" y="0"/>
                  </a:lnTo>
                  <a:lnTo>
                    <a:pt x="0" y="0"/>
                  </a:lnTo>
                  <a:lnTo>
                    <a:pt x="0" y="157406"/>
                  </a:lnTo>
                  <a:lnTo>
                    <a:pt x="157406" y="157406"/>
                  </a:lnTo>
                  <a:close/>
                </a:path>
              </a:pathLst>
            </a:custGeom>
            <a:solidFill>
              <a:srgbClr val="FFF2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771374" y="1035039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157406" y="157406"/>
                  </a:moveTo>
                  <a:lnTo>
                    <a:pt x="157406" y="0"/>
                  </a:lnTo>
                  <a:lnTo>
                    <a:pt x="0" y="0"/>
                  </a:lnTo>
                  <a:lnTo>
                    <a:pt x="0" y="157406"/>
                  </a:lnTo>
                  <a:lnTo>
                    <a:pt x="157406" y="157406"/>
                  </a:lnTo>
                  <a:close/>
                </a:path>
              </a:pathLst>
            </a:custGeom>
            <a:ln w="17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613967" y="1192445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157406" y="157406"/>
                  </a:moveTo>
                  <a:lnTo>
                    <a:pt x="157406" y="0"/>
                  </a:lnTo>
                  <a:lnTo>
                    <a:pt x="0" y="0"/>
                  </a:lnTo>
                  <a:lnTo>
                    <a:pt x="0" y="157406"/>
                  </a:lnTo>
                  <a:lnTo>
                    <a:pt x="157406" y="157406"/>
                  </a:lnTo>
                  <a:close/>
                </a:path>
              </a:pathLst>
            </a:custGeom>
            <a:solidFill>
              <a:srgbClr val="FFF2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613967" y="720226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20" h="629919">
                  <a:moveTo>
                    <a:pt x="157406" y="629626"/>
                  </a:moveTo>
                  <a:lnTo>
                    <a:pt x="157406" y="472219"/>
                  </a:lnTo>
                  <a:lnTo>
                    <a:pt x="0" y="472219"/>
                  </a:lnTo>
                  <a:lnTo>
                    <a:pt x="0" y="629626"/>
                  </a:lnTo>
                  <a:lnTo>
                    <a:pt x="157406" y="629626"/>
                  </a:lnTo>
                  <a:close/>
                </a:path>
                <a:path w="629920" h="629919">
                  <a:moveTo>
                    <a:pt x="0" y="0"/>
                  </a:moveTo>
                  <a:lnTo>
                    <a:pt x="472219" y="0"/>
                  </a:lnTo>
                  <a:lnTo>
                    <a:pt x="629626" y="0"/>
                  </a:lnTo>
                  <a:lnTo>
                    <a:pt x="629626" y="157406"/>
                  </a:lnTo>
                  <a:lnTo>
                    <a:pt x="472219" y="157406"/>
                  </a:lnTo>
                  <a:lnTo>
                    <a:pt x="472219" y="314813"/>
                  </a:lnTo>
                  <a:lnTo>
                    <a:pt x="314813" y="314813"/>
                  </a:lnTo>
                  <a:lnTo>
                    <a:pt x="314813" y="472219"/>
                  </a:lnTo>
                  <a:lnTo>
                    <a:pt x="157406" y="472219"/>
                  </a:lnTo>
                  <a:lnTo>
                    <a:pt x="157406" y="629626"/>
                  </a:lnTo>
                  <a:lnTo>
                    <a:pt x="0" y="629626"/>
                  </a:lnTo>
                  <a:lnTo>
                    <a:pt x="0" y="0"/>
                  </a:lnTo>
                  <a:close/>
                </a:path>
              </a:pathLst>
            </a:custGeom>
            <a:ln w="17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613967" y="790077"/>
              <a:ext cx="157480" cy="17780"/>
            </a:xfrm>
            <a:custGeom>
              <a:avLst/>
              <a:gdLst/>
              <a:ahLst/>
              <a:cxnLst/>
              <a:rect l="l" t="t" r="r" b="b"/>
              <a:pathLst>
                <a:path w="157479" h="17779">
                  <a:moveTo>
                    <a:pt x="157406" y="0"/>
                  </a:moveTo>
                  <a:lnTo>
                    <a:pt x="0" y="0"/>
                  </a:lnTo>
                  <a:lnTo>
                    <a:pt x="0" y="17703"/>
                  </a:lnTo>
                  <a:lnTo>
                    <a:pt x="157406" y="17703"/>
                  </a:lnTo>
                  <a:lnTo>
                    <a:pt x="157406" y="0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613967" y="798929"/>
              <a:ext cx="393700" cy="314960"/>
            </a:xfrm>
            <a:custGeom>
              <a:avLst/>
              <a:gdLst/>
              <a:ahLst/>
              <a:cxnLst/>
              <a:rect l="l" t="t" r="r" b="b"/>
              <a:pathLst>
                <a:path w="393700" h="314959">
                  <a:moveTo>
                    <a:pt x="157406" y="0"/>
                  </a:moveTo>
                  <a:lnTo>
                    <a:pt x="188041" y="6184"/>
                  </a:lnTo>
                  <a:lnTo>
                    <a:pt x="213058" y="23051"/>
                  </a:lnTo>
                  <a:lnTo>
                    <a:pt x="229924" y="48068"/>
                  </a:lnTo>
                  <a:lnTo>
                    <a:pt x="236109" y="78703"/>
                  </a:lnTo>
                </a:path>
                <a:path w="393700" h="314959">
                  <a:moveTo>
                    <a:pt x="236109" y="78703"/>
                  </a:moveTo>
                  <a:lnTo>
                    <a:pt x="242294" y="109338"/>
                  </a:lnTo>
                  <a:lnTo>
                    <a:pt x="259161" y="134355"/>
                  </a:lnTo>
                  <a:lnTo>
                    <a:pt x="284178" y="151221"/>
                  </a:lnTo>
                  <a:lnTo>
                    <a:pt x="314813" y="157406"/>
                  </a:lnTo>
                </a:path>
                <a:path w="393700" h="314959">
                  <a:moveTo>
                    <a:pt x="314813" y="157406"/>
                  </a:moveTo>
                  <a:lnTo>
                    <a:pt x="345447" y="163591"/>
                  </a:lnTo>
                  <a:lnTo>
                    <a:pt x="370464" y="180458"/>
                  </a:lnTo>
                  <a:lnTo>
                    <a:pt x="387331" y="205474"/>
                  </a:lnTo>
                  <a:lnTo>
                    <a:pt x="393516" y="236109"/>
                  </a:lnTo>
                </a:path>
                <a:path w="393700" h="314959">
                  <a:moveTo>
                    <a:pt x="393516" y="236109"/>
                  </a:moveTo>
                  <a:lnTo>
                    <a:pt x="393516" y="236109"/>
                  </a:lnTo>
                </a:path>
                <a:path w="393700" h="314959">
                  <a:moveTo>
                    <a:pt x="0" y="157406"/>
                  </a:moveTo>
                  <a:lnTo>
                    <a:pt x="30634" y="163591"/>
                  </a:lnTo>
                  <a:lnTo>
                    <a:pt x="55651" y="180458"/>
                  </a:lnTo>
                  <a:lnTo>
                    <a:pt x="72518" y="205474"/>
                  </a:lnTo>
                  <a:lnTo>
                    <a:pt x="78703" y="236109"/>
                  </a:lnTo>
                </a:path>
                <a:path w="393700" h="314959">
                  <a:moveTo>
                    <a:pt x="78703" y="236109"/>
                  </a:moveTo>
                  <a:lnTo>
                    <a:pt x="84888" y="266744"/>
                  </a:lnTo>
                  <a:lnTo>
                    <a:pt x="101754" y="291761"/>
                  </a:lnTo>
                  <a:lnTo>
                    <a:pt x="126771" y="308628"/>
                  </a:lnTo>
                  <a:lnTo>
                    <a:pt x="157406" y="314813"/>
                  </a:lnTo>
                </a:path>
              </a:pathLst>
            </a:custGeom>
            <a:ln w="17703">
              <a:solidFill>
                <a:srgbClr val="FF7F7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771374" y="1104890"/>
              <a:ext cx="157480" cy="17780"/>
            </a:xfrm>
            <a:custGeom>
              <a:avLst/>
              <a:gdLst/>
              <a:ahLst/>
              <a:cxnLst/>
              <a:rect l="l" t="t" r="r" b="b"/>
              <a:pathLst>
                <a:path w="157479" h="17780">
                  <a:moveTo>
                    <a:pt x="0" y="17703"/>
                  </a:moveTo>
                  <a:lnTo>
                    <a:pt x="157406" y="17703"/>
                  </a:lnTo>
                  <a:lnTo>
                    <a:pt x="157406" y="0"/>
                  </a:lnTo>
                  <a:lnTo>
                    <a:pt x="0" y="0"/>
                  </a:lnTo>
                  <a:lnTo>
                    <a:pt x="0" y="17703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613967" y="1113742"/>
              <a:ext cx="157480" cy="236220"/>
            </a:xfrm>
            <a:custGeom>
              <a:avLst/>
              <a:gdLst/>
              <a:ahLst/>
              <a:cxnLst/>
              <a:rect l="l" t="t" r="r" b="b"/>
              <a:pathLst>
                <a:path w="157479" h="236219">
                  <a:moveTo>
                    <a:pt x="0" y="0"/>
                  </a:moveTo>
                  <a:lnTo>
                    <a:pt x="30634" y="6184"/>
                  </a:lnTo>
                  <a:lnTo>
                    <a:pt x="55651" y="23051"/>
                  </a:lnTo>
                  <a:lnTo>
                    <a:pt x="72518" y="48068"/>
                  </a:lnTo>
                  <a:lnTo>
                    <a:pt x="78703" y="78703"/>
                  </a:lnTo>
                </a:path>
                <a:path w="157479" h="236219">
                  <a:moveTo>
                    <a:pt x="78703" y="78703"/>
                  </a:moveTo>
                  <a:lnTo>
                    <a:pt x="84888" y="109338"/>
                  </a:lnTo>
                  <a:lnTo>
                    <a:pt x="101754" y="134354"/>
                  </a:lnTo>
                  <a:lnTo>
                    <a:pt x="126771" y="151221"/>
                  </a:lnTo>
                  <a:lnTo>
                    <a:pt x="157406" y="157406"/>
                  </a:lnTo>
                </a:path>
                <a:path w="157479" h="236219">
                  <a:moveTo>
                    <a:pt x="0" y="157406"/>
                  </a:moveTo>
                  <a:lnTo>
                    <a:pt x="30634" y="163591"/>
                  </a:lnTo>
                  <a:lnTo>
                    <a:pt x="55651" y="180457"/>
                  </a:lnTo>
                  <a:lnTo>
                    <a:pt x="72518" y="205474"/>
                  </a:lnTo>
                  <a:lnTo>
                    <a:pt x="78703" y="236109"/>
                  </a:lnTo>
                </a:path>
              </a:pathLst>
            </a:custGeom>
            <a:ln w="17703">
              <a:solidFill>
                <a:srgbClr val="FF7F7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156038" y="720226"/>
              <a:ext cx="17780" cy="157480"/>
            </a:xfrm>
            <a:custGeom>
              <a:avLst/>
              <a:gdLst/>
              <a:ahLst/>
              <a:cxnLst/>
              <a:rect l="l" t="t" r="r" b="b"/>
              <a:pathLst>
                <a:path w="17779" h="157480">
                  <a:moveTo>
                    <a:pt x="0" y="157406"/>
                  </a:moveTo>
                  <a:lnTo>
                    <a:pt x="17703" y="157406"/>
                  </a:lnTo>
                  <a:lnTo>
                    <a:pt x="17703" y="0"/>
                  </a:lnTo>
                  <a:lnTo>
                    <a:pt x="0" y="0"/>
                  </a:lnTo>
                  <a:lnTo>
                    <a:pt x="0" y="157406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164890" y="87763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7703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998632" y="720226"/>
              <a:ext cx="17780" cy="157480"/>
            </a:xfrm>
            <a:custGeom>
              <a:avLst/>
              <a:gdLst/>
              <a:ahLst/>
              <a:cxnLst/>
              <a:rect l="l" t="t" r="r" b="b"/>
              <a:pathLst>
                <a:path w="17779" h="157480">
                  <a:moveTo>
                    <a:pt x="0" y="157406"/>
                  </a:moveTo>
                  <a:lnTo>
                    <a:pt x="17703" y="157406"/>
                  </a:lnTo>
                  <a:lnTo>
                    <a:pt x="17703" y="0"/>
                  </a:lnTo>
                  <a:lnTo>
                    <a:pt x="0" y="0"/>
                  </a:lnTo>
                  <a:lnTo>
                    <a:pt x="0" y="157406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850077" y="720226"/>
              <a:ext cx="236220" cy="236220"/>
            </a:xfrm>
            <a:custGeom>
              <a:avLst/>
              <a:gdLst/>
              <a:ahLst/>
              <a:cxnLst/>
              <a:rect l="l" t="t" r="r" b="b"/>
              <a:pathLst>
                <a:path w="236220" h="236219">
                  <a:moveTo>
                    <a:pt x="157406" y="157406"/>
                  </a:moveTo>
                  <a:lnTo>
                    <a:pt x="163591" y="188041"/>
                  </a:lnTo>
                  <a:lnTo>
                    <a:pt x="180458" y="213058"/>
                  </a:lnTo>
                  <a:lnTo>
                    <a:pt x="205474" y="229924"/>
                  </a:lnTo>
                  <a:lnTo>
                    <a:pt x="236109" y="236109"/>
                  </a:lnTo>
                </a:path>
                <a:path w="236220" h="236219">
                  <a:moveTo>
                    <a:pt x="0" y="0"/>
                  </a:moveTo>
                  <a:lnTo>
                    <a:pt x="6184" y="30634"/>
                  </a:lnTo>
                  <a:lnTo>
                    <a:pt x="23051" y="55651"/>
                  </a:lnTo>
                  <a:lnTo>
                    <a:pt x="48068" y="72518"/>
                  </a:lnTo>
                  <a:lnTo>
                    <a:pt x="78703" y="78703"/>
                  </a:lnTo>
                </a:path>
              </a:pathLst>
            </a:custGeom>
            <a:ln w="17703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683813" y="720229"/>
              <a:ext cx="560070" cy="157480"/>
            </a:xfrm>
            <a:custGeom>
              <a:avLst/>
              <a:gdLst/>
              <a:ahLst/>
              <a:cxnLst/>
              <a:rect l="l" t="t" r="r" b="b"/>
              <a:pathLst>
                <a:path w="560070" h="157480">
                  <a:moveTo>
                    <a:pt x="17703" y="0"/>
                  </a:moveTo>
                  <a:lnTo>
                    <a:pt x="0" y="0"/>
                  </a:lnTo>
                  <a:lnTo>
                    <a:pt x="0" y="157403"/>
                  </a:lnTo>
                  <a:lnTo>
                    <a:pt x="17703" y="157403"/>
                  </a:lnTo>
                  <a:lnTo>
                    <a:pt x="17703" y="0"/>
                  </a:lnTo>
                  <a:close/>
                </a:path>
                <a:path w="560070" h="157480">
                  <a:moveTo>
                    <a:pt x="559777" y="69850"/>
                  </a:moveTo>
                  <a:lnTo>
                    <a:pt x="402374" y="69850"/>
                  </a:lnTo>
                  <a:lnTo>
                    <a:pt x="244957" y="69850"/>
                  </a:lnTo>
                  <a:lnTo>
                    <a:pt x="244957" y="87553"/>
                  </a:lnTo>
                  <a:lnTo>
                    <a:pt x="402374" y="87553"/>
                  </a:lnTo>
                  <a:lnTo>
                    <a:pt x="559777" y="87553"/>
                  </a:lnTo>
                  <a:lnTo>
                    <a:pt x="559777" y="69850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692670" y="877632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0" y="0"/>
                  </a:moveTo>
                  <a:lnTo>
                    <a:pt x="6184" y="30634"/>
                  </a:lnTo>
                  <a:lnTo>
                    <a:pt x="23051" y="55651"/>
                  </a:lnTo>
                  <a:lnTo>
                    <a:pt x="48068" y="72518"/>
                  </a:lnTo>
                  <a:lnTo>
                    <a:pt x="78703" y="78703"/>
                  </a:lnTo>
                </a:path>
                <a:path w="157479" h="157480">
                  <a:moveTo>
                    <a:pt x="78703" y="78703"/>
                  </a:moveTo>
                  <a:lnTo>
                    <a:pt x="109338" y="84888"/>
                  </a:lnTo>
                  <a:lnTo>
                    <a:pt x="134355" y="101754"/>
                  </a:lnTo>
                  <a:lnTo>
                    <a:pt x="151221" y="126771"/>
                  </a:lnTo>
                  <a:lnTo>
                    <a:pt x="157406" y="157406"/>
                  </a:lnTo>
                </a:path>
              </a:pathLst>
            </a:custGeom>
            <a:ln w="17703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841225" y="1035039"/>
              <a:ext cx="17780" cy="157480"/>
            </a:xfrm>
            <a:custGeom>
              <a:avLst/>
              <a:gdLst/>
              <a:ahLst/>
              <a:cxnLst/>
              <a:rect l="l" t="t" r="r" b="b"/>
              <a:pathLst>
                <a:path w="17779" h="157480">
                  <a:moveTo>
                    <a:pt x="17703" y="0"/>
                  </a:moveTo>
                  <a:lnTo>
                    <a:pt x="0" y="0"/>
                  </a:lnTo>
                  <a:lnTo>
                    <a:pt x="0" y="157406"/>
                  </a:lnTo>
                  <a:lnTo>
                    <a:pt x="17703" y="157406"/>
                  </a:lnTo>
                  <a:lnTo>
                    <a:pt x="17703" y="0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3632833" y="1373561"/>
            <a:ext cx="56451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LM Sans 10"/>
                <a:cs typeface="LM Sans 10"/>
              </a:rPr>
              <a:t>h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95" dirty="0">
                <a:latin typeface="LM Sans 10"/>
                <a:cs typeface="LM Sans 10"/>
              </a:rPr>
              <a:t> </a:t>
            </a:r>
            <a:r>
              <a:rPr sz="1100" spc="-75" dirty="0">
                <a:latin typeface="Arial"/>
                <a:cs typeface="Arial"/>
              </a:rPr>
              <a:t>0011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5" dirty="0">
                <a:latin typeface="LM Sans 10"/>
                <a:cs typeface="LM Sans 10"/>
              </a:rPr>
              <a:t>v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05" dirty="0">
                <a:latin typeface="LM Sans 10"/>
                <a:cs typeface="LM Sans 10"/>
              </a:rPr>
              <a:t> </a:t>
            </a:r>
            <a:r>
              <a:rPr sz="1100" spc="-75" dirty="0">
                <a:latin typeface="Arial"/>
                <a:cs typeface="Arial"/>
              </a:rPr>
              <a:t>1010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293420" y="1994266"/>
            <a:ext cx="114935" cy="65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305" algn="just">
              <a:lnSpc>
                <a:spcPct val="108700"/>
              </a:lnSpc>
              <a:spcBef>
                <a:spcPts val="100"/>
              </a:spcBef>
            </a:pPr>
            <a:r>
              <a:rPr sz="950" dirty="0">
                <a:solidFill>
                  <a:srgbClr val="BF7F3F"/>
                </a:solidFill>
                <a:latin typeface="LM Sans 10"/>
                <a:cs typeface="LM Sans 10"/>
              </a:rPr>
              <a:t>I  O  O  O</a:t>
            </a:r>
            <a:endParaRPr sz="950">
              <a:latin typeface="LM Sans 10"/>
              <a:cs typeface="LM Sans 10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450822" y="1848882"/>
            <a:ext cx="58737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BF7F3F"/>
                </a:solidFill>
                <a:latin typeface="LM Sans 10"/>
                <a:cs typeface="LM Sans 10"/>
              </a:rPr>
              <a:t>O I O</a:t>
            </a:r>
            <a:r>
              <a:rPr sz="950" spc="50" dirty="0">
                <a:solidFill>
                  <a:srgbClr val="BF7F3F"/>
                </a:solidFill>
                <a:latin typeface="LM Sans 10"/>
                <a:cs typeface="LM Sans 10"/>
              </a:rPr>
              <a:t> </a:t>
            </a:r>
            <a:r>
              <a:rPr sz="950" dirty="0">
                <a:solidFill>
                  <a:srgbClr val="BF7F3F"/>
                </a:solidFill>
                <a:latin typeface="LM Sans 10"/>
                <a:cs typeface="LM Sans 10"/>
              </a:rPr>
              <a:t>O</a:t>
            </a:r>
            <a:endParaRPr sz="950">
              <a:latin typeface="LM Sans 10"/>
              <a:cs typeface="LM Sans 10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420565" y="2025659"/>
            <a:ext cx="647700" cy="647700"/>
            <a:chOff x="420565" y="2025659"/>
            <a:chExt cx="647700" cy="647700"/>
          </a:xfrm>
        </p:grpSpPr>
        <p:sp>
          <p:nvSpPr>
            <p:cNvPr id="117" name="object 117"/>
            <p:cNvSpPr/>
            <p:nvPr/>
          </p:nvSpPr>
          <p:spPr>
            <a:xfrm>
              <a:off x="429417" y="2034511"/>
              <a:ext cx="314960" cy="157480"/>
            </a:xfrm>
            <a:custGeom>
              <a:avLst/>
              <a:gdLst/>
              <a:ahLst/>
              <a:cxnLst/>
              <a:rect l="l" t="t" r="r" b="b"/>
              <a:pathLst>
                <a:path w="314959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  <a:path w="314959" h="157480">
                  <a:moveTo>
                    <a:pt x="157406" y="0"/>
                  </a:moveTo>
                  <a:lnTo>
                    <a:pt x="157406" y="157406"/>
                  </a:lnTo>
                  <a:lnTo>
                    <a:pt x="314813" y="157406"/>
                  </a:lnTo>
                  <a:lnTo>
                    <a:pt x="314813" y="0"/>
                  </a:lnTo>
                  <a:lnTo>
                    <a:pt x="157406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86823" y="2034511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29417" y="2034511"/>
              <a:ext cx="629920" cy="314960"/>
            </a:xfrm>
            <a:custGeom>
              <a:avLst/>
              <a:gdLst/>
              <a:ahLst/>
              <a:cxnLst/>
              <a:rect l="l" t="t" r="r" b="b"/>
              <a:pathLst>
                <a:path w="629919" h="314960">
                  <a:moveTo>
                    <a:pt x="314813" y="0"/>
                  </a:moveTo>
                  <a:lnTo>
                    <a:pt x="314813" y="157406"/>
                  </a:lnTo>
                  <a:lnTo>
                    <a:pt x="472219" y="157406"/>
                  </a:lnTo>
                  <a:lnTo>
                    <a:pt x="472219" y="0"/>
                  </a:lnTo>
                  <a:lnTo>
                    <a:pt x="314813" y="0"/>
                  </a:lnTo>
                  <a:close/>
                </a:path>
                <a:path w="629919" h="314960">
                  <a:moveTo>
                    <a:pt x="472219" y="0"/>
                  </a:moveTo>
                  <a:lnTo>
                    <a:pt x="472219" y="157406"/>
                  </a:lnTo>
                  <a:lnTo>
                    <a:pt x="629626" y="157406"/>
                  </a:lnTo>
                  <a:lnTo>
                    <a:pt x="629626" y="0"/>
                  </a:lnTo>
                  <a:lnTo>
                    <a:pt x="472219" y="0"/>
                  </a:lnTo>
                  <a:close/>
                </a:path>
                <a:path w="629919" h="314960">
                  <a:moveTo>
                    <a:pt x="0" y="157406"/>
                  </a:moveTo>
                  <a:lnTo>
                    <a:pt x="0" y="314813"/>
                  </a:lnTo>
                  <a:lnTo>
                    <a:pt x="157406" y="314813"/>
                  </a:lnTo>
                  <a:lnTo>
                    <a:pt x="157406" y="157406"/>
                  </a:lnTo>
                  <a:lnTo>
                    <a:pt x="0" y="157406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29417" y="2191917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86823" y="2191917"/>
              <a:ext cx="314960" cy="157480"/>
            </a:xfrm>
            <a:custGeom>
              <a:avLst/>
              <a:gdLst/>
              <a:ahLst/>
              <a:cxnLst/>
              <a:rect l="l" t="t" r="r" b="b"/>
              <a:pathLst>
                <a:path w="314959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  <a:path w="314959" h="157480">
                  <a:moveTo>
                    <a:pt x="157406" y="0"/>
                  </a:moveTo>
                  <a:lnTo>
                    <a:pt x="157406" y="157406"/>
                  </a:lnTo>
                  <a:lnTo>
                    <a:pt x="314813" y="157406"/>
                  </a:lnTo>
                  <a:lnTo>
                    <a:pt x="314813" y="0"/>
                  </a:lnTo>
                  <a:lnTo>
                    <a:pt x="157406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44230" y="2191917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901636" y="2191917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901636" y="2191917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29417" y="2349324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29417" y="2349324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86823" y="2349324"/>
              <a:ext cx="314960" cy="157480"/>
            </a:xfrm>
            <a:custGeom>
              <a:avLst/>
              <a:gdLst/>
              <a:ahLst/>
              <a:cxnLst/>
              <a:rect l="l" t="t" r="r" b="b"/>
              <a:pathLst>
                <a:path w="314959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  <a:path w="314959" h="157480">
                  <a:moveTo>
                    <a:pt x="157406" y="0"/>
                  </a:moveTo>
                  <a:lnTo>
                    <a:pt x="157406" y="157406"/>
                  </a:lnTo>
                  <a:lnTo>
                    <a:pt x="314813" y="157406"/>
                  </a:lnTo>
                  <a:lnTo>
                    <a:pt x="314813" y="0"/>
                  </a:lnTo>
                  <a:lnTo>
                    <a:pt x="157406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744230" y="2349324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901636" y="2349324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901636" y="2349324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429417" y="2506730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429417" y="2506730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86823" y="2506730"/>
              <a:ext cx="314960" cy="157480"/>
            </a:xfrm>
            <a:custGeom>
              <a:avLst/>
              <a:gdLst/>
              <a:ahLst/>
              <a:cxnLst/>
              <a:rect l="l" t="t" r="r" b="b"/>
              <a:pathLst>
                <a:path w="314959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  <a:path w="314959" h="157480">
                  <a:moveTo>
                    <a:pt x="157406" y="0"/>
                  </a:moveTo>
                  <a:lnTo>
                    <a:pt x="157406" y="157406"/>
                  </a:lnTo>
                  <a:lnTo>
                    <a:pt x="314813" y="157406"/>
                  </a:lnTo>
                  <a:lnTo>
                    <a:pt x="314813" y="0"/>
                  </a:lnTo>
                  <a:lnTo>
                    <a:pt x="157406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44230" y="2506730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901636" y="2506730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901636" y="2506730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901636" y="2191917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157406" y="157406"/>
                  </a:moveTo>
                  <a:lnTo>
                    <a:pt x="157406" y="0"/>
                  </a:lnTo>
                  <a:lnTo>
                    <a:pt x="0" y="0"/>
                  </a:lnTo>
                  <a:lnTo>
                    <a:pt x="0" y="157406"/>
                  </a:lnTo>
                  <a:lnTo>
                    <a:pt x="157406" y="157406"/>
                  </a:lnTo>
                  <a:close/>
                </a:path>
              </a:pathLst>
            </a:custGeom>
            <a:solidFill>
              <a:srgbClr val="FFF2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901636" y="2191917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157406" y="157406"/>
                  </a:moveTo>
                  <a:lnTo>
                    <a:pt x="157406" y="0"/>
                  </a:lnTo>
                  <a:lnTo>
                    <a:pt x="0" y="0"/>
                  </a:lnTo>
                  <a:lnTo>
                    <a:pt x="0" y="157406"/>
                  </a:lnTo>
                  <a:lnTo>
                    <a:pt x="157406" y="157406"/>
                  </a:lnTo>
                  <a:close/>
                </a:path>
              </a:pathLst>
            </a:custGeom>
            <a:ln w="17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44230" y="2349324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157406" y="157406"/>
                  </a:moveTo>
                  <a:lnTo>
                    <a:pt x="157406" y="0"/>
                  </a:lnTo>
                  <a:lnTo>
                    <a:pt x="0" y="0"/>
                  </a:lnTo>
                  <a:lnTo>
                    <a:pt x="0" y="157406"/>
                  </a:lnTo>
                  <a:lnTo>
                    <a:pt x="157406" y="157406"/>
                  </a:lnTo>
                  <a:close/>
                </a:path>
              </a:pathLst>
            </a:custGeom>
            <a:solidFill>
              <a:srgbClr val="FFF2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44230" y="2349324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157406" y="157406"/>
                  </a:moveTo>
                  <a:lnTo>
                    <a:pt x="157406" y="0"/>
                  </a:lnTo>
                  <a:lnTo>
                    <a:pt x="0" y="0"/>
                  </a:lnTo>
                  <a:lnTo>
                    <a:pt x="0" y="157406"/>
                  </a:lnTo>
                  <a:lnTo>
                    <a:pt x="157406" y="157406"/>
                  </a:lnTo>
                  <a:close/>
                </a:path>
              </a:pathLst>
            </a:custGeom>
            <a:ln w="17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86823" y="2506730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157406" y="157406"/>
                  </a:moveTo>
                  <a:lnTo>
                    <a:pt x="157406" y="0"/>
                  </a:lnTo>
                  <a:lnTo>
                    <a:pt x="0" y="0"/>
                  </a:lnTo>
                  <a:lnTo>
                    <a:pt x="0" y="157406"/>
                  </a:lnTo>
                  <a:lnTo>
                    <a:pt x="157406" y="157406"/>
                  </a:lnTo>
                  <a:close/>
                </a:path>
              </a:pathLst>
            </a:custGeom>
            <a:solidFill>
              <a:srgbClr val="FFF2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29417" y="2034511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19" h="629919">
                  <a:moveTo>
                    <a:pt x="314813" y="629626"/>
                  </a:moveTo>
                  <a:lnTo>
                    <a:pt x="314813" y="472219"/>
                  </a:lnTo>
                  <a:lnTo>
                    <a:pt x="157406" y="472219"/>
                  </a:lnTo>
                  <a:lnTo>
                    <a:pt x="157406" y="629626"/>
                  </a:lnTo>
                  <a:lnTo>
                    <a:pt x="314813" y="629626"/>
                  </a:lnTo>
                  <a:close/>
                </a:path>
                <a:path w="629919" h="629919">
                  <a:moveTo>
                    <a:pt x="0" y="0"/>
                  </a:moveTo>
                  <a:lnTo>
                    <a:pt x="629626" y="0"/>
                  </a:lnTo>
                  <a:lnTo>
                    <a:pt x="629626" y="314813"/>
                  </a:lnTo>
                  <a:lnTo>
                    <a:pt x="629626" y="157406"/>
                  </a:lnTo>
                  <a:lnTo>
                    <a:pt x="629626" y="314813"/>
                  </a:lnTo>
                  <a:lnTo>
                    <a:pt x="472219" y="314813"/>
                  </a:lnTo>
                  <a:lnTo>
                    <a:pt x="472219" y="472219"/>
                  </a:lnTo>
                  <a:lnTo>
                    <a:pt x="314813" y="472219"/>
                  </a:lnTo>
                  <a:lnTo>
                    <a:pt x="314813" y="629626"/>
                  </a:lnTo>
                  <a:lnTo>
                    <a:pt x="157406" y="629626"/>
                  </a:lnTo>
                  <a:lnTo>
                    <a:pt x="0" y="629626"/>
                  </a:lnTo>
                  <a:lnTo>
                    <a:pt x="0" y="0"/>
                  </a:lnTo>
                  <a:close/>
                </a:path>
              </a:pathLst>
            </a:custGeom>
            <a:ln w="17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29417" y="2104362"/>
              <a:ext cx="157480" cy="17780"/>
            </a:xfrm>
            <a:custGeom>
              <a:avLst/>
              <a:gdLst/>
              <a:ahLst/>
              <a:cxnLst/>
              <a:rect l="l" t="t" r="r" b="b"/>
              <a:pathLst>
                <a:path w="157479" h="17780">
                  <a:moveTo>
                    <a:pt x="157406" y="0"/>
                  </a:moveTo>
                  <a:lnTo>
                    <a:pt x="0" y="0"/>
                  </a:lnTo>
                  <a:lnTo>
                    <a:pt x="0" y="17703"/>
                  </a:lnTo>
                  <a:lnTo>
                    <a:pt x="157406" y="17703"/>
                  </a:lnTo>
                  <a:lnTo>
                    <a:pt x="157406" y="0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29417" y="2113214"/>
              <a:ext cx="472440" cy="314960"/>
            </a:xfrm>
            <a:custGeom>
              <a:avLst/>
              <a:gdLst/>
              <a:ahLst/>
              <a:cxnLst/>
              <a:rect l="l" t="t" r="r" b="b"/>
              <a:pathLst>
                <a:path w="472440" h="314960">
                  <a:moveTo>
                    <a:pt x="157406" y="0"/>
                  </a:moveTo>
                  <a:lnTo>
                    <a:pt x="188041" y="6184"/>
                  </a:lnTo>
                  <a:lnTo>
                    <a:pt x="213058" y="23051"/>
                  </a:lnTo>
                  <a:lnTo>
                    <a:pt x="229924" y="48068"/>
                  </a:lnTo>
                  <a:lnTo>
                    <a:pt x="236109" y="78703"/>
                  </a:lnTo>
                </a:path>
                <a:path w="472440" h="314960">
                  <a:moveTo>
                    <a:pt x="236109" y="78703"/>
                  </a:moveTo>
                  <a:lnTo>
                    <a:pt x="242294" y="109338"/>
                  </a:lnTo>
                  <a:lnTo>
                    <a:pt x="259161" y="134355"/>
                  </a:lnTo>
                  <a:lnTo>
                    <a:pt x="284178" y="151221"/>
                  </a:lnTo>
                  <a:lnTo>
                    <a:pt x="314813" y="157406"/>
                  </a:lnTo>
                </a:path>
                <a:path w="472440" h="314960">
                  <a:moveTo>
                    <a:pt x="314813" y="157406"/>
                  </a:moveTo>
                  <a:lnTo>
                    <a:pt x="345447" y="163591"/>
                  </a:lnTo>
                  <a:lnTo>
                    <a:pt x="370464" y="180458"/>
                  </a:lnTo>
                  <a:lnTo>
                    <a:pt x="387331" y="205474"/>
                  </a:lnTo>
                  <a:lnTo>
                    <a:pt x="393516" y="236109"/>
                  </a:lnTo>
                </a:path>
                <a:path w="472440" h="314960">
                  <a:moveTo>
                    <a:pt x="393516" y="236109"/>
                  </a:moveTo>
                  <a:lnTo>
                    <a:pt x="399700" y="266744"/>
                  </a:lnTo>
                  <a:lnTo>
                    <a:pt x="416567" y="291761"/>
                  </a:lnTo>
                  <a:lnTo>
                    <a:pt x="441584" y="308627"/>
                  </a:lnTo>
                  <a:lnTo>
                    <a:pt x="472219" y="314812"/>
                  </a:lnTo>
                </a:path>
                <a:path w="472440" h="314960">
                  <a:moveTo>
                    <a:pt x="0" y="157406"/>
                  </a:moveTo>
                  <a:lnTo>
                    <a:pt x="30634" y="163591"/>
                  </a:lnTo>
                  <a:lnTo>
                    <a:pt x="55651" y="180458"/>
                  </a:lnTo>
                  <a:lnTo>
                    <a:pt x="72518" y="205474"/>
                  </a:lnTo>
                  <a:lnTo>
                    <a:pt x="78703" y="236109"/>
                  </a:lnTo>
                </a:path>
                <a:path w="472440" h="314960">
                  <a:moveTo>
                    <a:pt x="78703" y="236109"/>
                  </a:moveTo>
                  <a:lnTo>
                    <a:pt x="84888" y="266744"/>
                  </a:lnTo>
                  <a:lnTo>
                    <a:pt x="101754" y="291761"/>
                  </a:lnTo>
                  <a:lnTo>
                    <a:pt x="126771" y="308628"/>
                  </a:lnTo>
                  <a:lnTo>
                    <a:pt x="157406" y="314813"/>
                  </a:lnTo>
                </a:path>
              </a:pathLst>
            </a:custGeom>
            <a:ln w="17703">
              <a:solidFill>
                <a:srgbClr val="FF7F7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86823" y="2419175"/>
              <a:ext cx="157480" cy="17780"/>
            </a:xfrm>
            <a:custGeom>
              <a:avLst/>
              <a:gdLst/>
              <a:ahLst/>
              <a:cxnLst/>
              <a:rect l="l" t="t" r="r" b="b"/>
              <a:pathLst>
                <a:path w="157479" h="17780">
                  <a:moveTo>
                    <a:pt x="157406" y="0"/>
                  </a:moveTo>
                  <a:lnTo>
                    <a:pt x="0" y="0"/>
                  </a:lnTo>
                  <a:lnTo>
                    <a:pt x="0" y="17703"/>
                  </a:lnTo>
                  <a:lnTo>
                    <a:pt x="157406" y="17703"/>
                  </a:lnTo>
                  <a:lnTo>
                    <a:pt x="157406" y="0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429417" y="2428027"/>
              <a:ext cx="393700" cy="157480"/>
            </a:xfrm>
            <a:custGeom>
              <a:avLst/>
              <a:gdLst/>
              <a:ahLst/>
              <a:cxnLst/>
              <a:rect l="l" t="t" r="r" b="b"/>
              <a:pathLst>
                <a:path w="393700" h="157480">
                  <a:moveTo>
                    <a:pt x="314813" y="0"/>
                  </a:moveTo>
                  <a:lnTo>
                    <a:pt x="345447" y="6184"/>
                  </a:lnTo>
                  <a:lnTo>
                    <a:pt x="370464" y="23051"/>
                  </a:lnTo>
                  <a:lnTo>
                    <a:pt x="387331" y="48067"/>
                  </a:lnTo>
                  <a:lnTo>
                    <a:pt x="393516" y="78703"/>
                  </a:lnTo>
                </a:path>
                <a:path w="393700" h="157480">
                  <a:moveTo>
                    <a:pt x="0" y="0"/>
                  </a:moveTo>
                  <a:lnTo>
                    <a:pt x="30634" y="6184"/>
                  </a:lnTo>
                  <a:lnTo>
                    <a:pt x="55651" y="23051"/>
                  </a:lnTo>
                  <a:lnTo>
                    <a:pt x="72518" y="48068"/>
                  </a:lnTo>
                  <a:lnTo>
                    <a:pt x="78703" y="78703"/>
                  </a:lnTo>
                </a:path>
                <a:path w="393700" h="157480">
                  <a:moveTo>
                    <a:pt x="78703" y="78703"/>
                  </a:moveTo>
                  <a:lnTo>
                    <a:pt x="84888" y="109338"/>
                  </a:lnTo>
                  <a:lnTo>
                    <a:pt x="101754" y="134354"/>
                  </a:lnTo>
                  <a:lnTo>
                    <a:pt x="126771" y="151221"/>
                  </a:lnTo>
                  <a:lnTo>
                    <a:pt x="157406" y="157406"/>
                  </a:lnTo>
                </a:path>
              </a:pathLst>
            </a:custGeom>
            <a:ln w="17703">
              <a:solidFill>
                <a:srgbClr val="FF7F7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86823" y="2576582"/>
              <a:ext cx="157480" cy="17780"/>
            </a:xfrm>
            <a:custGeom>
              <a:avLst/>
              <a:gdLst/>
              <a:ahLst/>
              <a:cxnLst/>
              <a:rect l="l" t="t" r="r" b="b"/>
              <a:pathLst>
                <a:path w="157479" h="17780">
                  <a:moveTo>
                    <a:pt x="0" y="17703"/>
                  </a:moveTo>
                  <a:lnTo>
                    <a:pt x="157406" y="17703"/>
                  </a:lnTo>
                  <a:lnTo>
                    <a:pt x="157406" y="0"/>
                  </a:lnTo>
                  <a:lnTo>
                    <a:pt x="0" y="0"/>
                  </a:lnTo>
                  <a:lnTo>
                    <a:pt x="0" y="17703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29417" y="2585434"/>
              <a:ext cx="78740" cy="78740"/>
            </a:xfrm>
            <a:custGeom>
              <a:avLst/>
              <a:gdLst/>
              <a:ahLst/>
              <a:cxnLst/>
              <a:rect l="l" t="t" r="r" b="b"/>
              <a:pathLst>
                <a:path w="78740" h="78739">
                  <a:moveTo>
                    <a:pt x="0" y="0"/>
                  </a:moveTo>
                  <a:lnTo>
                    <a:pt x="30634" y="6184"/>
                  </a:lnTo>
                  <a:lnTo>
                    <a:pt x="55651" y="23051"/>
                  </a:lnTo>
                  <a:lnTo>
                    <a:pt x="72518" y="48067"/>
                  </a:lnTo>
                  <a:lnTo>
                    <a:pt x="78703" y="78703"/>
                  </a:lnTo>
                </a:path>
              </a:pathLst>
            </a:custGeom>
            <a:ln w="17703">
              <a:solidFill>
                <a:srgbClr val="FF7F7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971488" y="2034511"/>
              <a:ext cx="17780" cy="157480"/>
            </a:xfrm>
            <a:custGeom>
              <a:avLst/>
              <a:gdLst/>
              <a:ahLst/>
              <a:cxnLst/>
              <a:rect l="l" t="t" r="r" b="b"/>
              <a:pathLst>
                <a:path w="17780" h="157480">
                  <a:moveTo>
                    <a:pt x="17703" y="0"/>
                  </a:moveTo>
                  <a:lnTo>
                    <a:pt x="0" y="0"/>
                  </a:lnTo>
                  <a:lnTo>
                    <a:pt x="0" y="157406"/>
                  </a:lnTo>
                  <a:lnTo>
                    <a:pt x="17703" y="157406"/>
                  </a:lnTo>
                  <a:lnTo>
                    <a:pt x="17703" y="0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980339" y="2191917"/>
              <a:ext cx="78740" cy="78740"/>
            </a:xfrm>
            <a:custGeom>
              <a:avLst/>
              <a:gdLst/>
              <a:ahLst/>
              <a:cxnLst/>
              <a:rect l="l" t="t" r="r" b="b"/>
              <a:pathLst>
                <a:path w="78740" h="78739">
                  <a:moveTo>
                    <a:pt x="0" y="0"/>
                  </a:moveTo>
                  <a:lnTo>
                    <a:pt x="6184" y="30634"/>
                  </a:lnTo>
                  <a:lnTo>
                    <a:pt x="23051" y="55651"/>
                  </a:lnTo>
                  <a:lnTo>
                    <a:pt x="48067" y="72518"/>
                  </a:lnTo>
                  <a:lnTo>
                    <a:pt x="78703" y="78703"/>
                  </a:lnTo>
                </a:path>
              </a:pathLst>
            </a:custGeom>
            <a:ln w="17703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14081" y="2034511"/>
              <a:ext cx="17780" cy="157480"/>
            </a:xfrm>
            <a:custGeom>
              <a:avLst/>
              <a:gdLst/>
              <a:ahLst/>
              <a:cxnLst/>
              <a:rect l="l" t="t" r="r" b="b"/>
              <a:pathLst>
                <a:path w="17780" h="157480">
                  <a:moveTo>
                    <a:pt x="17703" y="0"/>
                  </a:moveTo>
                  <a:lnTo>
                    <a:pt x="0" y="0"/>
                  </a:lnTo>
                  <a:lnTo>
                    <a:pt x="0" y="157406"/>
                  </a:lnTo>
                  <a:lnTo>
                    <a:pt x="17703" y="157406"/>
                  </a:lnTo>
                  <a:lnTo>
                    <a:pt x="17703" y="0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65526" y="2034511"/>
              <a:ext cx="314960" cy="314960"/>
            </a:xfrm>
            <a:custGeom>
              <a:avLst/>
              <a:gdLst/>
              <a:ahLst/>
              <a:cxnLst/>
              <a:rect l="l" t="t" r="r" b="b"/>
              <a:pathLst>
                <a:path w="314959" h="314960">
                  <a:moveTo>
                    <a:pt x="157406" y="157406"/>
                  </a:moveTo>
                  <a:lnTo>
                    <a:pt x="163591" y="188041"/>
                  </a:lnTo>
                  <a:lnTo>
                    <a:pt x="180458" y="213058"/>
                  </a:lnTo>
                  <a:lnTo>
                    <a:pt x="205474" y="229924"/>
                  </a:lnTo>
                  <a:lnTo>
                    <a:pt x="236109" y="236109"/>
                  </a:lnTo>
                </a:path>
                <a:path w="314959" h="314960">
                  <a:moveTo>
                    <a:pt x="236109" y="236109"/>
                  </a:moveTo>
                  <a:lnTo>
                    <a:pt x="266744" y="242294"/>
                  </a:lnTo>
                  <a:lnTo>
                    <a:pt x="291761" y="259161"/>
                  </a:lnTo>
                  <a:lnTo>
                    <a:pt x="308628" y="284178"/>
                  </a:lnTo>
                  <a:lnTo>
                    <a:pt x="314813" y="314812"/>
                  </a:lnTo>
                </a:path>
                <a:path w="314959" h="314960">
                  <a:moveTo>
                    <a:pt x="0" y="0"/>
                  </a:moveTo>
                  <a:lnTo>
                    <a:pt x="6184" y="30634"/>
                  </a:lnTo>
                  <a:lnTo>
                    <a:pt x="23051" y="55651"/>
                  </a:lnTo>
                  <a:lnTo>
                    <a:pt x="48068" y="72518"/>
                  </a:lnTo>
                  <a:lnTo>
                    <a:pt x="78703" y="78703"/>
                  </a:lnTo>
                </a:path>
              </a:pathLst>
            </a:custGeom>
            <a:ln w="17703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99262" y="2034514"/>
              <a:ext cx="560070" cy="157480"/>
            </a:xfrm>
            <a:custGeom>
              <a:avLst/>
              <a:gdLst/>
              <a:ahLst/>
              <a:cxnLst/>
              <a:rect l="l" t="t" r="r" b="b"/>
              <a:pathLst>
                <a:path w="560069" h="157480">
                  <a:moveTo>
                    <a:pt x="17703" y="0"/>
                  </a:moveTo>
                  <a:lnTo>
                    <a:pt x="0" y="0"/>
                  </a:lnTo>
                  <a:lnTo>
                    <a:pt x="0" y="157403"/>
                  </a:lnTo>
                  <a:lnTo>
                    <a:pt x="17703" y="157403"/>
                  </a:lnTo>
                  <a:lnTo>
                    <a:pt x="17703" y="0"/>
                  </a:lnTo>
                  <a:close/>
                </a:path>
                <a:path w="560069" h="157480">
                  <a:moveTo>
                    <a:pt x="559777" y="69850"/>
                  </a:moveTo>
                  <a:lnTo>
                    <a:pt x="402374" y="69850"/>
                  </a:lnTo>
                  <a:lnTo>
                    <a:pt x="244957" y="69850"/>
                  </a:lnTo>
                  <a:lnTo>
                    <a:pt x="244957" y="87553"/>
                  </a:lnTo>
                  <a:lnTo>
                    <a:pt x="402374" y="87553"/>
                  </a:lnTo>
                  <a:lnTo>
                    <a:pt x="559777" y="87553"/>
                  </a:lnTo>
                  <a:lnTo>
                    <a:pt x="559777" y="69850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08120" y="2191917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0" y="0"/>
                  </a:moveTo>
                  <a:lnTo>
                    <a:pt x="6184" y="30634"/>
                  </a:lnTo>
                  <a:lnTo>
                    <a:pt x="23051" y="55651"/>
                  </a:lnTo>
                  <a:lnTo>
                    <a:pt x="48068" y="72518"/>
                  </a:lnTo>
                  <a:lnTo>
                    <a:pt x="78703" y="78703"/>
                  </a:lnTo>
                </a:path>
                <a:path w="157479" h="157480">
                  <a:moveTo>
                    <a:pt x="78703" y="78703"/>
                  </a:moveTo>
                  <a:lnTo>
                    <a:pt x="109338" y="84888"/>
                  </a:lnTo>
                  <a:lnTo>
                    <a:pt x="134355" y="101754"/>
                  </a:lnTo>
                  <a:lnTo>
                    <a:pt x="151221" y="126771"/>
                  </a:lnTo>
                  <a:lnTo>
                    <a:pt x="157406" y="157406"/>
                  </a:lnTo>
                </a:path>
              </a:pathLst>
            </a:custGeom>
            <a:ln w="17703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56666" y="2349335"/>
              <a:ext cx="17780" cy="314960"/>
            </a:xfrm>
            <a:custGeom>
              <a:avLst/>
              <a:gdLst/>
              <a:ahLst/>
              <a:cxnLst/>
              <a:rect l="l" t="t" r="r" b="b"/>
              <a:pathLst>
                <a:path w="17779" h="314960">
                  <a:moveTo>
                    <a:pt x="17703" y="0"/>
                  </a:moveTo>
                  <a:lnTo>
                    <a:pt x="0" y="0"/>
                  </a:lnTo>
                  <a:lnTo>
                    <a:pt x="0" y="157403"/>
                  </a:lnTo>
                  <a:lnTo>
                    <a:pt x="0" y="314807"/>
                  </a:lnTo>
                  <a:lnTo>
                    <a:pt x="17703" y="314807"/>
                  </a:lnTo>
                  <a:lnTo>
                    <a:pt x="17703" y="157403"/>
                  </a:lnTo>
                  <a:lnTo>
                    <a:pt x="17703" y="0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156"/>
          <p:cNvSpPr txBox="1"/>
          <p:nvPr/>
        </p:nvSpPr>
        <p:spPr>
          <a:xfrm>
            <a:off x="439724" y="2693808"/>
            <a:ext cx="56451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LM Sans 10"/>
                <a:cs typeface="LM Sans 10"/>
              </a:rPr>
              <a:t>h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95" dirty="0">
                <a:latin typeface="LM Sans 10"/>
                <a:cs typeface="LM Sans 10"/>
              </a:rPr>
              <a:t> </a:t>
            </a:r>
            <a:r>
              <a:rPr sz="1100" spc="-75" dirty="0">
                <a:latin typeface="Arial"/>
                <a:cs typeface="Arial"/>
              </a:rPr>
              <a:t>0011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5" dirty="0">
                <a:latin typeface="LM Sans 10"/>
                <a:cs typeface="LM Sans 10"/>
              </a:rPr>
              <a:t>v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05" dirty="0">
                <a:latin typeface="LM Sans 10"/>
                <a:cs typeface="LM Sans 10"/>
              </a:rPr>
              <a:t> </a:t>
            </a:r>
            <a:r>
              <a:rPr sz="1100" spc="-75" dirty="0">
                <a:latin typeface="Arial"/>
                <a:cs typeface="Arial"/>
              </a:rPr>
              <a:t>1010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1332852" y="1994266"/>
            <a:ext cx="114935" cy="65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305" algn="just">
              <a:lnSpc>
                <a:spcPct val="108700"/>
              </a:lnSpc>
              <a:spcBef>
                <a:spcPts val="100"/>
              </a:spcBef>
            </a:pPr>
            <a:r>
              <a:rPr sz="950" dirty="0">
                <a:solidFill>
                  <a:srgbClr val="BF7F3F"/>
                </a:solidFill>
                <a:latin typeface="LM Sans 10"/>
                <a:cs typeface="LM Sans 10"/>
              </a:rPr>
              <a:t>I  O  O  O</a:t>
            </a:r>
            <a:endParaRPr sz="950">
              <a:latin typeface="LM Sans 10"/>
              <a:cs typeface="LM Sans 10"/>
            </a:endParaRPr>
          </a:p>
        </p:txBody>
      </p:sp>
      <p:grpSp>
        <p:nvGrpSpPr>
          <p:cNvPr id="158" name="object 158"/>
          <p:cNvGrpSpPr/>
          <p:nvPr/>
        </p:nvGrpSpPr>
        <p:grpSpPr>
          <a:xfrm>
            <a:off x="1459997" y="2025659"/>
            <a:ext cx="647700" cy="647700"/>
            <a:chOff x="1459997" y="2025659"/>
            <a:chExt cx="647700" cy="647700"/>
          </a:xfrm>
        </p:grpSpPr>
        <p:sp>
          <p:nvSpPr>
            <p:cNvPr id="159" name="object 159"/>
            <p:cNvSpPr/>
            <p:nvPr/>
          </p:nvSpPr>
          <p:spPr>
            <a:xfrm>
              <a:off x="1468848" y="2034511"/>
              <a:ext cx="314960" cy="157480"/>
            </a:xfrm>
            <a:custGeom>
              <a:avLst/>
              <a:gdLst/>
              <a:ahLst/>
              <a:cxnLst/>
              <a:rect l="l" t="t" r="r" b="b"/>
              <a:pathLst>
                <a:path w="314960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  <a:path w="314960" h="157480">
                  <a:moveTo>
                    <a:pt x="157406" y="0"/>
                  </a:moveTo>
                  <a:lnTo>
                    <a:pt x="157406" y="157406"/>
                  </a:lnTo>
                  <a:lnTo>
                    <a:pt x="314813" y="157406"/>
                  </a:lnTo>
                  <a:lnTo>
                    <a:pt x="314813" y="0"/>
                  </a:lnTo>
                  <a:lnTo>
                    <a:pt x="157406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626255" y="2034511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468848" y="2034511"/>
              <a:ext cx="629920" cy="314960"/>
            </a:xfrm>
            <a:custGeom>
              <a:avLst/>
              <a:gdLst/>
              <a:ahLst/>
              <a:cxnLst/>
              <a:rect l="l" t="t" r="r" b="b"/>
              <a:pathLst>
                <a:path w="629919" h="314960">
                  <a:moveTo>
                    <a:pt x="314813" y="0"/>
                  </a:moveTo>
                  <a:lnTo>
                    <a:pt x="314813" y="157406"/>
                  </a:lnTo>
                  <a:lnTo>
                    <a:pt x="472219" y="157406"/>
                  </a:lnTo>
                  <a:lnTo>
                    <a:pt x="472219" y="0"/>
                  </a:lnTo>
                  <a:lnTo>
                    <a:pt x="314813" y="0"/>
                  </a:lnTo>
                  <a:close/>
                </a:path>
                <a:path w="629919" h="314960">
                  <a:moveTo>
                    <a:pt x="472219" y="0"/>
                  </a:moveTo>
                  <a:lnTo>
                    <a:pt x="472219" y="157406"/>
                  </a:lnTo>
                  <a:lnTo>
                    <a:pt x="629626" y="157406"/>
                  </a:lnTo>
                  <a:lnTo>
                    <a:pt x="629626" y="0"/>
                  </a:lnTo>
                  <a:lnTo>
                    <a:pt x="472219" y="0"/>
                  </a:lnTo>
                  <a:close/>
                </a:path>
                <a:path w="629919" h="314960">
                  <a:moveTo>
                    <a:pt x="0" y="157406"/>
                  </a:moveTo>
                  <a:lnTo>
                    <a:pt x="0" y="314813"/>
                  </a:lnTo>
                  <a:lnTo>
                    <a:pt x="157406" y="314813"/>
                  </a:lnTo>
                  <a:lnTo>
                    <a:pt x="157406" y="157406"/>
                  </a:lnTo>
                  <a:lnTo>
                    <a:pt x="0" y="157406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468848" y="2191917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626255" y="2191917"/>
              <a:ext cx="314960" cy="157480"/>
            </a:xfrm>
            <a:custGeom>
              <a:avLst/>
              <a:gdLst/>
              <a:ahLst/>
              <a:cxnLst/>
              <a:rect l="l" t="t" r="r" b="b"/>
              <a:pathLst>
                <a:path w="314960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  <a:path w="314960" h="157480">
                  <a:moveTo>
                    <a:pt x="157406" y="0"/>
                  </a:moveTo>
                  <a:lnTo>
                    <a:pt x="157406" y="157406"/>
                  </a:lnTo>
                  <a:lnTo>
                    <a:pt x="314813" y="157406"/>
                  </a:lnTo>
                  <a:lnTo>
                    <a:pt x="314813" y="0"/>
                  </a:lnTo>
                  <a:lnTo>
                    <a:pt x="157406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783661" y="2191917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941068" y="2191917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941068" y="2191917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468848" y="2349324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468848" y="2349324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626255" y="2349324"/>
              <a:ext cx="314960" cy="157480"/>
            </a:xfrm>
            <a:custGeom>
              <a:avLst/>
              <a:gdLst/>
              <a:ahLst/>
              <a:cxnLst/>
              <a:rect l="l" t="t" r="r" b="b"/>
              <a:pathLst>
                <a:path w="314960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  <a:path w="314960" h="157480">
                  <a:moveTo>
                    <a:pt x="157406" y="0"/>
                  </a:moveTo>
                  <a:lnTo>
                    <a:pt x="157406" y="157406"/>
                  </a:lnTo>
                  <a:lnTo>
                    <a:pt x="314813" y="157406"/>
                  </a:lnTo>
                  <a:lnTo>
                    <a:pt x="314813" y="0"/>
                  </a:lnTo>
                  <a:lnTo>
                    <a:pt x="157406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783661" y="2349324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941068" y="2349324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941068" y="2349324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468848" y="2506730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468848" y="2506730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626255" y="2506730"/>
              <a:ext cx="314960" cy="157480"/>
            </a:xfrm>
            <a:custGeom>
              <a:avLst/>
              <a:gdLst/>
              <a:ahLst/>
              <a:cxnLst/>
              <a:rect l="l" t="t" r="r" b="b"/>
              <a:pathLst>
                <a:path w="314960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  <a:path w="314960" h="157480">
                  <a:moveTo>
                    <a:pt x="157406" y="0"/>
                  </a:moveTo>
                  <a:lnTo>
                    <a:pt x="157406" y="157406"/>
                  </a:lnTo>
                  <a:lnTo>
                    <a:pt x="314813" y="157406"/>
                  </a:lnTo>
                  <a:lnTo>
                    <a:pt x="314813" y="0"/>
                  </a:lnTo>
                  <a:lnTo>
                    <a:pt x="157406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783661" y="2506730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941068" y="2506730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941068" y="2506730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941068" y="2349324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157406" y="157406"/>
                  </a:moveTo>
                  <a:lnTo>
                    <a:pt x="157406" y="0"/>
                  </a:lnTo>
                  <a:lnTo>
                    <a:pt x="0" y="0"/>
                  </a:lnTo>
                  <a:lnTo>
                    <a:pt x="0" y="157406"/>
                  </a:lnTo>
                  <a:lnTo>
                    <a:pt x="157406" y="157406"/>
                  </a:lnTo>
                  <a:close/>
                </a:path>
              </a:pathLst>
            </a:custGeom>
            <a:solidFill>
              <a:srgbClr val="FFF2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941068" y="2349324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157406" y="157406"/>
                  </a:moveTo>
                  <a:lnTo>
                    <a:pt x="157406" y="0"/>
                  </a:lnTo>
                  <a:lnTo>
                    <a:pt x="0" y="0"/>
                  </a:lnTo>
                  <a:lnTo>
                    <a:pt x="0" y="157406"/>
                  </a:lnTo>
                  <a:lnTo>
                    <a:pt x="157406" y="157406"/>
                  </a:lnTo>
                  <a:close/>
                </a:path>
              </a:pathLst>
            </a:custGeom>
            <a:ln w="17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783661" y="2506730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157406" y="157406"/>
                  </a:moveTo>
                  <a:lnTo>
                    <a:pt x="157406" y="0"/>
                  </a:lnTo>
                  <a:lnTo>
                    <a:pt x="0" y="0"/>
                  </a:lnTo>
                  <a:lnTo>
                    <a:pt x="0" y="157406"/>
                  </a:lnTo>
                  <a:lnTo>
                    <a:pt x="157406" y="157406"/>
                  </a:lnTo>
                  <a:close/>
                </a:path>
              </a:pathLst>
            </a:custGeom>
            <a:solidFill>
              <a:srgbClr val="FFF2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468848" y="2034511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19" h="629919">
                  <a:moveTo>
                    <a:pt x="472219" y="629626"/>
                  </a:moveTo>
                  <a:lnTo>
                    <a:pt x="472219" y="472219"/>
                  </a:lnTo>
                  <a:lnTo>
                    <a:pt x="314813" y="472219"/>
                  </a:lnTo>
                  <a:lnTo>
                    <a:pt x="314813" y="629626"/>
                  </a:lnTo>
                  <a:lnTo>
                    <a:pt x="472219" y="629626"/>
                  </a:lnTo>
                  <a:close/>
                </a:path>
                <a:path w="629919" h="629919">
                  <a:moveTo>
                    <a:pt x="0" y="0"/>
                  </a:moveTo>
                  <a:lnTo>
                    <a:pt x="629626" y="0"/>
                  </a:lnTo>
                  <a:lnTo>
                    <a:pt x="629626" y="472219"/>
                  </a:lnTo>
                  <a:lnTo>
                    <a:pt x="629626" y="314813"/>
                  </a:lnTo>
                  <a:lnTo>
                    <a:pt x="629626" y="472219"/>
                  </a:lnTo>
                  <a:lnTo>
                    <a:pt x="472219" y="472219"/>
                  </a:lnTo>
                  <a:lnTo>
                    <a:pt x="472219" y="629626"/>
                  </a:lnTo>
                  <a:lnTo>
                    <a:pt x="314813" y="629626"/>
                  </a:lnTo>
                  <a:lnTo>
                    <a:pt x="0" y="629626"/>
                  </a:lnTo>
                  <a:lnTo>
                    <a:pt x="0" y="0"/>
                  </a:lnTo>
                  <a:close/>
                </a:path>
              </a:pathLst>
            </a:custGeom>
            <a:ln w="17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468848" y="2104362"/>
              <a:ext cx="157480" cy="17780"/>
            </a:xfrm>
            <a:custGeom>
              <a:avLst/>
              <a:gdLst/>
              <a:ahLst/>
              <a:cxnLst/>
              <a:rect l="l" t="t" r="r" b="b"/>
              <a:pathLst>
                <a:path w="157480" h="17780">
                  <a:moveTo>
                    <a:pt x="157406" y="0"/>
                  </a:moveTo>
                  <a:lnTo>
                    <a:pt x="0" y="0"/>
                  </a:lnTo>
                  <a:lnTo>
                    <a:pt x="0" y="17703"/>
                  </a:lnTo>
                  <a:lnTo>
                    <a:pt x="157406" y="17703"/>
                  </a:lnTo>
                  <a:lnTo>
                    <a:pt x="157406" y="0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468848" y="2113214"/>
              <a:ext cx="551180" cy="393700"/>
            </a:xfrm>
            <a:custGeom>
              <a:avLst/>
              <a:gdLst/>
              <a:ahLst/>
              <a:cxnLst/>
              <a:rect l="l" t="t" r="r" b="b"/>
              <a:pathLst>
                <a:path w="551180" h="393700">
                  <a:moveTo>
                    <a:pt x="157406" y="0"/>
                  </a:moveTo>
                  <a:lnTo>
                    <a:pt x="188041" y="6184"/>
                  </a:lnTo>
                  <a:lnTo>
                    <a:pt x="213058" y="23051"/>
                  </a:lnTo>
                  <a:lnTo>
                    <a:pt x="229924" y="48068"/>
                  </a:lnTo>
                  <a:lnTo>
                    <a:pt x="236109" y="78703"/>
                  </a:lnTo>
                </a:path>
                <a:path w="551180" h="393700">
                  <a:moveTo>
                    <a:pt x="236109" y="78703"/>
                  </a:moveTo>
                  <a:lnTo>
                    <a:pt x="242294" y="109338"/>
                  </a:lnTo>
                  <a:lnTo>
                    <a:pt x="259161" y="134355"/>
                  </a:lnTo>
                  <a:lnTo>
                    <a:pt x="284177" y="151221"/>
                  </a:lnTo>
                  <a:lnTo>
                    <a:pt x="314812" y="157406"/>
                  </a:lnTo>
                </a:path>
                <a:path w="551180" h="393700">
                  <a:moveTo>
                    <a:pt x="314812" y="157406"/>
                  </a:moveTo>
                  <a:lnTo>
                    <a:pt x="345447" y="163591"/>
                  </a:lnTo>
                  <a:lnTo>
                    <a:pt x="370464" y="180458"/>
                  </a:lnTo>
                  <a:lnTo>
                    <a:pt x="387331" y="205474"/>
                  </a:lnTo>
                  <a:lnTo>
                    <a:pt x="393516" y="236109"/>
                  </a:lnTo>
                </a:path>
                <a:path w="551180" h="393700">
                  <a:moveTo>
                    <a:pt x="393516" y="236109"/>
                  </a:moveTo>
                  <a:lnTo>
                    <a:pt x="399700" y="266744"/>
                  </a:lnTo>
                  <a:lnTo>
                    <a:pt x="416567" y="291761"/>
                  </a:lnTo>
                  <a:lnTo>
                    <a:pt x="441584" y="308627"/>
                  </a:lnTo>
                  <a:lnTo>
                    <a:pt x="472219" y="314812"/>
                  </a:lnTo>
                </a:path>
                <a:path w="551180" h="393700">
                  <a:moveTo>
                    <a:pt x="472219" y="314812"/>
                  </a:moveTo>
                  <a:lnTo>
                    <a:pt x="502854" y="320996"/>
                  </a:lnTo>
                  <a:lnTo>
                    <a:pt x="527870" y="337863"/>
                  </a:lnTo>
                  <a:lnTo>
                    <a:pt x="544736" y="362880"/>
                  </a:lnTo>
                  <a:lnTo>
                    <a:pt x="550921" y="393515"/>
                  </a:lnTo>
                </a:path>
                <a:path w="551180" h="393700">
                  <a:moveTo>
                    <a:pt x="550921" y="393515"/>
                  </a:moveTo>
                  <a:lnTo>
                    <a:pt x="550921" y="393516"/>
                  </a:lnTo>
                </a:path>
                <a:path w="551180" h="393700">
                  <a:moveTo>
                    <a:pt x="0" y="157406"/>
                  </a:moveTo>
                  <a:lnTo>
                    <a:pt x="30634" y="163591"/>
                  </a:lnTo>
                  <a:lnTo>
                    <a:pt x="55651" y="180458"/>
                  </a:lnTo>
                  <a:lnTo>
                    <a:pt x="72518" y="205474"/>
                  </a:lnTo>
                  <a:lnTo>
                    <a:pt x="78703" y="236109"/>
                  </a:lnTo>
                </a:path>
                <a:path w="551180" h="393700">
                  <a:moveTo>
                    <a:pt x="78703" y="236109"/>
                  </a:moveTo>
                  <a:lnTo>
                    <a:pt x="84887" y="266744"/>
                  </a:lnTo>
                  <a:lnTo>
                    <a:pt x="101754" y="291761"/>
                  </a:lnTo>
                  <a:lnTo>
                    <a:pt x="126771" y="308628"/>
                  </a:lnTo>
                  <a:lnTo>
                    <a:pt x="157406" y="314813"/>
                  </a:lnTo>
                </a:path>
              </a:pathLst>
            </a:custGeom>
            <a:ln w="17703">
              <a:solidFill>
                <a:srgbClr val="FF7F7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626255" y="2419175"/>
              <a:ext cx="157480" cy="17780"/>
            </a:xfrm>
            <a:custGeom>
              <a:avLst/>
              <a:gdLst/>
              <a:ahLst/>
              <a:cxnLst/>
              <a:rect l="l" t="t" r="r" b="b"/>
              <a:pathLst>
                <a:path w="157480" h="17780">
                  <a:moveTo>
                    <a:pt x="157406" y="0"/>
                  </a:moveTo>
                  <a:lnTo>
                    <a:pt x="0" y="0"/>
                  </a:lnTo>
                  <a:lnTo>
                    <a:pt x="0" y="17703"/>
                  </a:lnTo>
                  <a:lnTo>
                    <a:pt x="157406" y="17703"/>
                  </a:lnTo>
                  <a:lnTo>
                    <a:pt x="157406" y="0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468848" y="2428027"/>
              <a:ext cx="472440" cy="157480"/>
            </a:xfrm>
            <a:custGeom>
              <a:avLst/>
              <a:gdLst/>
              <a:ahLst/>
              <a:cxnLst/>
              <a:rect l="l" t="t" r="r" b="b"/>
              <a:pathLst>
                <a:path w="472439" h="157480">
                  <a:moveTo>
                    <a:pt x="314812" y="0"/>
                  </a:moveTo>
                  <a:lnTo>
                    <a:pt x="345447" y="6184"/>
                  </a:lnTo>
                  <a:lnTo>
                    <a:pt x="370464" y="23051"/>
                  </a:lnTo>
                  <a:lnTo>
                    <a:pt x="387331" y="48067"/>
                  </a:lnTo>
                  <a:lnTo>
                    <a:pt x="393516" y="78703"/>
                  </a:lnTo>
                </a:path>
                <a:path w="472439" h="157480">
                  <a:moveTo>
                    <a:pt x="393516" y="78703"/>
                  </a:moveTo>
                  <a:lnTo>
                    <a:pt x="399700" y="109338"/>
                  </a:lnTo>
                  <a:lnTo>
                    <a:pt x="416567" y="134354"/>
                  </a:lnTo>
                  <a:lnTo>
                    <a:pt x="441584" y="151220"/>
                  </a:lnTo>
                  <a:lnTo>
                    <a:pt x="472219" y="157405"/>
                  </a:lnTo>
                </a:path>
                <a:path w="472439" h="157480">
                  <a:moveTo>
                    <a:pt x="472219" y="157405"/>
                  </a:moveTo>
                  <a:lnTo>
                    <a:pt x="472219" y="157405"/>
                  </a:lnTo>
                </a:path>
                <a:path w="472439" h="157480">
                  <a:moveTo>
                    <a:pt x="0" y="0"/>
                  </a:moveTo>
                  <a:lnTo>
                    <a:pt x="30634" y="6184"/>
                  </a:lnTo>
                  <a:lnTo>
                    <a:pt x="55651" y="23051"/>
                  </a:lnTo>
                  <a:lnTo>
                    <a:pt x="72518" y="48068"/>
                  </a:lnTo>
                  <a:lnTo>
                    <a:pt x="78703" y="78703"/>
                  </a:lnTo>
                </a:path>
                <a:path w="472439" h="157480">
                  <a:moveTo>
                    <a:pt x="78703" y="78703"/>
                  </a:moveTo>
                  <a:lnTo>
                    <a:pt x="84887" y="109338"/>
                  </a:lnTo>
                  <a:lnTo>
                    <a:pt x="101754" y="134354"/>
                  </a:lnTo>
                  <a:lnTo>
                    <a:pt x="126771" y="151221"/>
                  </a:lnTo>
                  <a:lnTo>
                    <a:pt x="157406" y="157406"/>
                  </a:lnTo>
                </a:path>
              </a:pathLst>
            </a:custGeom>
            <a:ln w="17703">
              <a:solidFill>
                <a:srgbClr val="FF7F7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626255" y="2576582"/>
              <a:ext cx="157480" cy="17780"/>
            </a:xfrm>
            <a:custGeom>
              <a:avLst/>
              <a:gdLst/>
              <a:ahLst/>
              <a:cxnLst/>
              <a:rect l="l" t="t" r="r" b="b"/>
              <a:pathLst>
                <a:path w="157480" h="17780">
                  <a:moveTo>
                    <a:pt x="157406" y="0"/>
                  </a:moveTo>
                  <a:lnTo>
                    <a:pt x="0" y="0"/>
                  </a:lnTo>
                  <a:lnTo>
                    <a:pt x="0" y="17703"/>
                  </a:lnTo>
                  <a:lnTo>
                    <a:pt x="157406" y="17703"/>
                  </a:lnTo>
                  <a:lnTo>
                    <a:pt x="157406" y="0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468848" y="2585434"/>
              <a:ext cx="393700" cy="78740"/>
            </a:xfrm>
            <a:custGeom>
              <a:avLst/>
              <a:gdLst/>
              <a:ahLst/>
              <a:cxnLst/>
              <a:rect l="l" t="t" r="r" b="b"/>
              <a:pathLst>
                <a:path w="393700" h="78739">
                  <a:moveTo>
                    <a:pt x="314812" y="0"/>
                  </a:moveTo>
                  <a:lnTo>
                    <a:pt x="345447" y="6184"/>
                  </a:lnTo>
                  <a:lnTo>
                    <a:pt x="370464" y="23051"/>
                  </a:lnTo>
                  <a:lnTo>
                    <a:pt x="387331" y="48067"/>
                  </a:lnTo>
                  <a:lnTo>
                    <a:pt x="393516" y="78703"/>
                  </a:lnTo>
                </a:path>
                <a:path w="393700" h="78739">
                  <a:moveTo>
                    <a:pt x="0" y="0"/>
                  </a:moveTo>
                  <a:lnTo>
                    <a:pt x="30634" y="6184"/>
                  </a:lnTo>
                  <a:lnTo>
                    <a:pt x="55651" y="23051"/>
                  </a:lnTo>
                  <a:lnTo>
                    <a:pt x="72518" y="48067"/>
                  </a:lnTo>
                  <a:lnTo>
                    <a:pt x="78703" y="78703"/>
                  </a:lnTo>
                </a:path>
              </a:pathLst>
            </a:custGeom>
            <a:ln w="17703">
              <a:solidFill>
                <a:srgbClr val="FF7F7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2010919" y="2034511"/>
              <a:ext cx="17780" cy="157480"/>
            </a:xfrm>
            <a:custGeom>
              <a:avLst/>
              <a:gdLst/>
              <a:ahLst/>
              <a:cxnLst/>
              <a:rect l="l" t="t" r="r" b="b"/>
              <a:pathLst>
                <a:path w="17780" h="157480">
                  <a:moveTo>
                    <a:pt x="17703" y="0"/>
                  </a:moveTo>
                  <a:lnTo>
                    <a:pt x="0" y="0"/>
                  </a:lnTo>
                  <a:lnTo>
                    <a:pt x="0" y="157406"/>
                  </a:lnTo>
                  <a:lnTo>
                    <a:pt x="17703" y="157406"/>
                  </a:lnTo>
                  <a:lnTo>
                    <a:pt x="17703" y="0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2019771" y="2191917"/>
              <a:ext cx="78740" cy="78740"/>
            </a:xfrm>
            <a:custGeom>
              <a:avLst/>
              <a:gdLst/>
              <a:ahLst/>
              <a:cxnLst/>
              <a:rect l="l" t="t" r="r" b="b"/>
              <a:pathLst>
                <a:path w="78739" h="78739">
                  <a:moveTo>
                    <a:pt x="0" y="0"/>
                  </a:moveTo>
                  <a:lnTo>
                    <a:pt x="6184" y="30634"/>
                  </a:lnTo>
                  <a:lnTo>
                    <a:pt x="23051" y="55651"/>
                  </a:lnTo>
                  <a:lnTo>
                    <a:pt x="48067" y="72518"/>
                  </a:lnTo>
                  <a:lnTo>
                    <a:pt x="78703" y="78703"/>
                  </a:lnTo>
                </a:path>
              </a:pathLst>
            </a:custGeom>
            <a:ln w="17703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853513" y="2034511"/>
              <a:ext cx="17780" cy="157480"/>
            </a:xfrm>
            <a:custGeom>
              <a:avLst/>
              <a:gdLst/>
              <a:ahLst/>
              <a:cxnLst/>
              <a:rect l="l" t="t" r="r" b="b"/>
              <a:pathLst>
                <a:path w="17780" h="157480">
                  <a:moveTo>
                    <a:pt x="17703" y="0"/>
                  </a:moveTo>
                  <a:lnTo>
                    <a:pt x="0" y="0"/>
                  </a:lnTo>
                  <a:lnTo>
                    <a:pt x="0" y="157406"/>
                  </a:lnTo>
                  <a:lnTo>
                    <a:pt x="17703" y="157406"/>
                  </a:lnTo>
                  <a:lnTo>
                    <a:pt x="17703" y="0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1704958" y="2034511"/>
              <a:ext cx="393700" cy="393700"/>
            </a:xfrm>
            <a:custGeom>
              <a:avLst/>
              <a:gdLst/>
              <a:ahLst/>
              <a:cxnLst/>
              <a:rect l="l" t="t" r="r" b="b"/>
              <a:pathLst>
                <a:path w="393700" h="393700">
                  <a:moveTo>
                    <a:pt x="157406" y="157406"/>
                  </a:moveTo>
                  <a:lnTo>
                    <a:pt x="163591" y="188041"/>
                  </a:lnTo>
                  <a:lnTo>
                    <a:pt x="180458" y="213058"/>
                  </a:lnTo>
                  <a:lnTo>
                    <a:pt x="205474" y="229924"/>
                  </a:lnTo>
                  <a:lnTo>
                    <a:pt x="236109" y="236109"/>
                  </a:lnTo>
                </a:path>
                <a:path w="393700" h="393700">
                  <a:moveTo>
                    <a:pt x="236109" y="236109"/>
                  </a:moveTo>
                  <a:lnTo>
                    <a:pt x="266744" y="242294"/>
                  </a:lnTo>
                  <a:lnTo>
                    <a:pt x="291761" y="259161"/>
                  </a:lnTo>
                  <a:lnTo>
                    <a:pt x="308628" y="284178"/>
                  </a:lnTo>
                  <a:lnTo>
                    <a:pt x="314813" y="314813"/>
                  </a:lnTo>
                </a:path>
                <a:path w="393700" h="393700">
                  <a:moveTo>
                    <a:pt x="314813" y="314813"/>
                  </a:moveTo>
                  <a:lnTo>
                    <a:pt x="320997" y="345447"/>
                  </a:lnTo>
                  <a:lnTo>
                    <a:pt x="337864" y="370464"/>
                  </a:lnTo>
                  <a:lnTo>
                    <a:pt x="362880" y="387331"/>
                  </a:lnTo>
                  <a:lnTo>
                    <a:pt x="393516" y="393516"/>
                  </a:lnTo>
                </a:path>
                <a:path w="393700" h="393700">
                  <a:moveTo>
                    <a:pt x="0" y="0"/>
                  </a:moveTo>
                  <a:lnTo>
                    <a:pt x="6184" y="30634"/>
                  </a:lnTo>
                  <a:lnTo>
                    <a:pt x="23051" y="55651"/>
                  </a:lnTo>
                  <a:lnTo>
                    <a:pt x="48068" y="72518"/>
                  </a:lnTo>
                  <a:lnTo>
                    <a:pt x="78703" y="78703"/>
                  </a:lnTo>
                </a:path>
              </a:pathLst>
            </a:custGeom>
            <a:ln w="17703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1538693" y="2034514"/>
              <a:ext cx="560070" cy="157480"/>
            </a:xfrm>
            <a:custGeom>
              <a:avLst/>
              <a:gdLst/>
              <a:ahLst/>
              <a:cxnLst/>
              <a:rect l="l" t="t" r="r" b="b"/>
              <a:pathLst>
                <a:path w="560069" h="157480">
                  <a:moveTo>
                    <a:pt x="17703" y="0"/>
                  </a:moveTo>
                  <a:lnTo>
                    <a:pt x="0" y="0"/>
                  </a:lnTo>
                  <a:lnTo>
                    <a:pt x="0" y="157403"/>
                  </a:lnTo>
                  <a:lnTo>
                    <a:pt x="17703" y="157403"/>
                  </a:lnTo>
                  <a:lnTo>
                    <a:pt x="17703" y="0"/>
                  </a:lnTo>
                  <a:close/>
                </a:path>
                <a:path w="560069" h="157480">
                  <a:moveTo>
                    <a:pt x="559777" y="69850"/>
                  </a:moveTo>
                  <a:lnTo>
                    <a:pt x="402374" y="69850"/>
                  </a:lnTo>
                  <a:lnTo>
                    <a:pt x="244957" y="69850"/>
                  </a:lnTo>
                  <a:lnTo>
                    <a:pt x="244957" y="87553"/>
                  </a:lnTo>
                  <a:lnTo>
                    <a:pt x="402374" y="87553"/>
                  </a:lnTo>
                  <a:lnTo>
                    <a:pt x="559777" y="87553"/>
                  </a:lnTo>
                  <a:lnTo>
                    <a:pt x="559777" y="69850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1547551" y="2191917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6184" y="30634"/>
                  </a:lnTo>
                  <a:lnTo>
                    <a:pt x="23051" y="55651"/>
                  </a:lnTo>
                  <a:lnTo>
                    <a:pt x="48068" y="72518"/>
                  </a:lnTo>
                  <a:lnTo>
                    <a:pt x="78703" y="78703"/>
                  </a:lnTo>
                </a:path>
                <a:path w="157480" h="157480">
                  <a:moveTo>
                    <a:pt x="78703" y="78703"/>
                  </a:moveTo>
                  <a:lnTo>
                    <a:pt x="109338" y="84888"/>
                  </a:lnTo>
                  <a:lnTo>
                    <a:pt x="134355" y="101754"/>
                  </a:lnTo>
                  <a:lnTo>
                    <a:pt x="151221" y="126771"/>
                  </a:lnTo>
                  <a:lnTo>
                    <a:pt x="157406" y="157406"/>
                  </a:lnTo>
                </a:path>
              </a:pathLst>
            </a:custGeom>
            <a:ln w="17703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1696097" y="2349335"/>
              <a:ext cx="17780" cy="314960"/>
            </a:xfrm>
            <a:custGeom>
              <a:avLst/>
              <a:gdLst/>
              <a:ahLst/>
              <a:cxnLst/>
              <a:rect l="l" t="t" r="r" b="b"/>
              <a:pathLst>
                <a:path w="17780" h="314960">
                  <a:moveTo>
                    <a:pt x="17703" y="0"/>
                  </a:moveTo>
                  <a:lnTo>
                    <a:pt x="0" y="0"/>
                  </a:lnTo>
                  <a:lnTo>
                    <a:pt x="0" y="157403"/>
                  </a:lnTo>
                  <a:lnTo>
                    <a:pt x="0" y="314807"/>
                  </a:lnTo>
                  <a:lnTo>
                    <a:pt x="17703" y="314807"/>
                  </a:lnTo>
                  <a:lnTo>
                    <a:pt x="17703" y="157403"/>
                  </a:lnTo>
                  <a:lnTo>
                    <a:pt x="17703" y="0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6" name="object 196"/>
          <p:cNvSpPr txBox="1"/>
          <p:nvPr/>
        </p:nvSpPr>
        <p:spPr>
          <a:xfrm>
            <a:off x="1479169" y="2693808"/>
            <a:ext cx="56451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LM Sans 10"/>
                <a:cs typeface="LM Sans 10"/>
              </a:rPr>
              <a:t>h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95" dirty="0">
                <a:latin typeface="LM Sans 10"/>
                <a:cs typeface="LM Sans 10"/>
              </a:rPr>
              <a:t> </a:t>
            </a:r>
            <a:r>
              <a:rPr sz="1100" spc="-75" dirty="0">
                <a:latin typeface="Arial"/>
                <a:cs typeface="Arial"/>
              </a:rPr>
              <a:t>0001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5" dirty="0">
                <a:latin typeface="LM Sans 10"/>
                <a:cs typeface="LM Sans 10"/>
              </a:rPr>
              <a:t>v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05" dirty="0">
                <a:latin typeface="LM Sans 10"/>
                <a:cs typeface="LM Sans 10"/>
              </a:rPr>
              <a:t> </a:t>
            </a:r>
            <a:r>
              <a:rPr sz="1100" spc="-75" dirty="0">
                <a:latin typeface="Arial"/>
                <a:cs typeface="Arial"/>
              </a:rPr>
              <a:t>1011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2372296" y="1994266"/>
            <a:ext cx="114935" cy="65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305" algn="just">
              <a:lnSpc>
                <a:spcPct val="108700"/>
              </a:lnSpc>
              <a:spcBef>
                <a:spcPts val="100"/>
              </a:spcBef>
            </a:pPr>
            <a:r>
              <a:rPr sz="950" dirty="0">
                <a:solidFill>
                  <a:srgbClr val="BF7F3F"/>
                </a:solidFill>
                <a:latin typeface="LM Sans 10"/>
                <a:cs typeface="LM Sans 10"/>
              </a:rPr>
              <a:t>I  O  O  O</a:t>
            </a:r>
            <a:endParaRPr sz="950">
              <a:latin typeface="LM Sans 10"/>
              <a:cs typeface="LM Sans 10"/>
            </a:endParaRPr>
          </a:p>
        </p:txBody>
      </p:sp>
      <p:grpSp>
        <p:nvGrpSpPr>
          <p:cNvPr id="198" name="object 198"/>
          <p:cNvGrpSpPr/>
          <p:nvPr/>
        </p:nvGrpSpPr>
        <p:grpSpPr>
          <a:xfrm>
            <a:off x="2499441" y="2025659"/>
            <a:ext cx="647700" cy="647700"/>
            <a:chOff x="2499441" y="2025659"/>
            <a:chExt cx="647700" cy="647700"/>
          </a:xfrm>
        </p:grpSpPr>
        <p:sp>
          <p:nvSpPr>
            <p:cNvPr id="199" name="object 199"/>
            <p:cNvSpPr/>
            <p:nvPr/>
          </p:nvSpPr>
          <p:spPr>
            <a:xfrm>
              <a:off x="2508292" y="2034511"/>
              <a:ext cx="314960" cy="157480"/>
            </a:xfrm>
            <a:custGeom>
              <a:avLst/>
              <a:gdLst/>
              <a:ahLst/>
              <a:cxnLst/>
              <a:rect l="l" t="t" r="r" b="b"/>
              <a:pathLst>
                <a:path w="314960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  <a:path w="314960" h="157480">
                  <a:moveTo>
                    <a:pt x="157406" y="0"/>
                  </a:moveTo>
                  <a:lnTo>
                    <a:pt x="157406" y="157406"/>
                  </a:lnTo>
                  <a:lnTo>
                    <a:pt x="314813" y="157406"/>
                  </a:lnTo>
                  <a:lnTo>
                    <a:pt x="314813" y="0"/>
                  </a:lnTo>
                  <a:lnTo>
                    <a:pt x="157406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2665699" y="2034511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2508292" y="2034511"/>
              <a:ext cx="629920" cy="314960"/>
            </a:xfrm>
            <a:custGeom>
              <a:avLst/>
              <a:gdLst/>
              <a:ahLst/>
              <a:cxnLst/>
              <a:rect l="l" t="t" r="r" b="b"/>
              <a:pathLst>
                <a:path w="629919" h="314960">
                  <a:moveTo>
                    <a:pt x="314813" y="0"/>
                  </a:moveTo>
                  <a:lnTo>
                    <a:pt x="314813" y="157406"/>
                  </a:lnTo>
                  <a:lnTo>
                    <a:pt x="472219" y="157406"/>
                  </a:lnTo>
                  <a:lnTo>
                    <a:pt x="472219" y="0"/>
                  </a:lnTo>
                  <a:lnTo>
                    <a:pt x="314813" y="0"/>
                  </a:lnTo>
                  <a:close/>
                </a:path>
                <a:path w="629919" h="314960">
                  <a:moveTo>
                    <a:pt x="472219" y="0"/>
                  </a:moveTo>
                  <a:lnTo>
                    <a:pt x="472219" y="157406"/>
                  </a:lnTo>
                  <a:lnTo>
                    <a:pt x="629626" y="157406"/>
                  </a:lnTo>
                  <a:lnTo>
                    <a:pt x="629626" y="0"/>
                  </a:lnTo>
                  <a:lnTo>
                    <a:pt x="472219" y="0"/>
                  </a:lnTo>
                  <a:close/>
                </a:path>
                <a:path w="629919" h="314960">
                  <a:moveTo>
                    <a:pt x="0" y="157406"/>
                  </a:moveTo>
                  <a:lnTo>
                    <a:pt x="0" y="314813"/>
                  </a:lnTo>
                  <a:lnTo>
                    <a:pt x="157406" y="314813"/>
                  </a:lnTo>
                  <a:lnTo>
                    <a:pt x="157406" y="157406"/>
                  </a:lnTo>
                  <a:lnTo>
                    <a:pt x="0" y="157406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2508292" y="2191917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2665699" y="2191917"/>
              <a:ext cx="314960" cy="157480"/>
            </a:xfrm>
            <a:custGeom>
              <a:avLst/>
              <a:gdLst/>
              <a:ahLst/>
              <a:cxnLst/>
              <a:rect l="l" t="t" r="r" b="b"/>
              <a:pathLst>
                <a:path w="314960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  <a:path w="314960" h="157480">
                  <a:moveTo>
                    <a:pt x="157406" y="0"/>
                  </a:moveTo>
                  <a:lnTo>
                    <a:pt x="157406" y="157406"/>
                  </a:lnTo>
                  <a:lnTo>
                    <a:pt x="314813" y="157406"/>
                  </a:lnTo>
                  <a:lnTo>
                    <a:pt x="314813" y="0"/>
                  </a:lnTo>
                  <a:lnTo>
                    <a:pt x="157406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2823105" y="2191917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2980512" y="2191917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2980512" y="2191917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2508292" y="2349324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2508292" y="2349324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2665699" y="2349324"/>
              <a:ext cx="314960" cy="157480"/>
            </a:xfrm>
            <a:custGeom>
              <a:avLst/>
              <a:gdLst/>
              <a:ahLst/>
              <a:cxnLst/>
              <a:rect l="l" t="t" r="r" b="b"/>
              <a:pathLst>
                <a:path w="314960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  <a:path w="314960" h="157480">
                  <a:moveTo>
                    <a:pt x="157406" y="0"/>
                  </a:moveTo>
                  <a:lnTo>
                    <a:pt x="157406" y="157406"/>
                  </a:lnTo>
                  <a:lnTo>
                    <a:pt x="314813" y="157406"/>
                  </a:lnTo>
                  <a:lnTo>
                    <a:pt x="314813" y="0"/>
                  </a:lnTo>
                  <a:lnTo>
                    <a:pt x="157406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2823105" y="2349324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2980512" y="2349324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2980512" y="2349324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2508292" y="2506730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2508292" y="2506730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2665699" y="2506730"/>
              <a:ext cx="314960" cy="157480"/>
            </a:xfrm>
            <a:custGeom>
              <a:avLst/>
              <a:gdLst/>
              <a:ahLst/>
              <a:cxnLst/>
              <a:rect l="l" t="t" r="r" b="b"/>
              <a:pathLst>
                <a:path w="314960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  <a:path w="314960" h="157480">
                  <a:moveTo>
                    <a:pt x="157406" y="0"/>
                  </a:moveTo>
                  <a:lnTo>
                    <a:pt x="157406" y="157406"/>
                  </a:lnTo>
                  <a:lnTo>
                    <a:pt x="314813" y="157406"/>
                  </a:lnTo>
                  <a:lnTo>
                    <a:pt x="314813" y="0"/>
                  </a:lnTo>
                  <a:lnTo>
                    <a:pt x="157406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2823105" y="2506730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2980512" y="2506730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980512" y="2506730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2980512" y="2506730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80" h="157480">
                  <a:moveTo>
                    <a:pt x="157406" y="157406"/>
                  </a:moveTo>
                  <a:lnTo>
                    <a:pt x="157406" y="0"/>
                  </a:lnTo>
                  <a:lnTo>
                    <a:pt x="0" y="0"/>
                  </a:lnTo>
                  <a:lnTo>
                    <a:pt x="0" y="157406"/>
                  </a:lnTo>
                  <a:lnTo>
                    <a:pt x="157406" y="157406"/>
                  </a:lnTo>
                  <a:close/>
                </a:path>
              </a:pathLst>
            </a:custGeom>
            <a:solidFill>
              <a:srgbClr val="FFF2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2508292" y="2034511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19" h="629919">
                  <a:moveTo>
                    <a:pt x="629626" y="629626"/>
                  </a:moveTo>
                  <a:lnTo>
                    <a:pt x="629626" y="472219"/>
                  </a:lnTo>
                  <a:lnTo>
                    <a:pt x="472219" y="472219"/>
                  </a:lnTo>
                  <a:lnTo>
                    <a:pt x="472219" y="629626"/>
                  </a:lnTo>
                  <a:lnTo>
                    <a:pt x="629626" y="629626"/>
                  </a:lnTo>
                  <a:close/>
                </a:path>
                <a:path w="629919" h="629919">
                  <a:moveTo>
                    <a:pt x="0" y="0"/>
                  </a:moveTo>
                  <a:lnTo>
                    <a:pt x="629626" y="0"/>
                  </a:lnTo>
                  <a:lnTo>
                    <a:pt x="629626" y="629626"/>
                  </a:lnTo>
                  <a:lnTo>
                    <a:pt x="629626" y="472219"/>
                  </a:lnTo>
                  <a:lnTo>
                    <a:pt x="629626" y="629626"/>
                  </a:lnTo>
                  <a:lnTo>
                    <a:pt x="472219" y="629626"/>
                  </a:lnTo>
                  <a:lnTo>
                    <a:pt x="0" y="629626"/>
                  </a:lnTo>
                  <a:lnTo>
                    <a:pt x="0" y="0"/>
                  </a:lnTo>
                  <a:close/>
                </a:path>
              </a:pathLst>
            </a:custGeom>
            <a:ln w="17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2508292" y="2113214"/>
              <a:ext cx="629920" cy="551180"/>
            </a:xfrm>
            <a:custGeom>
              <a:avLst/>
              <a:gdLst/>
              <a:ahLst/>
              <a:cxnLst/>
              <a:rect l="l" t="t" r="r" b="b"/>
              <a:pathLst>
                <a:path w="629919" h="551180">
                  <a:moveTo>
                    <a:pt x="0" y="0"/>
                  </a:moveTo>
                  <a:lnTo>
                    <a:pt x="157406" y="0"/>
                  </a:lnTo>
                </a:path>
                <a:path w="629919" h="551180">
                  <a:moveTo>
                    <a:pt x="157406" y="0"/>
                  </a:moveTo>
                  <a:lnTo>
                    <a:pt x="188041" y="6184"/>
                  </a:lnTo>
                  <a:lnTo>
                    <a:pt x="213058" y="23051"/>
                  </a:lnTo>
                  <a:lnTo>
                    <a:pt x="229924" y="48068"/>
                  </a:lnTo>
                  <a:lnTo>
                    <a:pt x="236109" y="78703"/>
                  </a:lnTo>
                </a:path>
                <a:path w="629919" h="551180">
                  <a:moveTo>
                    <a:pt x="236109" y="78703"/>
                  </a:moveTo>
                  <a:lnTo>
                    <a:pt x="242294" y="109338"/>
                  </a:lnTo>
                  <a:lnTo>
                    <a:pt x="259161" y="134355"/>
                  </a:lnTo>
                  <a:lnTo>
                    <a:pt x="284178" y="151221"/>
                  </a:lnTo>
                  <a:lnTo>
                    <a:pt x="314813" y="157406"/>
                  </a:lnTo>
                </a:path>
                <a:path w="629919" h="551180">
                  <a:moveTo>
                    <a:pt x="314813" y="157406"/>
                  </a:moveTo>
                  <a:lnTo>
                    <a:pt x="345447" y="163591"/>
                  </a:lnTo>
                  <a:lnTo>
                    <a:pt x="370464" y="180458"/>
                  </a:lnTo>
                  <a:lnTo>
                    <a:pt x="387331" y="205474"/>
                  </a:lnTo>
                  <a:lnTo>
                    <a:pt x="393516" y="236109"/>
                  </a:lnTo>
                </a:path>
                <a:path w="629919" h="551180">
                  <a:moveTo>
                    <a:pt x="393516" y="236109"/>
                  </a:moveTo>
                  <a:lnTo>
                    <a:pt x="399700" y="266744"/>
                  </a:lnTo>
                  <a:lnTo>
                    <a:pt x="416567" y="291761"/>
                  </a:lnTo>
                  <a:lnTo>
                    <a:pt x="441584" y="308627"/>
                  </a:lnTo>
                  <a:lnTo>
                    <a:pt x="472219" y="314812"/>
                  </a:lnTo>
                </a:path>
                <a:path w="629919" h="551180">
                  <a:moveTo>
                    <a:pt x="472219" y="314812"/>
                  </a:moveTo>
                  <a:lnTo>
                    <a:pt x="502854" y="320996"/>
                  </a:lnTo>
                  <a:lnTo>
                    <a:pt x="527870" y="337863"/>
                  </a:lnTo>
                  <a:lnTo>
                    <a:pt x="544736" y="362880"/>
                  </a:lnTo>
                  <a:lnTo>
                    <a:pt x="550921" y="393515"/>
                  </a:lnTo>
                </a:path>
                <a:path w="629919" h="551180">
                  <a:moveTo>
                    <a:pt x="550921" y="393515"/>
                  </a:moveTo>
                  <a:lnTo>
                    <a:pt x="557106" y="424150"/>
                  </a:lnTo>
                  <a:lnTo>
                    <a:pt x="573973" y="449166"/>
                  </a:lnTo>
                  <a:lnTo>
                    <a:pt x="598989" y="466033"/>
                  </a:lnTo>
                  <a:lnTo>
                    <a:pt x="629624" y="472218"/>
                  </a:lnTo>
                </a:path>
                <a:path w="629919" h="551180">
                  <a:moveTo>
                    <a:pt x="0" y="157406"/>
                  </a:moveTo>
                  <a:lnTo>
                    <a:pt x="30634" y="163591"/>
                  </a:lnTo>
                  <a:lnTo>
                    <a:pt x="55651" y="180458"/>
                  </a:lnTo>
                  <a:lnTo>
                    <a:pt x="72518" y="205474"/>
                  </a:lnTo>
                  <a:lnTo>
                    <a:pt x="78703" y="236109"/>
                  </a:lnTo>
                </a:path>
                <a:path w="629919" h="551180">
                  <a:moveTo>
                    <a:pt x="78703" y="236109"/>
                  </a:moveTo>
                  <a:lnTo>
                    <a:pt x="84888" y="266744"/>
                  </a:lnTo>
                  <a:lnTo>
                    <a:pt x="101754" y="291761"/>
                  </a:lnTo>
                  <a:lnTo>
                    <a:pt x="126771" y="308628"/>
                  </a:lnTo>
                  <a:lnTo>
                    <a:pt x="157406" y="314813"/>
                  </a:lnTo>
                </a:path>
                <a:path w="629919" h="551180">
                  <a:moveTo>
                    <a:pt x="157406" y="314813"/>
                  </a:moveTo>
                  <a:lnTo>
                    <a:pt x="314813" y="314813"/>
                  </a:lnTo>
                </a:path>
                <a:path w="629919" h="551180">
                  <a:moveTo>
                    <a:pt x="314813" y="314813"/>
                  </a:moveTo>
                  <a:lnTo>
                    <a:pt x="345447" y="320997"/>
                  </a:lnTo>
                  <a:lnTo>
                    <a:pt x="370464" y="337864"/>
                  </a:lnTo>
                  <a:lnTo>
                    <a:pt x="387331" y="362880"/>
                  </a:lnTo>
                  <a:lnTo>
                    <a:pt x="393516" y="393516"/>
                  </a:lnTo>
                </a:path>
                <a:path w="629919" h="551180">
                  <a:moveTo>
                    <a:pt x="393516" y="393516"/>
                  </a:moveTo>
                  <a:lnTo>
                    <a:pt x="399700" y="424151"/>
                  </a:lnTo>
                  <a:lnTo>
                    <a:pt x="416567" y="449167"/>
                  </a:lnTo>
                  <a:lnTo>
                    <a:pt x="441584" y="466033"/>
                  </a:lnTo>
                  <a:lnTo>
                    <a:pt x="472219" y="472218"/>
                  </a:lnTo>
                </a:path>
                <a:path w="629919" h="551180">
                  <a:moveTo>
                    <a:pt x="472219" y="472218"/>
                  </a:moveTo>
                  <a:lnTo>
                    <a:pt x="502854" y="478403"/>
                  </a:lnTo>
                  <a:lnTo>
                    <a:pt x="527870" y="495270"/>
                  </a:lnTo>
                  <a:lnTo>
                    <a:pt x="544736" y="520286"/>
                  </a:lnTo>
                  <a:lnTo>
                    <a:pt x="550921" y="550921"/>
                  </a:lnTo>
                </a:path>
                <a:path w="629919" h="551180">
                  <a:moveTo>
                    <a:pt x="0" y="314813"/>
                  </a:moveTo>
                  <a:lnTo>
                    <a:pt x="30634" y="320997"/>
                  </a:lnTo>
                  <a:lnTo>
                    <a:pt x="55651" y="337864"/>
                  </a:lnTo>
                  <a:lnTo>
                    <a:pt x="72518" y="362881"/>
                  </a:lnTo>
                  <a:lnTo>
                    <a:pt x="78703" y="393516"/>
                  </a:lnTo>
                </a:path>
                <a:path w="629919" h="551180">
                  <a:moveTo>
                    <a:pt x="78703" y="393516"/>
                  </a:moveTo>
                  <a:lnTo>
                    <a:pt x="84888" y="424151"/>
                  </a:lnTo>
                  <a:lnTo>
                    <a:pt x="101754" y="449168"/>
                  </a:lnTo>
                  <a:lnTo>
                    <a:pt x="126771" y="466034"/>
                  </a:lnTo>
                  <a:lnTo>
                    <a:pt x="157406" y="472219"/>
                  </a:lnTo>
                </a:path>
                <a:path w="629919" h="551180">
                  <a:moveTo>
                    <a:pt x="157406" y="472219"/>
                  </a:moveTo>
                  <a:lnTo>
                    <a:pt x="314813" y="472219"/>
                  </a:lnTo>
                </a:path>
                <a:path w="629919" h="551180">
                  <a:moveTo>
                    <a:pt x="314813" y="472219"/>
                  </a:moveTo>
                  <a:lnTo>
                    <a:pt x="345447" y="478404"/>
                  </a:lnTo>
                  <a:lnTo>
                    <a:pt x="370464" y="495270"/>
                  </a:lnTo>
                  <a:lnTo>
                    <a:pt x="387331" y="520287"/>
                  </a:lnTo>
                  <a:lnTo>
                    <a:pt x="393516" y="550922"/>
                  </a:lnTo>
                </a:path>
                <a:path w="629919" h="551180">
                  <a:moveTo>
                    <a:pt x="0" y="472219"/>
                  </a:moveTo>
                  <a:lnTo>
                    <a:pt x="30634" y="478404"/>
                  </a:lnTo>
                  <a:lnTo>
                    <a:pt x="55651" y="495270"/>
                  </a:lnTo>
                  <a:lnTo>
                    <a:pt x="72518" y="520287"/>
                  </a:lnTo>
                  <a:lnTo>
                    <a:pt x="78703" y="550922"/>
                  </a:lnTo>
                </a:path>
              </a:pathLst>
            </a:custGeom>
            <a:ln w="17703">
              <a:solidFill>
                <a:srgbClr val="FF7F7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2586995" y="2034511"/>
              <a:ext cx="551180" cy="629920"/>
            </a:xfrm>
            <a:custGeom>
              <a:avLst/>
              <a:gdLst/>
              <a:ahLst/>
              <a:cxnLst/>
              <a:rect l="l" t="t" r="r" b="b"/>
              <a:pathLst>
                <a:path w="551180" h="629919">
                  <a:moveTo>
                    <a:pt x="472219" y="0"/>
                  </a:moveTo>
                  <a:lnTo>
                    <a:pt x="472219" y="157406"/>
                  </a:lnTo>
                </a:path>
                <a:path w="551180" h="629919">
                  <a:moveTo>
                    <a:pt x="472219" y="157406"/>
                  </a:moveTo>
                  <a:lnTo>
                    <a:pt x="478404" y="188041"/>
                  </a:lnTo>
                  <a:lnTo>
                    <a:pt x="495270" y="213058"/>
                  </a:lnTo>
                  <a:lnTo>
                    <a:pt x="520287" y="229924"/>
                  </a:lnTo>
                  <a:lnTo>
                    <a:pt x="550922" y="236109"/>
                  </a:lnTo>
                </a:path>
                <a:path w="551180" h="629919">
                  <a:moveTo>
                    <a:pt x="314813" y="0"/>
                  </a:moveTo>
                  <a:lnTo>
                    <a:pt x="314813" y="157406"/>
                  </a:lnTo>
                </a:path>
                <a:path w="551180" h="629919">
                  <a:moveTo>
                    <a:pt x="314813" y="157406"/>
                  </a:moveTo>
                  <a:lnTo>
                    <a:pt x="320997" y="188041"/>
                  </a:lnTo>
                  <a:lnTo>
                    <a:pt x="337864" y="213058"/>
                  </a:lnTo>
                  <a:lnTo>
                    <a:pt x="362881" y="229924"/>
                  </a:lnTo>
                  <a:lnTo>
                    <a:pt x="393516" y="236109"/>
                  </a:lnTo>
                </a:path>
                <a:path w="551180" h="629919">
                  <a:moveTo>
                    <a:pt x="393516" y="236109"/>
                  </a:moveTo>
                  <a:lnTo>
                    <a:pt x="424151" y="242294"/>
                  </a:lnTo>
                  <a:lnTo>
                    <a:pt x="449168" y="259161"/>
                  </a:lnTo>
                  <a:lnTo>
                    <a:pt x="466034" y="284178"/>
                  </a:lnTo>
                  <a:lnTo>
                    <a:pt x="472219" y="314813"/>
                  </a:lnTo>
                </a:path>
                <a:path w="551180" h="629919">
                  <a:moveTo>
                    <a:pt x="472219" y="314813"/>
                  </a:moveTo>
                  <a:lnTo>
                    <a:pt x="478404" y="345447"/>
                  </a:lnTo>
                  <a:lnTo>
                    <a:pt x="495270" y="370464"/>
                  </a:lnTo>
                  <a:lnTo>
                    <a:pt x="520287" y="387331"/>
                  </a:lnTo>
                  <a:lnTo>
                    <a:pt x="550922" y="393516"/>
                  </a:lnTo>
                </a:path>
                <a:path w="551180" h="629919">
                  <a:moveTo>
                    <a:pt x="157406" y="0"/>
                  </a:moveTo>
                  <a:lnTo>
                    <a:pt x="163591" y="30634"/>
                  </a:lnTo>
                  <a:lnTo>
                    <a:pt x="180458" y="55651"/>
                  </a:lnTo>
                  <a:lnTo>
                    <a:pt x="205474" y="72518"/>
                  </a:lnTo>
                  <a:lnTo>
                    <a:pt x="236109" y="78703"/>
                  </a:lnTo>
                </a:path>
                <a:path w="551180" h="629919">
                  <a:moveTo>
                    <a:pt x="236109" y="78703"/>
                  </a:moveTo>
                  <a:lnTo>
                    <a:pt x="393516" y="78703"/>
                  </a:lnTo>
                </a:path>
                <a:path w="551180" h="629919">
                  <a:moveTo>
                    <a:pt x="393516" y="78703"/>
                  </a:moveTo>
                  <a:lnTo>
                    <a:pt x="550922" y="78703"/>
                  </a:lnTo>
                </a:path>
                <a:path w="551180" h="629919">
                  <a:moveTo>
                    <a:pt x="0" y="0"/>
                  </a:moveTo>
                  <a:lnTo>
                    <a:pt x="0" y="157406"/>
                  </a:lnTo>
                </a:path>
                <a:path w="551180" h="629919">
                  <a:moveTo>
                    <a:pt x="0" y="157406"/>
                  </a:moveTo>
                  <a:lnTo>
                    <a:pt x="6184" y="188041"/>
                  </a:lnTo>
                  <a:lnTo>
                    <a:pt x="23051" y="213058"/>
                  </a:lnTo>
                  <a:lnTo>
                    <a:pt x="48068" y="229924"/>
                  </a:lnTo>
                  <a:lnTo>
                    <a:pt x="78703" y="236109"/>
                  </a:lnTo>
                </a:path>
                <a:path w="551180" h="629919">
                  <a:moveTo>
                    <a:pt x="78703" y="236109"/>
                  </a:moveTo>
                  <a:lnTo>
                    <a:pt x="109338" y="242294"/>
                  </a:lnTo>
                  <a:lnTo>
                    <a:pt x="134355" y="259161"/>
                  </a:lnTo>
                  <a:lnTo>
                    <a:pt x="151221" y="284178"/>
                  </a:lnTo>
                  <a:lnTo>
                    <a:pt x="157406" y="314813"/>
                  </a:lnTo>
                </a:path>
                <a:path w="551180" h="629919">
                  <a:moveTo>
                    <a:pt x="157406" y="314813"/>
                  </a:moveTo>
                  <a:lnTo>
                    <a:pt x="157406" y="472219"/>
                  </a:lnTo>
                </a:path>
                <a:path w="551180" h="629919">
                  <a:moveTo>
                    <a:pt x="157406" y="472219"/>
                  </a:moveTo>
                  <a:lnTo>
                    <a:pt x="157406" y="629626"/>
                  </a:lnTo>
                </a:path>
              </a:pathLst>
            </a:custGeom>
            <a:ln w="17703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3" name="object 223"/>
          <p:cNvSpPr txBox="1"/>
          <p:nvPr/>
        </p:nvSpPr>
        <p:spPr>
          <a:xfrm>
            <a:off x="2518600" y="2693808"/>
            <a:ext cx="56451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LM Sans 10"/>
                <a:cs typeface="LM Sans 10"/>
              </a:rPr>
              <a:t>h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95" dirty="0">
                <a:latin typeface="LM Sans 10"/>
                <a:cs typeface="LM Sans 10"/>
              </a:rPr>
              <a:t> </a:t>
            </a:r>
            <a:r>
              <a:rPr sz="1100" spc="-75" dirty="0">
                <a:latin typeface="Arial"/>
                <a:cs typeface="Arial"/>
              </a:rPr>
              <a:t>0001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5" dirty="0">
                <a:latin typeface="LM Sans 10"/>
                <a:cs typeface="LM Sans 10"/>
              </a:rPr>
              <a:t>v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05" dirty="0">
                <a:latin typeface="LM Sans 10"/>
                <a:cs typeface="LM Sans 10"/>
              </a:rPr>
              <a:t> </a:t>
            </a:r>
            <a:r>
              <a:rPr sz="1100" spc="-75" dirty="0">
                <a:latin typeface="Arial"/>
                <a:cs typeface="Arial"/>
              </a:rPr>
              <a:t>1011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3457625" y="1994266"/>
            <a:ext cx="114935" cy="65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305" algn="just">
              <a:lnSpc>
                <a:spcPct val="108700"/>
              </a:lnSpc>
              <a:spcBef>
                <a:spcPts val="100"/>
              </a:spcBef>
            </a:pPr>
            <a:r>
              <a:rPr sz="950" dirty="0">
                <a:solidFill>
                  <a:srgbClr val="BF7F3F"/>
                </a:solidFill>
                <a:latin typeface="LM Sans 10"/>
                <a:cs typeface="LM Sans 10"/>
              </a:rPr>
              <a:t>I  O  O  O</a:t>
            </a:r>
            <a:endParaRPr sz="950">
              <a:latin typeface="LM Sans 10"/>
              <a:cs typeface="LM Sans 10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3615027" y="1848882"/>
            <a:ext cx="58737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BF7F3F"/>
                </a:solidFill>
                <a:latin typeface="LM Sans 10"/>
                <a:cs typeface="LM Sans 10"/>
              </a:rPr>
              <a:t>O I O</a:t>
            </a:r>
            <a:r>
              <a:rPr sz="950" spc="50" dirty="0">
                <a:solidFill>
                  <a:srgbClr val="BF7F3F"/>
                </a:solidFill>
                <a:latin typeface="LM Sans 10"/>
                <a:cs typeface="LM Sans 10"/>
              </a:rPr>
              <a:t> </a:t>
            </a:r>
            <a:r>
              <a:rPr sz="950" dirty="0">
                <a:solidFill>
                  <a:srgbClr val="BF7F3F"/>
                </a:solidFill>
                <a:latin typeface="LM Sans 10"/>
                <a:cs typeface="LM Sans 10"/>
              </a:rPr>
              <a:t>O</a:t>
            </a:r>
            <a:endParaRPr sz="950">
              <a:latin typeface="LM Sans 10"/>
              <a:cs typeface="LM Sans 10"/>
            </a:endParaRPr>
          </a:p>
        </p:txBody>
      </p:sp>
      <p:grpSp>
        <p:nvGrpSpPr>
          <p:cNvPr id="226" name="object 226"/>
          <p:cNvGrpSpPr/>
          <p:nvPr/>
        </p:nvGrpSpPr>
        <p:grpSpPr>
          <a:xfrm>
            <a:off x="3584770" y="2025659"/>
            <a:ext cx="647700" cy="647700"/>
            <a:chOff x="3584770" y="2025659"/>
            <a:chExt cx="647700" cy="647700"/>
          </a:xfrm>
        </p:grpSpPr>
        <p:sp>
          <p:nvSpPr>
            <p:cNvPr id="227" name="object 227"/>
            <p:cNvSpPr/>
            <p:nvPr/>
          </p:nvSpPr>
          <p:spPr>
            <a:xfrm>
              <a:off x="3593621" y="2034511"/>
              <a:ext cx="314960" cy="157480"/>
            </a:xfrm>
            <a:custGeom>
              <a:avLst/>
              <a:gdLst/>
              <a:ahLst/>
              <a:cxnLst/>
              <a:rect l="l" t="t" r="r" b="b"/>
              <a:pathLst>
                <a:path w="314960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  <a:path w="314960" h="157480">
                  <a:moveTo>
                    <a:pt x="157406" y="0"/>
                  </a:moveTo>
                  <a:lnTo>
                    <a:pt x="157406" y="157406"/>
                  </a:lnTo>
                  <a:lnTo>
                    <a:pt x="314813" y="157406"/>
                  </a:lnTo>
                  <a:lnTo>
                    <a:pt x="314813" y="0"/>
                  </a:lnTo>
                  <a:lnTo>
                    <a:pt x="157406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751028" y="2034511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3593621" y="2034511"/>
              <a:ext cx="629920" cy="314960"/>
            </a:xfrm>
            <a:custGeom>
              <a:avLst/>
              <a:gdLst/>
              <a:ahLst/>
              <a:cxnLst/>
              <a:rect l="l" t="t" r="r" b="b"/>
              <a:pathLst>
                <a:path w="629920" h="314960">
                  <a:moveTo>
                    <a:pt x="314813" y="0"/>
                  </a:moveTo>
                  <a:lnTo>
                    <a:pt x="314813" y="157406"/>
                  </a:lnTo>
                  <a:lnTo>
                    <a:pt x="472219" y="157406"/>
                  </a:lnTo>
                  <a:lnTo>
                    <a:pt x="472219" y="0"/>
                  </a:lnTo>
                  <a:lnTo>
                    <a:pt x="314813" y="0"/>
                  </a:lnTo>
                  <a:close/>
                </a:path>
                <a:path w="629920" h="314960">
                  <a:moveTo>
                    <a:pt x="472219" y="0"/>
                  </a:moveTo>
                  <a:lnTo>
                    <a:pt x="472219" y="157406"/>
                  </a:lnTo>
                  <a:lnTo>
                    <a:pt x="629626" y="157406"/>
                  </a:lnTo>
                  <a:lnTo>
                    <a:pt x="629626" y="0"/>
                  </a:lnTo>
                  <a:lnTo>
                    <a:pt x="472219" y="0"/>
                  </a:lnTo>
                  <a:close/>
                </a:path>
                <a:path w="629920" h="314960">
                  <a:moveTo>
                    <a:pt x="0" y="157406"/>
                  </a:moveTo>
                  <a:lnTo>
                    <a:pt x="0" y="314813"/>
                  </a:lnTo>
                  <a:lnTo>
                    <a:pt x="157406" y="314813"/>
                  </a:lnTo>
                  <a:lnTo>
                    <a:pt x="157406" y="157406"/>
                  </a:lnTo>
                  <a:lnTo>
                    <a:pt x="0" y="157406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593621" y="2191917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751028" y="2191917"/>
              <a:ext cx="314960" cy="157480"/>
            </a:xfrm>
            <a:custGeom>
              <a:avLst/>
              <a:gdLst/>
              <a:ahLst/>
              <a:cxnLst/>
              <a:rect l="l" t="t" r="r" b="b"/>
              <a:pathLst>
                <a:path w="314960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  <a:path w="314960" h="157480">
                  <a:moveTo>
                    <a:pt x="157406" y="0"/>
                  </a:moveTo>
                  <a:lnTo>
                    <a:pt x="157406" y="157406"/>
                  </a:lnTo>
                  <a:lnTo>
                    <a:pt x="314813" y="157406"/>
                  </a:lnTo>
                  <a:lnTo>
                    <a:pt x="314813" y="0"/>
                  </a:lnTo>
                  <a:lnTo>
                    <a:pt x="157406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908434" y="2191917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4065841" y="2191917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4065841" y="2191917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593621" y="2349324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593621" y="2349324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751028" y="2349324"/>
              <a:ext cx="314960" cy="157480"/>
            </a:xfrm>
            <a:custGeom>
              <a:avLst/>
              <a:gdLst/>
              <a:ahLst/>
              <a:cxnLst/>
              <a:rect l="l" t="t" r="r" b="b"/>
              <a:pathLst>
                <a:path w="314960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  <a:path w="314960" h="157480">
                  <a:moveTo>
                    <a:pt x="157406" y="0"/>
                  </a:moveTo>
                  <a:lnTo>
                    <a:pt x="157406" y="157406"/>
                  </a:lnTo>
                  <a:lnTo>
                    <a:pt x="314813" y="157406"/>
                  </a:lnTo>
                  <a:lnTo>
                    <a:pt x="314813" y="0"/>
                  </a:lnTo>
                  <a:lnTo>
                    <a:pt x="157406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3908434" y="2349324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4065841" y="2349324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4065841" y="2349324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593621" y="2506730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593621" y="2506730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751028" y="2506730"/>
              <a:ext cx="314960" cy="157480"/>
            </a:xfrm>
            <a:custGeom>
              <a:avLst/>
              <a:gdLst/>
              <a:ahLst/>
              <a:cxnLst/>
              <a:rect l="l" t="t" r="r" b="b"/>
              <a:pathLst>
                <a:path w="314960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  <a:path w="314960" h="157480">
                  <a:moveTo>
                    <a:pt x="157406" y="0"/>
                  </a:moveTo>
                  <a:lnTo>
                    <a:pt x="157406" y="157406"/>
                  </a:lnTo>
                  <a:lnTo>
                    <a:pt x="314813" y="157406"/>
                  </a:lnTo>
                  <a:lnTo>
                    <a:pt x="314813" y="0"/>
                  </a:lnTo>
                  <a:lnTo>
                    <a:pt x="157406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908434" y="2506730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4065841" y="2506730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0" y="0"/>
                  </a:moveTo>
                  <a:lnTo>
                    <a:pt x="0" y="157406"/>
                  </a:lnTo>
                  <a:lnTo>
                    <a:pt x="157406" y="157406"/>
                  </a:lnTo>
                  <a:lnTo>
                    <a:pt x="157406" y="0"/>
                  </a:lnTo>
                  <a:lnTo>
                    <a:pt x="0" y="0"/>
                  </a:lnTo>
                  <a:close/>
                </a:path>
              </a:pathLst>
            </a:custGeom>
            <a:ln w="17703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4065841" y="2506730"/>
              <a:ext cx="157480" cy="157480"/>
            </a:xfrm>
            <a:custGeom>
              <a:avLst/>
              <a:gdLst/>
              <a:ahLst/>
              <a:cxnLst/>
              <a:rect l="l" t="t" r="r" b="b"/>
              <a:pathLst>
                <a:path w="157479" h="157480">
                  <a:moveTo>
                    <a:pt x="0" y="0"/>
                  </a:moveTo>
                  <a:lnTo>
                    <a:pt x="157406" y="157406"/>
                  </a:lnTo>
                </a:path>
              </a:pathLst>
            </a:custGeom>
            <a:ln w="177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3593621" y="2034511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20" h="629919">
                  <a:moveTo>
                    <a:pt x="0" y="0"/>
                  </a:moveTo>
                  <a:lnTo>
                    <a:pt x="0" y="629626"/>
                  </a:lnTo>
                  <a:lnTo>
                    <a:pt x="629626" y="629626"/>
                  </a:lnTo>
                  <a:lnTo>
                    <a:pt x="629626" y="0"/>
                  </a:lnTo>
                  <a:lnTo>
                    <a:pt x="0" y="0"/>
                  </a:lnTo>
                  <a:close/>
                </a:path>
              </a:pathLst>
            </a:custGeom>
            <a:ln w="177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3593621" y="2113214"/>
              <a:ext cx="629920" cy="551180"/>
            </a:xfrm>
            <a:custGeom>
              <a:avLst/>
              <a:gdLst/>
              <a:ahLst/>
              <a:cxnLst/>
              <a:rect l="l" t="t" r="r" b="b"/>
              <a:pathLst>
                <a:path w="629920" h="551180">
                  <a:moveTo>
                    <a:pt x="0" y="0"/>
                  </a:moveTo>
                  <a:lnTo>
                    <a:pt x="157406" y="0"/>
                  </a:lnTo>
                </a:path>
                <a:path w="629920" h="551180">
                  <a:moveTo>
                    <a:pt x="157406" y="0"/>
                  </a:moveTo>
                  <a:lnTo>
                    <a:pt x="188041" y="6184"/>
                  </a:lnTo>
                  <a:lnTo>
                    <a:pt x="213058" y="23051"/>
                  </a:lnTo>
                  <a:lnTo>
                    <a:pt x="229924" y="48068"/>
                  </a:lnTo>
                  <a:lnTo>
                    <a:pt x="236109" y="78703"/>
                  </a:lnTo>
                </a:path>
                <a:path w="629920" h="551180">
                  <a:moveTo>
                    <a:pt x="236109" y="78703"/>
                  </a:moveTo>
                  <a:lnTo>
                    <a:pt x="242294" y="109338"/>
                  </a:lnTo>
                  <a:lnTo>
                    <a:pt x="259161" y="134355"/>
                  </a:lnTo>
                  <a:lnTo>
                    <a:pt x="284178" y="151221"/>
                  </a:lnTo>
                  <a:lnTo>
                    <a:pt x="314813" y="157406"/>
                  </a:lnTo>
                </a:path>
                <a:path w="629920" h="551180">
                  <a:moveTo>
                    <a:pt x="314813" y="157406"/>
                  </a:moveTo>
                  <a:lnTo>
                    <a:pt x="345447" y="163591"/>
                  </a:lnTo>
                  <a:lnTo>
                    <a:pt x="370464" y="180458"/>
                  </a:lnTo>
                  <a:lnTo>
                    <a:pt x="387331" y="205474"/>
                  </a:lnTo>
                  <a:lnTo>
                    <a:pt x="393516" y="236109"/>
                  </a:lnTo>
                </a:path>
                <a:path w="629920" h="551180">
                  <a:moveTo>
                    <a:pt x="393516" y="236109"/>
                  </a:moveTo>
                  <a:lnTo>
                    <a:pt x="399700" y="266744"/>
                  </a:lnTo>
                  <a:lnTo>
                    <a:pt x="416567" y="291761"/>
                  </a:lnTo>
                  <a:lnTo>
                    <a:pt x="441584" y="308627"/>
                  </a:lnTo>
                  <a:lnTo>
                    <a:pt x="472219" y="314812"/>
                  </a:lnTo>
                </a:path>
                <a:path w="629920" h="551180">
                  <a:moveTo>
                    <a:pt x="472219" y="314812"/>
                  </a:moveTo>
                  <a:lnTo>
                    <a:pt x="502854" y="320996"/>
                  </a:lnTo>
                  <a:lnTo>
                    <a:pt x="527870" y="337863"/>
                  </a:lnTo>
                  <a:lnTo>
                    <a:pt x="544736" y="362880"/>
                  </a:lnTo>
                  <a:lnTo>
                    <a:pt x="550921" y="393515"/>
                  </a:lnTo>
                </a:path>
                <a:path w="629920" h="551180">
                  <a:moveTo>
                    <a:pt x="550921" y="393515"/>
                  </a:moveTo>
                  <a:lnTo>
                    <a:pt x="557106" y="424150"/>
                  </a:lnTo>
                  <a:lnTo>
                    <a:pt x="573973" y="449166"/>
                  </a:lnTo>
                  <a:lnTo>
                    <a:pt x="598989" y="466033"/>
                  </a:lnTo>
                  <a:lnTo>
                    <a:pt x="629624" y="472218"/>
                  </a:lnTo>
                </a:path>
                <a:path w="629920" h="551180">
                  <a:moveTo>
                    <a:pt x="0" y="157406"/>
                  </a:moveTo>
                  <a:lnTo>
                    <a:pt x="30634" y="163591"/>
                  </a:lnTo>
                  <a:lnTo>
                    <a:pt x="55651" y="180458"/>
                  </a:lnTo>
                  <a:lnTo>
                    <a:pt x="72518" y="205474"/>
                  </a:lnTo>
                  <a:lnTo>
                    <a:pt x="78703" y="236109"/>
                  </a:lnTo>
                </a:path>
                <a:path w="629920" h="551180">
                  <a:moveTo>
                    <a:pt x="78703" y="236109"/>
                  </a:moveTo>
                  <a:lnTo>
                    <a:pt x="84888" y="266744"/>
                  </a:lnTo>
                  <a:lnTo>
                    <a:pt x="101754" y="291761"/>
                  </a:lnTo>
                  <a:lnTo>
                    <a:pt x="126771" y="308628"/>
                  </a:lnTo>
                  <a:lnTo>
                    <a:pt x="157406" y="314813"/>
                  </a:lnTo>
                </a:path>
                <a:path w="629920" h="551180">
                  <a:moveTo>
                    <a:pt x="157406" y="314813"/>
                  </a:moveTo>
                  <a:lnTo>
                    <a:pt x="314813" y="314813"/>
                  </a:lnTo>
                </a:path>
                <a:path w="629920" h="551180">
                  <a:moveTo>
                    <a:pt x="314813" y="314813"/>
                  </a:moveTo>
                  <a:lnTo>
                    <a:pt x="345447" y="320997"/>
                  </a:lnTo>
                  <a:lnTo>
                    <a:pt x="370464" y="337864"/>
                  </a:lnTo>
                  <a:lnTo>
                    <a:pt x="387331" y="362880"/>
                  </a:lnTo>
                  <a:lnTo>
                    <a:pt x="393516" y="393516"/>
                  </a:lnTo>
                </a:path>
                <a:path w="629920" h="551180">
                  <a:moveTo>
                    <a:pt x="393516" y="393516"/>
                  </a:moveTo>
                  <a:lnTo>
                    <a:pt x="399700" y="424151"/>
                  </a:lnTo>
                  <a:lnTo>
                    <a:pt x="416567" y="449167"/>
                  </a:lnTo>
                  <a:lnTo>
                    <a:pt x="441584" y="466033"/>
                  </a:lnTo>
                  <a:lnTo>
                    <a:pt x="472219" y="472218"/>
                  </a:lnTo>
                </a:path>
                <a:path w="629920" h="551180">
                  <a:moveTo>
                    <a:pt x="472219" y="472218"/>
                  </a:moveTo>
                  <a:lnTo>
                    <a:pt x="502854" y="478403"/>
                  </a:lnTo>
                  <a:lnTo>
                    <a:pt x="527870" y="495270"/>
                  </a:lnTo>
                  <a:lnTo>
                    <a:pt x="544736" y="520286"/>
                  </a:lnTo>
                  <a:lnTo>
                    <a:pt x="550921" y="550921"/>
                  </a:lnTo>
                </a:path>
                <a:path w="629920" h="551180">
                  <a:moveTo>
                    <a:pt x="0" y="314813"/>
                  </a:moveTo>
                  <a:lnTo>
                    <a:pt x="30634" y="320997"/>
                  </a:lnTo>
                  <a:lnTo>
                    <a:pt x="55651" y="337864"/>
                  </a:lnTo>
                  <a:lnTo>
                    <a:pt x="72518" y="362881"/>
                  </a:lnTo>
                  <a:lnTo>
                    <a:pt x="78703" y="393516"/>
                  </a:lnTo>
                </a:path>
                <a:path w="629920" h="551180">
                  <a:moveTo>
                    <a:pt x="78703" y="393516"/>
                  </a:moveTo>
                  <a:lnTo>
                    <a:pt x="84888" y="424151"/>
                  </a:lnTo>
                  <a:lnTo>
                    <a:pt x="101754" y="449168"/>
                  </a:lnTo>
                  <a:lnTo>
                    <a:pt x="126771" y="466034"/>
                  </a:lnTo>
                  <a:lnTo>
                    <a:pt x="157406" y="472219"/>
                  </a:lnTo>
                </a:path>
                <a:path w="629920" h="551180">
                  <a:moveTo>
                    <a:pt x="157406" y="472219"/>
                  </a:moveTo>
                  <a:lnTo>
                    <a:pt x="314813" y="472219"/>
                  </a:lnTo>
                </a:path>
                <a:path w="629920" h="551180">
                  <a:moveTo>
                    <a:pt x="314813" y="472219"/>
                  </a:moveTo>
                  <a:lnTo>
                    <a:pt x="345447" y="478404"/>
                  </a:lnTo>
                  <a:lnTo>
                    <a:pt x="370464" y="495270"/>
                  </a:lnTo>
                  <a:lnTo>
                    <a:pt x="387331" y="520287"/>
                  </a:lnTo>
                  <a:lnTo>
                    <a:pt x="393516" y="550922"/>
                  </a:lnTo>
                </a:path>
                <a:path w="629920" h="551180">
                  <a:moveTo>
                    <a:pt x="0" y="472219"/>
                  </a:moveTo>
                  <a:lnTo>
                    <a:pt x="30634" y="478404"/>
                  </a:lnTo>
                  <a:lnTo>
                    <a:pt x="55651" y="495270"/>
                  </a:lnTo>
                  <a:lnTo>
                    <a:pt x="72518" y="520287"/>
                  </a:lnTo>
                  <a:lnTo>
                    <a:pt x="78703" y="550922"/>
                  </a:lnTo>
                </a:path>
              </a:pathLst>
            </a:custGeom>
            <a:ln w="17703">
              <a:solidFill>
                <a:srgbClr val="FF7F7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3672324" y="2034511"/>
              <a:ext cx="551180" cy="629920"/>
            </a:xfrm>
            <a:custGeom>
              <a:avLst/>
              <a:gdLst/>
              <a:ahLst/>
              <a:cxnLst/>
              <a:rect l="l" t="t" r="r" b="b"/>
              <a:pathLst>
                <a:path w="551179" h="629919">
                  <a:moveTo>
                    <a:pt x="472219" y="0"/>
                  </a:moveTo>
                  <a:lnTo>
                    <a:pt x="472219" y="157406"/>
                  </a:lnTo>
                </a:path>
                <a:path w="551179" h="629919">
                  <a:moveTo>
                    <a:pt x="472219" y="157406"/>
                  </a:moveTo>
                  <a:lnTo>
                    <a:pt x="478404" y="188041"/>
                  </a:lnTo>
                  <a:lnTo>
                    <a:pt x="495270" y="213058"/>
                  </a:lnTo>
                  <a:lnTo>
                    <a:pt x="520287" y="229924"/>
                  </a:lnTo>
                  <a:lnTo>
                    <a:pt x="550922" y="236109"/>
                  </a:lnTo>
                </a:path>
                <a:path w="551179" h="629919">
                  <a:moveTo>
                    <a:pt x="314813" y="0"/>
                  </a:moveTo>
                  <a:lnTo>
                    <a:pt x="314813" y="157406"/>
                  </a:lnTo>
                </a:path>
                <a:path w="551179" h="629919">
                  <a:moveTo>
                    <a:pt x="314813" y="157406"/>
                  </a:moveTo>
                  <a:lnTo>
                    <a:pt x="320997" y="188041"/>
                  </a:lnTo>
                  <a:lnTo>
                    <a:pt x="337864" y="213058"/>
                  </a:lnTo>
                  <a:lnTo>
                    <a:pt x="362881" y="229924"/>
                  </a:lnTo>
                  <a:lnTo>
                    <a:pt x="393516" y="236109"/>
                  </a:lnTo>
                </a:path>
                <a:path w="551179" h="629919">
                  <a:moveTo>
                    <a:pt x="393516" y="236109"/>
                  </a:moveTo>
                  <a:lnTo>
                    <a:pt x="424151" y="242294"/>
                  </a:lnTo>
                  <a:lnTo>
                    <a:pt x="449168" y="259161"/>
                  </a:lnTo>
                  <a:lnTo>
                    <a:pt x="466034" y="284178"/>
                  </a:lnTo>
                  <a:lnTo>
                    <a:pt x="472219" y="314813"/>
                  </a:lnTo>
                </a:path>
                <a:path w="551179" h="629919">
                  <a:moveTo>
                    <a:pt x="472219" y="314813"/>
                  </a:moveTo>
                  <a:lnTo>
                    <a:pt x="478404" y="345447"/>
                  </a:lnTo>
                  <a:lnTo>
                    <a:pt x="495270" y="370464"/>
                  </a:lnTo>
                  <a:lnTo>
                    <a:pt x="520287" y="387331"/>
                  </a:lnTo>
                  <a:lnTo>
                    <a:pt x="550922" y="393516"/>
                  </a:lnTo>
                </a:path>
                <a:path w="551179" h="629919">
                  <a:moveTo>
                    <a:pt x="157406" y="0"/>
                  </a:moveTo>
                  <a:lnTo>
                    <a:pt x="163591" y="30634"/>
                  </a:lnTo>
                  <a:lnTo>
                    <a:pt x="180458" y="55651"/>
                  </a:lnTo>
                  <a:lnTo>
                    <a:pt x="205474" y="72518"/>
                  </a:lnTo>
                  <a:lnTo>
                    <a:pt x="236109" y="78703"/>
                  </a:lnTo>
                </a:path>
                <a:path w="551179" h="629919">
                  <a:moveTo>
                    <a:pt x="236109" y="78703"/>
                  </a:moveTo>
                  <a:lnTo>
                    <a:pt x="393516" y="78703"/>
                  </a:lnTo>
                </a:path>
                <a:path w="551179" h="629919">
                  <a:moveTo>
                    <a:pt x="393516" y="78703"/>
                  </a:moveTo>
                  <a:lnTo>
                    <a:pt x="550922" y="78703"/>
                  </a:lnTo>
                </a:path>
                <a:path w="551179" h="629919">
                  <a:moveTo>
                    <a:pt x="0" y="0"/>
                  </a:moveTo>
                  <a:lnTo>
                    <a:pt x="0" y="157406"/>
                  </a:lnTo>
                </a:path>
                <a:path w="551179" h="629919">
                  <a:moveTo>
                    <a:pt x="0" y="157406"/>
                  </a:moveTo>
                  <a:lnTo>
                    <a:pt x="6184" y="188041"/>
                  </a:lnTo>
                  <a:lnTo>
                    <a:pt x="23051" y="213058"/>
                  </a:lnTo>
                  <a:lnTo>
                    <a:pt x="48068" y="229924"/>
                  </a:lnTo>
                  <a:lnTo>
                    <a:pt x="78703" y="236109"/>
                  </a:lnTo>
                </a:path>
                <a:path w="551179" h="629919">
                  <a:moveTo>
                    <a:pt x="78703" y="236109"/>
                  </a:moveTo>
                  <a:lnTo>
                    <a:pt x="109338" y="242294"/>
                  </a:lnTo>
                  <a:lnTo>
                    <a:pt x="134355" y="259161"/>
                  </a:lnTo>
                  <a:lnTo>
                    <a:pt x="151221" y="284178"/>
                  </a:lnTo>
                  <a:lnTo>
                    <a:pt x="157406" y="314813"/>
                  </a:lnTo>
                </a:path>
                <a:path w="551179" h="629919">
                  <a:moveTo>
                    <a:pt x="157406" y="314813"/>
                  </a:moveTo>
                  <a:lnTo>
                    <a:pt x="157406" y="472219"/>
                  </a:lnTo>
                </a:path>
                <a:path w="551179" h="629919">
                  <a:moveTo>
                    <a:pt x="157406" y="472219"/>
                  </a:moveTo>
                  <a:lnTo>
                    <a:pt x="157406" y="629626"/>
                  </a:lnTo>
                </a:path>
              </a:pathLst>
            </a:custGeom>
            <a:ln w="17703">
              <a:solidFill>
                <a:srgbClr val="7F7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0" name="object 250"/>
          <p:cNvSpPr txBox="1"/>
          <p:nvPr/>
        </p:nvSpPr>
        <p:spPr>
          <a:xfrm>
            <a:off x="3603929" y="2693808"/>
            <a:ext cx="56451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LM Sans 10"/>
                <a:cs typeface="LM Sans 10"/>
              </a:rPr>
              <a:t>h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95" dirty="0">
                <a:latin typeface="LM Sans 10"/>
                <a:cs typeface="LM Sans 10"/>
              </a:rPr>
              <a:t> </a:t>
            </a:r>
            <a:r>
              <a:rPr sz="1100" spc="-75" dirty="0">
                <a:latin typeface="Arial"/>
                <a:cs typeface="Arial"/>
              </a:rPr>
              <a:t>0001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5" dirty="0">
                <a:latin typeface="LM Sans 10"/>
                <a:cs typeface="LM Sans 10"/>
              </a:rPr>
              <a:t>v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05" dirty="0">
                <a:latin typeface="LM Sans 10"/>
                <a:cs typeface="LM Sans 10"/>
              </a:rPr>
              <a:t> </a:t>
            </a:r>
            <a:r>
              <a:rPr sz="1100" spc="-75" dirty="0">
                <a:latin typeface="Arial"/>
                <a:cs typeface="Arial"/>
              </a:rPr>
              <a:t>1011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342900"/>
            <a:ext cx="3258820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50" dirty="0">
                <a:solidFill>
                  <a:srgbClr val="FFFF00"/>
                </a:solidFill>
              </a:rPr>
              <a:t>Introduction::Longest </a:t>
            </a:r>
            <a:r>
              <a:rPr sz="1400" b="1" spc="-100" dirty="0">
                <a:solidFill>
                  <a:srgbClr val="FFFF00"/>
                </a:solidFill>
              </a:rPr>
              <a:t>Common</a:t>
            </a:r>
            <a:r>
              <a:rPr sz="1400" b="1" spc="-125" dirty="0">
                <a:solidFill>
                  <a:srgbClr val="FFFF00"/>
                </a:solidFill>
              </a:rPr>
              <a:t> Subsequence</a:t>
            </a:r>
            <a:endParaRPr sz="1400" b="1" dirty="0">
              <a:solidFill>
                <a:srgbClr val="FFFF00"/>
              </a:solidFill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3850" y="1044575"/>
            <a:ext cx="4041775" cy="161518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335"/>
              </a:spcBef>
            </a:pPr>
            <a:r>
              <a:rPr sz="1100" spc="-95" dirty="0">
                <a:latin typeface="Arial"/>
                <a:cs typeface="Arial"/>
              </a:rPr>
              <a:t>LCS</a:t>
            </a:r>
            <a:endParaRPr lang="en-IN" sz="1100" spc="-95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335"/>
              </a:spcBef>
            </a:pPr>
            <a:endParaRPr sz="1100" dirty="0">
              <a:latin typeface="Arial"/>
              <a:cs typeface="Arial"/>
            </a:endParaRPr>
          </a:p>
          <a:p>
            <a:pPr marL="340360">
              <a:lnSpc>
                <a:spcPct val="100000"/>
              </a:lnSpc>
              <a:spcBef>
                <a:spcPts val="235"/>
              </a:spcBef>
            </a:pP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100" i="1" spc="-6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spc="7" baseline="-10416" dirty="0">
                <a:latin typeface="LM Sans 8"/>
                <a:cs typeface="LM Sans 8"/>
              </a:rPr>
              <a:t>1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i="1" spc="7" baseline="-10416" dirty="0">
                <a:latin typeface="LM Sans 8"/>
                <a:cs typeface="LM Sans 8"/>
              </a:rPr>
              <a:t>i</a:t>
            </a:r>
            <a:r>
              <a:rPr sz="1200" i="1" spc="-232" baseline="-10416" dirty="0">
                <a:latin typeface="LM Sans 8"/>
                <a:cs typeface="LM Sans 8"/>
              </a:rPr>
              <a:t> </a:t>
            </a:r>
            <a:r>
              <a:rPr sz="1100" i="1" spc="5" dirty="0">
                <a:latin typeface="LM Roman Dunhill 10"/>
                <a:cs typeface="LM Roman Dunhill 10"/>
              </a:rPr>
              <a:t>...</a:t>
            </a:r>
            <a:r>
              <a:rPr sz="1100" i="1" spc="5" dirty="0">
                <a:latin typeface="LM Sans 10"/>
                <a:cs typeface="LM Sans 10"/>
              </a:rPr>
              <a:t>a</a:t>
            </a:r>
            <a:r>
              <a:rPr sz="1200" i="1" spc="7" baseline="-10416" dirty="0">
                <a:latin typeface="LM Sans 8"/>
                <a:cs typeface="LM Sans 8"/>
              </a:rPr>
              <a:t>m</a:t>
            </a:r>
            <a:r>
              <a:rPr sz="1100" spc="5" dirty="0">
                <a:latin typeface="Arial"/>
                <a:cs typeface="Arial"/>
              </a:rPr>
              <a:t>,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b</a:t>
            </a:r>
            <a:r>
              <a:rPr sz="1100" i="1" spc="-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b</a:t>
            </a:r>
            <a:r>
              <a:rPr sz="1200" spc="7" baseline="-10416" dirty="0">
                <a:latin typeface="LM Sans 8"/>
                <a:cs typeface="LM Sans 8"/>
              </a:rPr>
              <a:t>1</a:t>
            </a:r>
            <a:r>
              <a:rPr sz="1100" i="1" spc="5" dirty="0">
                <a:latin typeface="LM Sans 10"/>
                <a:cs typeface="LM Sans 10"/>
              </a:rPr>
              <a:t>b</a:t>
            </a:r>
            <a:r>
              <a:rPr sz="1200" spc="7" baseline="-10416" dirty="0">
                <a:latin typeface="LM Sans 8"/>
                <a:cs typeface="LM Sans 8"/>
              </a:rPr>
              <a:t>2</a:t>
            </a:r>
            <a:r>
              <a:rPr sz="1100" i="1" spc="5" dirty="0">
                <a:latin typeface="LM Roman Dunhill 10"/>
                <a:cs typeface="LM Roman Dunhill 10"/>
              </a:rPr>
              <a:t>...</a:t>
            </a:r>
            <a:r>
              <a:rPr sz="1100" i="1" spc="5" dirty="0">
                <a:latin typeface="LM Sans 10"/>
                <a:cs typeface="LM Sans 10"/>
              </a:rPr>
              <a:t>b</a:t>
            </a:r>
            <a:r>
              <a:rPr sz="1200" i="1" spc="7" baseline="-10416" dirty="0">
                <a:latin typeface="LM Sans 8"/>
                <a:cs typeface="LM Sans 8"/>
              </a:rPr>
              <a:t>n</a:t>
            </a:r>
            <a:endParaRPr sz="1200" baseline="-10416" dirty="0">
              <a:latin typeface="LM Sans 8"/>
              <a:cs typeface="LM Sans 8"/>
            </a:endParaRPr>
          </a:p>
          <a:p>
            <a:pPr marL="340360">
              <a:lnSpc>
                <a:spcPct val="100000"/>
              </a:lnSpc>
              <a:spcBef>
                <a:spcPts val="334"/>
              </a:spcBef>
            </a:pPr>
            <a:r>
              <a:rPr sz="1100" i="1" spc="-10" dirty="0">
                <a:latin typeface="LM Sans 10"/>
                <a:cs typeface="LM Sans 10"/>
              </a:rPr>
              <a:t>LCS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a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b</a:t>
            </a:r>
            <a:r>
              <a:rPr sz="1100" spc="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DejaVu Sans Condensed"/>
                <a:cs typeface="DejaVu Sans Condensed"/>
              </a:rPr>
              <a:t>|</a:t>
            </a:r>
            <a:r>
              <a:rPr sz="1100" i="1" spc="-10" dirty="0">
                <a:latin typeface="Times New Roman"/>
                <a:cs typeface="Times New Roman"/>
              </a:rPr>
              <a:t>longest</a:t>
            </a:r>
            <a:r>
              <a:rPr sz="1100" i="1" spc="85" dirty="0">
                <a:latin typeface="Times New Roman"/>
                <a:cs typeface="Times New Roman"/>
              </a:rPr>
              <a:t> </a:t>
            </a:r>
            <a:r>
              <a:rPr sz="1100" i="1" spc="10" dirty="0">
                <a:latin typeface="Times New Roman"/>
                <a:cs typeface="Times New Roman"/>
              </a:rPr>
              <a:t>common</a:t>
            </a:r>
            <a:r>
              <a:rPr sz="1100" i="1" spc="85" dirty="0">
                <a:latin typeface="Times New Roman"/>
                <a:cs typeface="Times New Roman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subsequence</a:t>
            </a:r>
            <a:r>
              <a:rPr sz="1100" i="1" spc="-10" dirty="0">
                <a:latin typeface="DejaVu Sans Condensed"/>
                <a:cs typeface="DejaVu Sans Condensed"/>
              </a:rPr>
              <a:t>|</a:t>
            </a:r>
            <a:endParaRPr sz="1100" dirty="0">
              <a:latin typeface="DejaVu Sans Condensed"/>
              <a:cs typeface="DejaVu Sans Condensed"/>
            </a:endParaRPr>
          </a:p>
          <a:p>
            <a:pPr marL="340360">
              <a:lnSpc>
                <a:spcPct val="100000"/>
              </a:lnSpc>
              <a:spcBef>
                <a:spcPts val="330"/>
              </a:spcBef>
            </a:pP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100" i="1" spc="-5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CIPR</a:t>
            </a:r>
            <a:r>
              <a:rPr sz="1100" spc="5" dirty="0">
                <a:latin typeface="Arial"/>
                <a:cs typeface="Arial"/>
              </a:rPr>
              <a:t>,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b</a:t>
            </a:r>
            <a:r>
              <a:rPr sz="1100" i="1" spc="-3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ICPP</a:t>
            </a:r>
            <a:r>
              <a:rPr sz="1100" i="1" spc="90" dirty="0">
                <a:latin typeface="LM Sans 10"/>
                <a:cs typeface="LM Sans 10"/>
              </a:rPr>
              <a:t> </a:t>
            </a:r>
            <a:r>
              <a:rPr sz="1100" i="1" spc="260" dirty="0">
                <a:latin typeface="DejaVu Sans Condensed"/>
                <a:cs typeface="DejaVu Sans Condensed"/>
              </a:rPr>
              <a:t>→</a:t>
            </a:r>
            <a:r>
              <a:rPr sz="1100" i="1" spc="45" dirty="0">
                <a:latin typeface="DejaVu Sans Condensed"/>
                <a:cs typeface="DejaVu Sans Condensed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LCS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a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80" dirty="0">
                <a:latin typeface="LM Roman Dunhill 10"/>
                <a:cs typeface="LM Roman Dunhill 10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b</a:t>
            </a:r>
            <a:r>
              <a:rPr sz="1100" spc="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LCS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solidFill>
                  <a:srgbClr val="FF0000"/>
                </a:solidFill>
                <a:latin typeface="LM Sans 10"/>
                <a:cs typeface="LM Sans 10"/>
              </a:rPr>
              <a:t>C</a:t>
            </a:r>
            <a:r>
              <a:rPr sz="1100" i="1" spc="-10" dirty="0">
                <a:latin typeface="LM Sans 10"/>
                <a:cs typeface="LM Sans 10"/>
              </a:rPr>
              <a:t>I</a:t>
            </a:r>
            <a:r>
              <a:rPr sz="1100" i="1" spc="-10" dirty="0">
                <a:solidFill>
                  <a:srgbClr val="FF0000"/>
                </a:solidFill>
                <a:latin typeface="LM Sans 10"/>
                <a:cs typeface="LM Sans 10"/>
              </a:rPr>
              <a:t>P</a:t>
            </a:r>
            <a:r>
              <a:rPr sz="1100" i="1" spc="-10" dirty="0">
                <a:latin typeface="LM Sans 10"/>
                <a:cs typeface="LM Sans 10"/>
              </a:rPr>
              <a:t>R</a:t>
            </a:r>
            <a:r>
              <a:rPr sz="1100" i="1" spc="9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I</a:t>
            </a:r>
            <a:r>
              <a:rPr sz="1100" i="1" spc="-10" dirty="0">
                <a:solidFill>
                  <a:srgbClr val="FF0000"/>
                </a:solidFill>
                <a:latin typeface="LM Sans 10"/>
                <a:cs typeface="LM Sans 10"/>
              </a:rPr>
              <a:t>C</a:t>
            </a:r>
            <a:r>
              <a:rPr sz="1100" i="1" spc="-10" dirty="0">
                <a:latin typeface="LM Sans 10"/>
                <a:cs typeface="LM Sans 10"/>
              </a:rPr>
              <a:t>P</a:t>
            </a:r>
            <a:r>
              <a:rPr sz="1100" i="1" spc="-10" dirty="0">
                <a:solidFill>
                  <a:srgbClr val="FF0000"/>
                </a:solidFill>
                <a:latin typeface="LM Sans 10"/>
                <a:cs typeface="LM Sans 10"/>
              </a:rPr>
              <a:t>P</a:t>
            </a:r>
            <a:r>
              <a:rPr sz="1100" i="1" spc="90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70" dirty="0">
                <a:latin typeface="Arial"/>
                <a:cs typeface="Arial"/>
              </a:rPr>
              <a:t>2</a:t>
            </a:r>
            <a:endParaRPr sz="1100" dirty="0">
              <a:latin typeface="Arial"/>
              <a:cs typeface="Arial"/>
            </a:endParaRPr>
          </a:p>
          <a:p>
            <a:pPr marL="340360">
              <a:lnSpc>
                <a:spcPct val="100000"/>
              </a:lnSpc>
              <a:spcBef>
                <a:spcPts val="335"/>
              </a:spcBef>
            </a:pPr>
            <a:r>
              <a:rPr sz="1100" i="1" spc="-10" dirty="0">
                <a:latin typeface="LM Sans 10"/>
                <a:cs typeface="LM Sans 10"/>
              </a:rPr>
              <a:t>a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i="1" spc="-10" dirty="0">
                <a:latin typeface="LM Sans 10"/>
                <a:cs typeface="LM Sans 10"/>
              </a:rPr>
              <a:t>BAABCBCA</a:t>
            </a:r>
            <a:r>
              <a:rPr sz="1100" spc="-10" dirty="0">
                <a:latin typeface="Arial"/>
                <a:cs typeface="Arial"/>
              </a:rPr>
              <a:t>, </a:t>
            </a:r>
            <a:r>
              <a:rPr sz="1100" i="1" spc="-10" dirty="0">
                <a:latin typeface="LM Sans 10"/>
                <a:cs typeface="LM Sans 10"/>
              </a:rPr>
              <a:t>b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i="1" spc="-10" dirty="0">
                <a:latin typeface="LM Sans 10"/>
                <a:cs typeface="LM Sans 10"/>
              </a:rPr>
              <a:t>BAABCABCABACA</a:t>
            </a:r>
            <a:r>
              <a:rPr sz="1100" i="1" spc="-135" dirty="0">
                <a:latin typeface="LM Sans 10"/>
                <a:cs typeface="LM Sans 10"/>
              </a:rPr>
              <a:t> </a:t>
            </a:r>
            <a:r>
              <a:rPr sz="1100" i="1" spc="260" dirty="0">
                <a:latin typeface="DejaVu Sans Condensed"/>
                <a:cs typeface="DejaVu Sans Condensed"/>
              </a:rPr>
              <a:t>→</a:t>
            </a:r>
            <a:endParaRPr sz="1100" dirty="0">
              <a:latin typeface="DejaVu Sans Condensed"/>
              <a:cs typeface="DejaVu Sans Condensed"/>
            </a:endParaRPr>
          </a:p>
          <a:p>
            <a:pPr marL="340360">
              <a:lnSpc>
                <a:spcPct val="100000"/>
              </a:lnSpc>
              <a:spcBef>
                <a:spcPts val="35"/>
              </a:spcBef>
            </a:pPr>
            <a:r>
              <a:rPr sz="1100" i="1" spc="-10" dirty="0">
                <a:latin typeface="LM Sans 10"/>
                <a:cs typeface="LM Sans 10"/>
              </a:rPr>
              <a:t>LCS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a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latin typeface="LM Roman Dunhill 10"/>
                <a:cs typeface="LM Roman Dunhill 10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b</a:t>
            </a:r>
            <a:r>
              <a:rPr sz="1100" spc="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LCS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i="1" spc="-10" dirty="0">
                <a:solidFill>
                  <a:srgbClr val="FF0000"/>
                </a:solidFill>
                <a:latin typeface="LM Sans 10"/>
                <a:cs typeface="LM Sans 10"/>
              </a:rPr>
              <a:t>BAABCBCA</a:t>
            </a:r>
            <a:r>
              <a:rPr sz="1100" i="1" spc="-10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-10" dirty="0">
                <a:solidFill>
                  <a:srgbClr val="FF0000"/>
                </a:solidFill>
                <a:latin typeface="LM Sans 10"/>
                <a:cs typeface="LM Sans 10"/>
              </a:rPr>
              <a:t>BAABC</a:t>
            </a:r>
            <a:r>
              <a:rPr sz="1100" i="1" spc="-10" dirty="0">
                <a:latin typeface="LM Sans 10"/>
                <a:cs typeface="LM Sans 10"/>
              </a:rPr>
              <a:t>A</a:t>
            </a:r>
            <a:r>
              <a:rPr sz="1100" i="1" spc="-10" dirty="0">
                <a:solidFill>
                  <a:srgbClr val="FF0000"/>
                </a:solidFill>
                <a:latin typeface="LM Sans 10"/>
                <a:cs typeface="LM Sans 10"/>
              </a:rPr>
              <a:t>B</a:t>
            </a:r>
            <a:r>
              <a:rPr sz="1100" i="1" spc="-10" dirty="0">
                <a:latin typeface="LM Sans 10"/>
                <a:cs typeface="LM Sans 10"/>
              </a:rPr>
              <a:t>CABA</a:t>
            </a:r>
            <a:r>
              <a:rPr sz="1100" i="1" spc="-10" dirty="0">
                <a:solidFill>
                  <a:srgbClr val="FF0000"/>
                </a:solidFill>
                <a:latin typeface="LM Sans 10"/>
                <a:cs typeface="LM Sans 10"/>
              </a:rPr>
              <a:t>CA</a:t>
            </a:r>
            <a:r>
              <a:rPr sz="1100" i="1" spc="-145" dirty="0">
                <a:solidFill>
                  <a:srgbClr val="FF0000"/>
                </a:solidFill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spc="-70" dirty="0">
                <a:latin typeface="Arial"/>
                <a:cs typeface="Arial"/>
              </a:rPr>
              <a:t>8</a:t>
            </a:r>
            <a:endParaRPr sz="1100" dirty="0">
              <a:latin typeface="Arial"/>
              <a:cs typeface="Arial"/>
            </a:endParaRPr>
          </a:p>
          <a:p>
            <a:pPr marL="340360">
              <a:lnSpc>
                <a:spcPct val="100000"/>
              </a:lnSpc>
              <a:spcBef>
                <a:spcPts val="335"/>
              </a:spcBef>
            </a:pPr>
            <a:r>
              <a:rPr sz="1100" i="1" spc="10" dirty="0">
                <a:latin typeface="LM Sans 10"/>
                <a:cs typeface="LM Sans 10"/>
              </a:rPr>
              <a:t>O</a:t>
            </a:r>
            <a:r>
              <a:rPr sz="1100" spc="10" dirty="0">
                <a:latin typeface="LM Sans 10"/>
                <a:cs typeface="LM Sans 10"/>
              </a:rPr>
              <a:t>(</a:t>
            </a:r>
            <a:r>
              <a:rPr sz="1100" i="1" spc="10" dirty="0">
                <a:latin typeface="LM Sans 10"/>
                <a:cs typeface="LM Sans 10"/>
              </a:rPr>
              <a:t>nm</a:t>
            </a:r>
            <a:r>
              <a:rPr sz="1100" spc="10" dirty="0">
                <a:latin typeface="LM Sans 10"/>
                <a:cs typeface="LM Sans 10"/>
              </a:rPr>
              <a:t>)</a:t>
            </a:r>
            <a:endParaRPr sz="1100" dirty="0">
              <a:latin typeface="LM Sans 10"/>
              <a:cs typeface="LM Sans 1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34A154B-BC3B-4F66-8808-D37A060D72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01" y="250121"/>
            <a:ext cx="626124" cy="67450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884"/>
            <a:ext cx="4128135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solidFill>
                  <a:srgbClr val="CC0000"/>
                </a:solidFill>
              </a:rPr>
              <a:t>Implementation::</a:t>
            </a:r>
            <a:br>
              <a:rPr lang="en-IN" sz="1400" spc="-45" dirty="0">
                <a:solidFill>
                  <a:srgbClr val="CC0000"/>
                </a:solidFill>
              </a:rPr>
            </a:br>
            <a:r>
              <a:rPr sz="1400" spc="-45" dirty="0">
                <a:solidFill>
                  <a:srgbClr val="CC0000"/>
                </a:solidFill>
              </a:rPr>
              <a:t>Bit-parallel </a:t>
            </a:r>
            <a:r>
              <a:rPr sz="1400" spc="-55" dirty="0">
                <a:solidFill>
                  <a:srgbClr val="CC0000"/>
                </a:solidFill>
              </a:rPr>
              <a:t>prefix </a:t>
            </a:r>
            <a:r>
              <a:rPr sz="1400" spc="-120" dirty="0">
                <a:solidFill>
                  <a:srgbClr val="CC0000"/>
                </a:solidFill>
              </a:rPr>
              <a:t>LCS </a:t>
            </a:r>
            <a:r>
              <a:rPr sz="1400" spc="-40" dirty="0">
                <a:solidFill>
                  <a:srgbClr val="CC0000"/>
                </a:solidFill>
              </a:rPr>
              <a:t>for </a:t>
            </a:r>
            <a:r>
              <a:rPr sz="1400" spc="-65" dirty="0">
                <a:solidFill>
                  <a:srgbClr val="CC0000"/>
                </a:solidFill>
              </a:rPr>
              <a:t>binary</a:t>
            </a:r>
            <a:r>
              <a:rPr sz="1400" spc="75" dirty="0">
                <a:solidFill>
                  <a:srgbClr val="CC0000"/>
                </a:solidFill>
              </a:rPr>
              <a:t> </a:t>
            </a:r>
            <a:r>
              <a:rPr sz="1400" spc="-60" dirty="0">
                <a:solidFill>
                  <a:srgbClr val="CC0000"/>
                </a:solidFill>
              </a:rPr>
              <a:t>strings</a:t>
            </a:r>
            <a:endParaRPr sz="1400" dirty="0"/>
          </a:p>
        </p:txBody>
      </p:sp>
      <p:sp>
        <p:nvSpPr>
          <p:cNvPr id="3" name="object 3"/>
          <p:cNvSpPr/>
          <p:nvPr/>
        </p:nvSpPr>
        <p:spPr>
          <a:xfrm>
            <a:off x="281089" y="84268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119251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542351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89218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242019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59185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2941688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044" y="505419"/>
            <a:ext cx="3517265" cy="254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743585" indent="-277495">
              <a:lnSpc>
                <a:spcPct val="125299"/>
              </a:lnSpc>
              <a:spcBef>
                <a:spcPts val="100"/>
              </a:spcBef>
            </a:pPr>
            <a:r>
              <a:rPr sz="1100" spc="-70" dirty="0">
                <a:latin typeface="Arial"/>
                <a:cs typeface="Arial"/>
              </a:rPr>
              <a:t>Processing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90" dirty="0">
                <a:latin typeface="Arial"/>
                <a:cs typeface="Arial"/>
              </a:rPr>
              <a:t>second </a:t>
            </a:r>
            <a:r>
              <a:rPr sz="1100" spc="-40" dirty="0">
                <a:latin typeface="Arial"/>
                <a:cs typeface="Arial"/>
              </a:rPr>
              <a:t>antidiagonal </a:t>
            </a:r>
            <a:r>
              <a:rPr sz="1100" spc="-30" dirty="0">
                <a:latin typeface="Arial"/>
                <a:cs typeface="Arial"/>
              </a:rPr>
              <a:t>(18 </a:t>
            </a:r>
            <a:r>
              <a:rPr sz="1100" spc="-25" dirty="0">
                <a:latin typeface="Arial"/>
                <a:cs typeface="Arial"/>
              </a:rPr>
              <a:t>op):  </a:t>
            </a:r>
            <a:r>
              <a:rPr sz="1100" spc="-80" dirty="0">
                <a:latin typeface="Arial"/>
                <a:cs typeface="Arial"/>
              </a:rPr>
              <a:t>Compare  </a:t>
            </a:r>
            <a:r>
              <a:rPr sz="1100" spc="-55" dirty="0">
                <a:latin typeface="Arial"/>
                <a:cs typeface="Arial"/>
              </a:rPr>
              <a:t>characters:  </a:t>
            </a:r>
            <a:r>
              <a:rPr sz="1100" i="1" spc="-5" dirty="0">
                <a:latin typeface="LM Sans 10"/>
                <a:cs typeface="LM Sans 10"/>
              </a:rPr>
              <a:t>s </a:t>
            </a:r>
            <a:r>
              <a:rPr sz="1100" spc="10" dirty="0">
                <a:latin typeface="LM Sans 10"/>
                <a:cs typeface="LM Sans 10"/>
              </a:rPr>
              <a:t>=!((</a:t>
            </a:r>
            <a:r>
              <a:rPr sz="1100" i="1" spc="10" dirty="0">
                <a:latin typeface="LM Sans 10"/>
                <a:cs typeface="LM Sans 10"/>
              </a:rPr>
              <a:t>a</a:t>
            </a:r>
            <a:r>
              <a:rPr sz="1200" i="1" spc="15" baseline="27777" dirty="0">
                <a:latin typeface="Arial"/>
                <a:cs typeface="Arial"/>
              </a:rPr>
              <a:t>′  </a:t>
            </a:r>
            <a:r>
              <a:rPr sz="1100" i="1" spc="50" dirty="0">
                <a:latin typeface="DejaVu Sans Condensed"/>
                <a:cs typeface="DejaVu Sans Condensed"/>
              </a:rPr>
              <a:t>≫ </a:t>
            </a:r>
            <a:r>
              <a:rPr sz="1100" spc="-40" dirty="0">
                <a:latin typeface="Arial"/>
                <a:cs typeface="Arial"/>
              </a:rPr>
              <a:t>2</a:t>
            </a:r>
            <a:r>
              <a:rPr sz="1100" spc="-40" dirty="0">
                <a:latin typeface="LM Sans 10"/>
                <a:cs typeface="LM Sans 10"/>
              </a:rPr>
              <a:t>)  </a:t>
            </a:r>
            <a:r>
              <a:rPr sz="1100" i="1" spc="15" dirty="0">
                <a:latin typeface="DejaVu Sans Condensed"/>
                <a:cs typeface="DejaVu Sans Condensed"/>
              </a:rPr>
              <a:t>⊕</a:t>
            </a:r>
            <a:r>
              <a:rPr sz="1100" i="1" spc="-100" dirty="0">
                <a:latin typeface="DejaVu Sans Condensed"/>
                <a:cs typeface="DejaVu Sans Condensed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b</a:t>
            </a:r>
            <a:r>
              <a:rPr sz="1100" spc="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340360">
              <a:lnSpc>
                <a:spcPct val="100000"/>
              </a:lnSpc>
              <a:spcBef>
                <a:spcPts val="1435"/>
              </a:spcBef>
            </a:pPr>
            <a:r>
              <a:rPr sz="1100" spc="-40" dirty="0">
                <a:latin typeface="Arial"/>
                <a:cs typeface="Arial"/>
              </a:rPr>
              <a:t>Active </a:t>
            </a:r>
            <a:r>
              <a:rPr sz="1100" spc="-25" dirty="0">
                <a:latin typeface="Arial"/>
                <a:cs typeface="Arial"/>
              </a:rPr>
              <a:t>bits:  </a:t>
            </a:r>
            <a:r>
              <a:rPr sz="1100" i="1" spc="10" dirty="0">
                <a:latin typeface="Times New Roman"/>
                <a:cs typeface="Times New Roman"/>
              </a:rPr>
              <a:t>mask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60" dirty="0">
                <a:latin typeface="Arial"/>
                <a:cs typeface="Arial"/>
              </a:rPr>
              <a:t>0011</a:t>
            </a:r>
            <a:r>
              <a:rPr sz="1200" spc="-89" baseline="-10416" dirty="0">
                <a:latin typeface="LM Sans 8"/>
                <a:cs typeface="LM Sans 8"/>
              </a:rPr>
              <a:t>2  </a:t>
            </a:r>
            <a:r>
              <a:rPr sz="1100" spc="-40" dirty="0">
                <a:latin typeface="Arial"/>
                <a:cs typeface="Arial"/>
              </a:rPr>
              <a:t>(compile </a:t>
            </a:r>
            <a:r>
              <a:rPr sz="1100" spc="-15" dirty="0">
                <a:latin typeface="Arial"/>
                <a:cs typeface="Arial"/>
              </a:rPr>
              <a:t>time)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Arial"/>
              <a:cs typeface="Arial"/>
            </a:endParaRPr>
          </a:p>
          <a:p>
            <a:pPr marL="340360">
              <a:lnSpc>
                <a:spcPct val="100000"/>
              </a:lnSpc>
            </a:pPr>
            <a:r>
              <a:rPr sz="1100" spc="-65" dirty="0">
                <a:latin typeface="Arial"/>
                <a:cs typeface="Arial"/>
              </a:rPr>
              <a:t>Combing </a:t>
            </a:r>
            <a:r>
              <a:rPr sz="1100" spc="-35" dirty="0">
                <a:latin typeface="Arial"/>
                <a:cs typeface="Arial"/>
              </a:rPr>
              <a:t>condition: </a:t>
            </a:r>
            <a:r>
              <a:rPr sz="1100" i="1" spc="-10" dirty="0">
                <a:latin typeface="Times New Roman"/>
                <a:cs typeface="Times New Roman"/>
              </a:rPr>
              <a:t>c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i="1" spc="10" dirty="0">
                <a:latin typeface="Times New Roman"/>
                <a:cs typeface="Times New Roman"/>
              </a:rPr>
              <a:t>mask </a:t>
            </a:r>
            <a:r>
              <a:rPr sz="1100" spc="-10" dirty="0">
                <a:latin typeface="LM Sans 10"/>
                <a:cs typeface="LM Sans 10"/>
              </a:rPr>
              <a:t>&amp;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s </a:t>
            </a:r>
            <a:r>
              <a:rPr sz="1100" i="1" spc="-35" dirty="0">
                <a:latin typeface="DejaVu Sans Condensed"/>
                <a:cs typeface="DejaVu Sans Condensed"/>
              </a:rPr>
              <a:t>| </a:t>
            </a:r>
            <a:r>
              <a:rPr sz="1100" spc="-5" dirty="0">
                <a:latin typeface="LM Sans 10"/>
                <a:cs typeface="LM Sans 10"/>
              </a:rPr>
              <a:t>(!(</a:t>
            </a:r>
            <a:r>
              <a:rPr sz="1100" i="1" spc="-5" dirty="0">
                <a:latin typeface="LM Sans 10"/>
                <a:cs typeface="LM Sans 10"/>
              </a:rPr>
              <a:t>h </a:t>
            </a:r>
            <a:r>
              <a:rPr sz="1100" i="1" spc="50" dirty="0">
                <a:latin typeface="DejaVu Sans Condensed"/>
                <a:cs typeface="DejaVu Sans Condensed"/>
              </a:rPr>
              <a:t>≫ </a:t>
            </a:r>
            <a:r>
              <a:rPr sz="1100" spc="-40" dirty="0">
                <a:latin typeface="Arial"/>
                <a:cs typeface="Arial"/>
              </a:rPr>
              <a:t>2</a:t>
            </a:r>
            <a:r>
              <a:rPr sz="1100" spc="-40" dirty="0">
                <a:latin typeface="LM Sans 10"/>
                <a:cs typeface="LM Sans 10"/>
              </a:rPr>
              <a:t>) </a:t>
            </a:r>
            <a:r>
              <a:rPr sz="1100" spc="-10" dirty="0">
                <a:latin typeface="LM Sans 10"/>
                <a:cs typeface="LM Sans 10"/>
              </a:rPr>
              <a:t>&amp; </a:t>
            </a:r>
            <a:r>
              <a:rPr sz="1100" i="1" spc="-5" dirty="0">
                <a:latin typeface="LM Sans 10"/>
                <a:cs typeface="LM Sans 10"/>
              </a:rPr>
              <a:t>v</a:t>
            </a:r>
            <a:r>
              <a:rPr sz="1100" i="1" spc="-27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))</a:t>
            </a:r>
            <a:endParaRPr sz="1100">
              <a:latin typeface="LM Sans 10"/>
              <a:cs typeface="LM Sans 10"/>
            </a:endParaRPr>
          </a:p>
          <a:p>
            <a:pPr marL="340360">
              <a:lnSpc>
                <a:spcPct val="100000"/>
              </a:lnSpc>
              <a:spcBef>
                <a:spcPts val="1435"/>
              </a:spcBef>
            </a:pPr>
            <a:r>
              <a:rPr sz="1100" spc="-110" dirty="0">
                <a:latin typeface="Arial"/>
                <a:cs typeface="Arial"/>
              </a:rPr>
              <a:t>save </a:t>
            </a:r>
            <a:r>
              <a:rPr sz="1100" i="1" spc="-5" dirty="0">
                <a:latin typeface="LM Sans 10"/>
                <a:cs typeface="LM Sans 10"/>
              </a:rPr>
              <a:t>v </a:t>
            </a:r>
            <a:r>
              <a:rPr sz="1200" i="1" spc="112" baseline="27777" dirty="0">
                <a:latin typeface="Arial"/>
                <a:cs typeface="Arial"/>
              </a:rPr>
              <a:t>′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0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v</a:t>
            </a:r>
            <a:endParaRPr sz="1100">
              <a:latin typeface="LM Sans 10"/>
              <a:cs typeface="LM Sans 10"/>
            </a:endParaRPr>
          </a:p>
          <a:p>
            <a:pPr marL="340360" marR="991235">
              <a:lnSpc>
                <a:spcPct val="208700"/>
              </a:lnSpc>
            </a:pPr>
            <a:r>
              <a:rPr sz="1100" spc="-50" dirty="0">
                <a:latin typeface="Arial"/>
                <a:cs typeface="Arial"/>
              </a:rPr>
              <a:t>update </a:t>
            </a:r>
            <a:r>
              <a:rPr sz="1100" i="1" spc="-5" dirty="0">
                <a:latin typeface="LM Sans 10"/>
                <a:cs typeface="LM Sans 10"/>
              </a:rPr>
              <a:t>v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(!</a:t>
            </a:r>
            <a:r>
              <a:rPr sz="1100" i="1" spc="-5" dirty="0">
                <a:latin typeface="LM Sans 10"/>
                <a:cs typeface="LM Sans 10"/>
              </a:rPr>
              <a:t>c </a:t>
            </a:r>
            <a:r>
              <a:rPr sz="1100" spc="-10" dirty="0">
                <a:latin typeface="LM Sans 10"/>
                <a:cs typeface="LM Sans 10"/>
              </a:rPr>
              <a:t>&amp; </a:t>
            </a:r>
            <a:r>
              <a:rPr sz="1100" i="1" spc="-5" dirty="0">
                <a:latin typeface="LM Sans 10"/>
                <a:cs typeface="LM Sans 10"/>
              </a:rPr>
              <a:t>v </a:t>
            </a:r>
            <a:r>
              <a:rPr sz="1100" spc="-5" dirty="0">
                <a:latin typeface="LM Sans 10"/>
                <a:cs typeface="LM Sans 10"/>
              </a:rPr>
              <a:t>) </a:t>
            </a:r>
            <a:r>
              <a:rPr sz="1100" i="1" spc="-35" dirty="0">
                <a:latin typeface="DejaVu Sans Condensed"/>
                <a:cs typeface="DejaVu Sans Condensed"/>
              </a:rPr>
              <a:t>|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c </a:t>
            </a:r>
            <a:r>
              <a:rPr sz="1100" spc="-10" dirty="0">
                <a:latin typeface="LM Sans 10"/>
                <a:cs typeface="LM Sans 10"/>
              </a:rPr>
              <a:t>&amp; (</a:t>
            </a:r>
            <a:r>
              <a:rPr sz="1100" i="1" spc="-10" dirty="0">
                <a:latin typeface="LM Sans 10"/>
                <a:cs typeface="LM Sans 10"/>
              </a:rPr>
              <a:t>h </a:t>
            </a:r>
            <a:r>
              <a:rPr sz="1100" i="1" spc="50" dirty="0">
                <a:latin typeface="DejaVu Sans Condensed"/>
                <a:cs typeface="DejaVu Sans Condensed"/>
              </a:rPr>
              <a:t>≫ </a:t>
            </a:r>
            <a:r>
              <a:rPr sz="1100" spc="-30" dirty="0">
                <a:latin typeface="Arial"/>
                <a:cs typeface="Arial"/>
              </a:rPr>
              <a:t>2</a:t>
            </a:r>
            <a:r>
              <a:rPr sz="1100" spc="-30" dirty="0">
                <a:latin typeface="LM Sans 10"/>
                <a:cs typeface="LM Sans 10"/>
              </a:rPr>
              <a:t>))  </a:t>
            </a:r>
            <a:r>
              <a:rPr sz="1100" spc="-50" dirty="0">
                <a:latin typeface="Arial"/>
                <a:cs typeface="Arial"/>
              </a:rPr>
              <a:t>update </a:t>
            </a:r>
            <a:r>
              <a:rPr sz="1100" i="1" spc="-5" dirty="0">
                <a:latin typeface="LM Sans 10"/>
                <a:cs typeface="LM Sans 10"/>
              </a:rPr>
              <a:t>c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i="1" spc="-5" dirty="0">
                <a:latin typeface="LM Sans 10"/>
                <a:cs typeface="LM Sans 10"/>
              </a:rPr>
              <a:t>c </a:t>
            </a:r>
            <a:r>
              <a:rPr sz="1100" i="1" spc="50" dirty="0">
                <a:latin typeface="DejaVu Sans Condensed"/>
                <a:cs typeface="DejaVu Sans Condensed"/>
              </a:rPr>
              <a:t>≪</a:t>
            </a:r>
            <a:r>
              <a:rPr sz="1100" i="1" spc="-175" dirty="0">
                <a:latin typeface="DejaVu Sans Condensed"/>
                <a:cs typeface="DejaVu Sans Condensed"/>
              </a:rPr>
              <a:t> </a:t>
            </a:r>
            <a:r>
              <a:rPr sz="1100" spc="-70" dirty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340360">
              <a:lnSpc>
                <a:spcPct val="100000"/>
              </a:lnSpc>
              <a:spcBef>
                <a:spcPts val="1435"/>
              </a:spcBef>
            </a:pPr>
            <a:r>
              <a:rPr sz="1100" spc="-50" dirty="0">
                <a:latin typeface="Arial"/>
                <a:cs typeface="Arial"/>
              </a:rPr>
              <a:t>update </a:t>
            </a:r>
            <a:r>
              <a:rPr sz="1100" i="1" spc="-10" dirty="0">
                <a:latin typeface="LM Sans 10"/>
                <a:cs typeface="LM Sans 10"/>
              </a:rPr>
              <a:t>h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(!</a:t>
            </a:r>
            <a:r>
              <a:rPr sz="1100" i="1" spc="-5" dirty="0">
                <a:latin typeface="LM Sans 10"/>
                <a:cs typeface="LM Sans 10"/>
              </a:rPr>
              <a:t>c </a:t>
            </a:r>
            <a:r>
              <a:rPr sz="1100" spc="-10" dirty="0">
                <a:latin typeface="LM Sans 10"/>
                <a:cs typeface="LM Sans 10"/>
              </a:rPr>
              <a:t>&amp; </a:t>
            </a:r>
            <a:r>
              <a:rPr sz="1100" i="1" dirty="0">
                <a:latin typeface="LM Sans 10"/>
                <a:cs typeface="LM Sans 10"/>
              </a:rPr>
              <a:t>h</a:t>
            </a:r>
            <a:r>
              <a:rPr sz="1100" dirty="0">
                <a:latin typeface="LM Sans 10"/>
                <a:cs typeface="LM Sans 10"/>
              </a:rPr>
              <a:t>) </a:t>
            </a:r>
            <a:r>
              <a:rPr sz="1100" i="1" spc="-35" dirty="0">
                <a:latin typeface="DejaVu Sans Condensed"/>
                <a:cs typeface="DejaVu Sans Condensed"/>
              </a:rPr>
              <a:t>|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c </a:t>
            </a:r>
            <a:r>
              <a:rPr sz="1100" spc="-10" dirty="0">
                <a:latin typeface="LM Sans 10"/>
                <a:cs typeface="LM Sans 10"/>
              </a:rPr>
              <a:t>&amp; </a:t>
            </a:r>
            <a:r>
              <a:rPr sz="1100" spc="60" dirty="0">
                <a:latin typeface="LM Sans 10"/>
                <a:cs typeface="LM Sans 10"/>
              </a:rPr>
              <a:t>(</a:t>
            </a:r>
            <a:r>
              <a:rPr sz="1100" i="1" spc="60" dirty="0">
                <a:latin typeface="LM Sans 10"/>
                <a:cs typeface="LM Sans 10"/>
              </a:rPr>
              <a:t>v</a:t>
            </a:r>
            <a:r>
              <a:rPr sz="1200" i="1" spc="89" baseline="27777" dirty="0">
                <a:latin typeface="Arial"/>
                <a:cs typeface="Arial"/>
              </a:rPr>
              <a:t>′ </a:t>
            </a:r>
            <a:r>
              <a:rPr sz="1100" i="1" spc="50" dirty="0">
                <a:latin typeface="DejaVu Sans Condensed"/>
                <a:cs typeface="DejaVu Sans Condensed"/>
              </a:rPr>
              <a:t>≪</a:t>
            </a:r>
            <a:r>
              <a:rPr sz="1100" i="1" spc="60" dirty="0">
                <a:latin typeface="DejaVu Sans Condensed"/>
                <a:cs typeface="DejaVu Sans Condensed"/>
              </a:rPr>
              <a:t> </a:t>
            </a:r>
            <a:r>
              <a:rPr sz="1100" spc="-30" dirty="0">
                <a:latin typeface="Arial"/>
                <a:cs typeface="Arial"/>
              </a:rPr>
              <a:t>2</a:t>
            </a:r>
            <a:r>
              <a:rPr sz="1100" spc="-30" dirty="0">
                <a:latin typeface="LM Sans 10"/>
                <a:cs typeface="LM Sans 10"/>
              </a:rPr>
              <a:t>))</a:t>
            </a:r>
            <a:endParaRPr sz="1100">
              <a:latin typeface="LM Sans 10"/>
              <a:cs typeface="LM Sans 1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6B07A69-0DEB-4E84-B27C-C1D7CE18A5A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01" y="250121"/>
            <a:ext cx="626124" cy="67450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884"/>
            <a:ext cx="4128135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solidFill>
                  <a:srgbClr val="CC0000"/>
                </a:solidFill>
              </a:rPr>
              <a:t>Implementation::</a:t>
            </a:r>
            <a:br>
              <a:rPr lang="en-IN" sz="1400" spc="-45" dirty="0">
                <a:solidFill>
                  <a:srgbClr val="CC0000"/>
                </a:solidFill>
              </a:rPr>
            </a:br>
            <a:r>
              <a:rPr sz="1400" spc="-45" dirty="0">
                <a:solidFill>
                  <a:srgbClr val="CC0000"/>
                </a:solidFill>
              </a:rPr>
              <a:t>Bit-parallel </a:t>
            </a:r>
            <a:r>
              <a:rPr sz="1400" spc="-55" dirty="0">
                <a:solidFill>
                  <a:srgbClr val="CC0000"/>
                </a:solidFill>
              </a:rPr>
              <a:t>prefix </a:t>
            </a:r>
            <a:r>
              <a:rPr sz="1400" spc="-120" dirty="0">
                <a:solidFill>
                  <a:srgbClr val="CC0000"/>
                </a:solidFill>
              </a:rPr>
              <a:t>LCS </a:t>
            </a:r>
            <a:r>
              <a:rPr sz="1400" spc="-40" dirty="0">
                <a:solidFill>
                  <a:srgbClr val="CC0000"/>
                </a:solidFill>
              </a:rPr>
              <a:t>for </a:t>
            </a:r>
            <a:r>
              <a:rPr sz="1400" spc="-65" dirty="0">
                <a:solidFill>
                  <a:srgbClr val="CC0000"/>
                </a:solidFill>
              </a:rPr>
              <a:t>binary</a:t>
            </a:r>
            <a:r>
              <a:rPr sz="1400" spc="75" dirty="0">
                <a:solidFill>
                  <a:srgbClr val="CC0000"/>
                </a:solidFill>
              </a:rPr>
              <a:t> </a:t>
            </a:r>
            <a:r>
              <a:rPr sz="1400" spc="-60" dirty="0">
                <a:solidFill>
                  <a:srgbClr val="CC0000"/>
                </a:solidFill>
              </a:rPr>
              <a:t>strings</a:t>
            </a:r>
            <a:endParaRPr sz="1400" dirty="0"/>
          </a:p>
        </p:txBody>
      </p:sp>
      <p:sp>
        <p:nvSpPr>
          <p:cNvPr id="3" name="object 3"/>
          <p:cNvSpPr/>
          <p:nvPr/>
        </p:nvSpPr>
        <p:spPr>
          <a:xfrm>
            <a:off x="281089" y="842683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1192517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1542351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189218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089" y="2242019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89" y="259185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089" y="2941688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044" y="505419"/>
            <a:ext cx="4345305" cy="25450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34"/>
              </a:spcBef>
            </a:pPr>
            <a:r>
              <a:rPr sz="1100" spc="-70" dirty="0">
                <a:latin typeface="Arial"/>
                <a:cs typeface="Arial"/>
              </a:rPr>
              <a:t>Processing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90" dirty="0">
                <a:latin typeface="Arial"/>
                <a:cs typeface="Arial"/>
              </a:rPr>
              <a:t>second </a:t>
            </a:r>
            <a:r>
              <a:rPr sz="1100" spc="-40" dirty="0">
                <a:latin typeface="Arial"/>
                <a:cs typeface="Arial"/>
              </a:rPr>
              <a:t>antidiagonal </a:t>
            </a:r>
            <a:r>
              <a:rPr sz="1100" spc="-30" dirty="0">
                <a:latin typeface="Arial"/>
                <a:cs typeface="Arial"/>
              </a:rPr>
              <a:t>(18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op):</a:t>
            </a:r>
            <a:endParaRPr sz="1100">
              <a:latin typeface="Arial"/>
              <a:cs typeface="Arial"/>
            </a:endParaRPr>
          </a:p>
          <a:p>
            <a:pPr marL="340360">
              <a:lnSpc>
                <a:spcPct val="100000"/>
              </a:lnSpc>
              <a:spcBef>
                <a:spcPts val="334"/>
              </a:spcBef>
            </a:pPr>
            <a:r>
              <a:rPr sz="1100" spc="-80" dirty="0">
                <a:latin typeface="Arial"/>
                <a:cs typeface="Arial"/>
              </a:rPr>
              <a:t>Compare </a:t>
            </a:r>
            <a:r>
              <a:rPr sz="1100" spc="-55" dirty="0">
                <a:latin typeface="Arial"/>
                <a:cs typeface="Arial"/>
              </a:rPr>
              <a:t>characters: </a:t>
            </a:r>
            <a:r>
              <a:rPr sz="1100" i="1" spc="-5" dirty="0">
                <a:latin typeface="LM Sans 10"/>
                <a:cs typeface="LM Sans 10"/>
              </a:rPr>
              <a:t>s </a:t>
            </a:r>
            <a:r>
              <a:rPr sz="1100" spc="-40" dirty="0">
                <a:latin typeface="LM Sans 10"/>
                <a:cs typeface="LM Sans 10"/>
              </a:rPr>
              <a:t>=!((</a:t>
            </a:r>
            <a:r>
              <a:rPr sz="1100" spc="-40" dirty="0">
                <a:latin typeface="Arial"/>
                <a:cs typeface="Arial"/>
              </a:rPr>
              <a:t>1000</a:t>
            </a:r>
            <a:r>
              <a:rPr sz="1200" spc="-60" baseline="-10416" dirty="0">
                <a:latin typeface="LM Sans 8"/>
                <a:cs typeface="LM Sans 8"/>
              </a:rPr>
              <a:t>2 </a:t>
            </a:r>
            <a:r>
              <a:rPr sz="1100" i="1" spc="50" dirty="0">
                <a:latin typeface="DejaVu Sans Condensed"/>
                <a:cs typeface="DejaVu Sans Condensed"/>
              </a:rPr>
              <a:t>≫ </a:t>
            </a:r>
            <a:r>
              <a:rPr sz="1100" spc="-40" dirty="0">
                <a:latin typeface="Arial"/>
                <a:cs typeface="Arial"/>
              </a:rPr>
              <a:t>2</a:t>
            </a:r>
            <a:r>
              <a:rPr sz="1100" spc="-40" dirty="0">
                <a:latin typeface="LM Sans 10"/>
                <a:cs typeface="LM Sans 10"/>
              </a:rPr>
              <a:t>) </a:t>
            </a:r>
            <a:r>
              <a:rPr sz="1100" i="1" spc="15" dirty="0">
                <a:latin typeface="DejaVu Sans Condensed"/>
                <a:cs typeface="DejaVu Sans Condensed"/>
              </a:rPr>
              <a:t>⊕ </a:t>
            </a:r>
            <a:r>
              <a:rPr sz="1100" spc="-45" dirty="0">
                <a:latin typeface="Arial"/>
                <a:cs typeface="Arial"/>
              </a:rPr>
              <a:t>0010</a:t>
            </a:r>
            <a:r>
              <a:rPr sz="1200" spc="-67" baseline="-10416" dirty="0">
                <a:latin typeface="LM Sans 8"/>
                <a:cs typeface="LM Sans 8"/>
              </a:rPr>
              <a:t>2</a:t>
            </a:r>
            <a:r>
              <a:rPr sz="1100" spc="-45" dirty="0">
                <a:latin typeface="LM Sans 10"/>
                <a:cs typeface="LM Sans 10"/>
              </a:rPr>
              <a:t>)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254" dirty="0">
                <a:latin typeface="LM Sans 10"/>
                <a:cs typeface="LM Sans 10"/>
              </a:rPr>
              <a:t> </a:t>
            </a:r>
            <a:r>
              <a:rPr sz="1100" spc="-60" dirty="0">
                <a:latin typeface="Arial"/>
                <a:cs typeface="Arial"/>
              </a:rPr>
              <a:t>0011</a:t>
            </a:r>
            <a:r>
              <a:rPr sz="1200" spc="-89" baseline="-10416" dirty="0">
                <a:latin typeface="LM Sans 8"/>
                <a:cs typeface="LM Sans 8"/>
              </a:rPr>
              <a:t>2</a:t>
            </a:r>
            <a:endParaRPr sz="1200" baseline="-10416">
              <a:latin typeface="LM Sans 8"/>
              <a:cs typeface="LM Sans 8"/>
            </a:endParaRPr>
          </a:p>
          <a:p>
            <a:pPr marL="340360">
              <a:lnSpc>
                <a:spcPct val="100000"/>
              </a:lnSpc>
              <a:spcBef>
                <a:spcPts val="1435"/>
              </a:spcBef>
            </a:pPr>
            <a:r>
              <a:rPr sz="1100" spc="-40" dirty="0">
                <a:latin typeface="Arial"/>
                <a:cs typeface="Arial"/>
              </a:rPr>
              <a:t>Active </a:t>
            </a:r>
            <a:r>
              <a:rPr sz="1100" spc="-25" dirty="0">
                <a:latin typeface="Arial"/>
                <a:cs typeface="Arial"/>
              </a:rPr>
              <a:t>bits: </a:t>
            </a:r>
            <a:r>
              <a:rPr sz="1100" i="1" spc="10" dirty="0">
                <a:latin typeface="Times New Roman"/>
                <a:cs typeface="Times New Roman"/>
              </a:rPr>
              <a:t>mask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60" dirty="0">
                <a:latin typeface="Arial"/>
                <a:cs typeface="Arial"/>
              </a:rPr>
              <a:t>0011</a:t>
            </a:r>
            <a:r>
              <a:rPr sz="1200" spc="-89" baseline="-10416" dirty="0">
                <a:latin typeface="LM Sans 8"/>
                <a:cs typeface="LM Sans 8"/>
              </a:rPr>
              <a:t>2 </a:t>
            </a:r>
            <a:r>
              <a:rPr sz="1100" spc="-40" dirty="0">
                <a:latin typeface="Arial"/>
                <a:cs typeface="Arial"/>
              </a:rPr>
              <a:t>(compile</a:t>
            </a:r>
            <a:r>
              <a:rPr sz="1100" spc="-15" dirty="0">
                <a:latin typeface="Arial"/>
                <a:cs typeface="Arial"/>
              </a:rPr>
              <a:t> time)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"/>
              <a:cs typeface="Arial"/>
            </a:endParaRPr>
          </a:p>
          <a:p>
            <a:pPr marL="340360">
              <a:lnSpc>
                <a:spcPct val="100000"/>
              </a:lnSpc>
            </a:pPr>
            <a:r>
              <a:rPr sz="1100" spc="-35" dirty="0">
                <a:latin typeface="Arial"/>
                <a:cs typeface="Arial"/>
              </a:rPr>
              <a:t>Condition: </a:t>
            </a:r>
            <a:r>
              <a:rPr sz="1100" i="1" spc="-5" dirty="0">
                <a:latin typeface="LM Sans 10"/>
                <a:cs typeface="LM Sans 10"/>
              </a:rPr>
              <a:t>c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60" dirty="0">
                <a:latin typeface="Arial"/>
                <a:cs typeface="Arial"/>
              </a:rPr>
              <a:t>0011</a:t>
            </a:r>
            <a:r>
              <a:rPr sz="1200" spc="-89" baseline="-10416" dirty="0">
                <a:latin typeface="LM Sans 8"/>
                <a:cs typeface="LM Sans 8"/>
              </a:rPr>
              <a:t>2 </a:t>
            </a:r>
            <a:r>
              <a:rPr sz="1100" spc="-10" dirty="0">
                <a:latin typeface="LM Sans 10"/>
                <a:cs typeface="LM Sans 10"/>
              </a:rPr>
              <a:t>&amp; </a:t>
            </a:r>
            <a:r>
              <a:rPr sz="1100" spc="-55" dirty="0">
                <a:latin typeface="LM Sans 10"/>
                <a:cs typeface="LM Sans 10"/>
              </a:rPr>
              <a:t>(</a:t>
            </a:r>
            <a:r>
              <a:rPr sz="1100" spc="-55" dirty="0">
                <a:latin typeface="Arial"/>
                <a:cs typeface="Arial"/>
              </a:rPr>
              <a:t>0011</a:t>
            </a:r>
            <a:r>
              <a:rPr sz="1200" spc="-82" baseline="-10416" dirty="0">
                <a:latin typeface="LM Sans 8"/>
                <a:cs typeface="LM Sans 8"/>
              </a:rPr>
              <a:t>2 </a:t>
            </a:r>
            <a:r>
              <a:rPr sz="1100" i="1" spc="-35" dirty="0">
                <a:latin typeface="DejaVu Sans Condensed"/>
                <a:cs typeface="DejaVu Sans Condensed"/>
              </a:rPr>
              <a:t>| </a:t>
            </a:r>
            <a:r>
              <a:rPr sz="1100" spc="-40" dirty="0">
                <a:latin typeface="LM Sans 10"/>
                <a:cs typeface="LM Sans 10"/>
              </a:rPr>
              <a:t>(!(</a:t>
            </a:r>
            <a:r>
              <a:rPr sz="1100" spc="-40" dirty="0">
                <a:latin typeface="Arial"/>
                <a:cs typeface="Arial"/>
              </a:rPr>
              <a:t>1111</a:t>
            </a:r>
            <a:r>
              <a:rPr sz="1200" spc="-60" baseline="-10416" dirty="0">
                <a:latin typeface="LM Sans 8"/>
                <a:cs typeface="LM Sans 8"/>
              </a:rPr>
              <a:t>2 </a:t>
            </a:r>
            <a:r>
              <a:rPr sz="1100" i="1" spc="50" dirty="0">
                <a:latin typeface="DejaVu Sans Condensed"/>
                <a:cs typeface="DejaVu Sans Condensed"/>
              </a:rPr>
              <a:t>≫ </a:t>
            </a:r>
            <a:r>
              <a:rPr sz="1100" spc="-40" dirty="0">
                <a:latin typeface="Arial"/>
                <a:cs typeface="Arial"/>
              </a:rPr>
              <a:t>2</a:t>
            </a:r>
            <a:r>
              <a:rPr sz="1100" spc="-40" dirty="0">
                <a:latin typeface="LM Sans 10"/>
                <a:cs typeface="LM Sans 10"/>
              </a:rPr>
              <a:t>) </a:t>
            </a:r>
            <a:r>
              <a:rPr sz="1100" spc="-10" dirty="0">
                <a:latin typeface="LM Sans 10"/>
                <a:cs typeface="LM Sans 10"/>
              </a:rPr>
              <a:t>&amp; </a:t>
            </a:r>
            <a:r>
              <a:rPr sz="1100" spc="-40" dirty="0">
                <a:latin typeface="Arial"/>
                <a:cs typeface="Arial"/>
              </a:rPr>
              <a:t>0000</a:t>
            </a:r>
            <a:r>
              <a:rPr sz="1200" spc="-60" baseline="-10416" dirty="0">
                <a:latin typeface="LM Sans 8"/>
                <a:cs typeface="LM Sans 8"/>
              </a:rPr>
              <a:t>2</a:t>
            </a:r>
            <a:r>
              <a:rPr sz="1100" spc="-40" dirty="0">
                <a:latin typeface="LM Sans 10"/>
                <a:cs typeface="LM Sans 10"/>
              </a:rPr>
              <a:t>))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20" dirty="0">
                <a:latin typeface="LM Sans 10"/>
                <a:cs typeface="LM Sans 10"/>
              </a:rPr>
              <a:t> </a:t>
            </a:r>
            <a:r>
              <a:rPr sz="1100" spc="-60" dirty="0">
                <a:latin typeface="Arial"/>
                <a:cs typeface="Arial"/>
              </a:rPr>
              <a:t>0011</a:t>
            </a:r>
            <a:r>
              <a:rPr sz="1200" spc="-89" baseline="-10416" dirty="0">
                <a:latin typeface="LM Sans 8"/>
                <a:cs typeface="LM Sans 8"/>
              </a:rPr>
              <a:t>2</a:t>
            </a:r>
            <a:endParaRPr sz="1200" baseline="-10416">
              <a:latin typeface="LM Sans 8"/>
              <a:cs typeface="LM Sans 8"/>
            </a:endParaRPr>
          </a:p>
          <a:p>
            <a:pPr marL="340360">
              <a:lnSpc>
                <a:spcPct val="100000"/>
              </a:lnSpc>
              <a:spcBef>
                <a:spcPts val="1435"/>
              </a:spcBef>
            </a:pPr>
            <a:r>
              <a:rPr sz="1100" i="1" spc="-5" dirty="0">
                <a:latin typeface="LM Sans 10"/>
                <a:cs typeface="LM Sans 10"/>
              </a:rPr>
              <a:t>v </a:t>
            </a:r>
            <a:r>
              <a:rPr sz="1200" i="1" spc="112" baseline="27777" dirty="0">
                <a:latin typeface="Arial"/>
                <a:cs typeface="Arial"/>
              </a:rPr>
              <a:t>′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265" dirty="0">
                <a:latin typeface="LM Sans 10"/>
                <a:cs typeface="LM Sans 10"/>
              </a:rPr>
              <a:t> </a:t>
            </a:r>
            <a:r>
              <a:rPr sz="1100" spc="-60" dirty="0">
                <a:latin typeface="Arial"/>
                <a:cs typeface="Arial"/>
              </a:rPr>
              <a:t>0000</a:t>
            </a:r>
            <a:r>
              <a:rPr sz="1200" spc="-89" baseline="-10416" dirty="0">
                <a:latin typeface="LM Sans 8"/>
                <a:cs typeface="LM Sans 8"/>
              </a:rPr>
              <a:t>2</a:t>
            </a:r>
            <a:endParaRPr sz="1200" baseline="-10416">
              <a:latin typeface="LM Sans 8"/>
              <a:cs typeface="LM Sans 8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LM Sans 8"/>
              <a:cs typeface="LM Sans 8"/>
            </a:endParaRPr>
          </a:p>
          <a:p>
            <a:pPr marL="340360">
              <a:lnSpc>
                <a:spcPct val="100000"/>
              </a:lnSpc>
            </a:pPr>
            <a:r>
              <a:rPr sz="1100" i="1" spc="-5" dirty="0">
                <a:latin typeface="LM Sans 10"/>
                <a:cs typeface="LM Sans 10"/>
              </a:rPr>
              <a:t>v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45" dirty="0">
                <a:latin typeface="LM Sans 10"/>
                <a:cs typeface="LM Sans 10"/>
              </a:rPr>
              <a:t>(!</a:t>
            </a:r>
            <a:r>
              <a:rPr sz="1100" spc="-45" dirty="0">
                <a:latin typeface="Arial"/>
                <a:cs typeface="Arial"/>
              </a:rPr>
              <a:t>0011</a:t>
            </a:r>
            <a:r>
              <a:rPr sz="1200" spc="-67" baseline="-10416" dirty="0">
                <a:latin typeface="LM Sans 8"/>
                <a:cs typeface="LM Sans 8"/>
              </a:rPr>
              <a:t>2 </a:t>
            </a:r>
            <a:r>
              <a:rPr sz="1100" spc="-10" dirty="0">
                <a:latin typeface="LM Sans 10"/>
                <a:cs typeface="LM Sans 10"/>
              </a:rPr>
              <a:t>&amp; </a:t>
            </a:r>
            <a:r>
              <a:rPr sz="1100" spc="-45" dirty="0">
                <a:latin typeface="Arial"/>
                <a:cs typeface="Arial"/>
              </a:rPr>
              <a:t>0000</a:t>
            </a:r>
            <a:r>
              <a:rPr sz="1200" spc="-67" baseline="-10416" dirty="0">
                <a:latin typeface="LM Sans 8"/>
                <a:cs typeface="LM Sans 8"/>
              </a:rPr>
              <a:t>2</a:t>
            </a:r>
            <a:r>
              <a:rPr sz="1100" spc="-45" dirty="0">
                <a:latin typeface="LM Sans 10"/>
                <a:cs typeface="LM Sans 10"/>
              </a:rPr>
              <a:t>) </a:t>
            </a:r>
            <a:r>
              <a:rPr sz="1100" i="1" spc="-35" dirty="0">
                <a:latin typeface="DejaVu Sans Condensed"/>
                <a:cs typeface="DejaVu Sans Condensed"/>
              </a:rPr>
              <a:t>| </a:t>
            </a:r>
            <a:r>
              <a:rPr sz="1100" spc="-55" dirty="0">
                <a:latin typeface="LM Sans 10"/>
                <a:cs typeface="LM Sans 10"/>
              </a:rPr>
              <a:t>(</a:t>
            </a:r>
            <a:r>
              <a:rPr sz="1100" spc="-55" dirty="0">
                <a:latin typeface="Arial"/>
                <a:cs typeface="Arial"/>
              </a:rPr>
              <a:t>0011</a:t>
            </a:r>
            <a:r>
              <a:rPr sz="1200" spc="-82" baseline="-10416" dirty="0">
                <a:latin typeface="LM Sans 8"/>
                <a:cs typeface="LM Sans 8"/>
              </a:rPr>
              <a:t>2 </a:t>
            </a:r>
            <a:r>
              <a:rPr sz="1100" spc="-10" dirty="0">
                <a:latin typeface="LM Sans 10"/>
                <a:cs typeface="LM Sans 10"/>
              </a:rPr>
              <a:t>&amp; </a:t>
            </a:r>
            <a:r>
              <a:rPr sz="1100" spc="-55" dirty="0">
                <a:latin typeface="LM Sans 10"/>
                <a:cs typeface="LM Sans 10"/>
              </a:rPr>
              <a:t>(</a:t>
            </a:r>
            <a:r>
              <a:rPr sz="1100" spc="-55" dirty="0">
                <a:latin typeface="Arial"/>
                <a:cs typeface="Arial"/>
              </a:rPr>
              <a:t>1111</a:t>
            </a:r>
            <a:r>
              <a:rPr sz="1200" spc="-82" baseline="-10416" dirty="0">
                <a:latin typeface="LM Sans 8"/>
                <a:cs typeface="LM Sans 8"/>
              </a:rPr>
              <a:t>2 </a:t>
            </a:r>
            <a:r>
              <a:rPr sz="1100" i="1" spc="50" dirty="0">
                <a:latin typeface="DejaVu Sans Condensed"/>
                <a:cs typeface="DejaVu Sans Condensed"/>
              </a:rPr>
              <a:t>≫ </a:t>
            </a:r>
            <a:r>
              <a:rPr sz="1100" spc="-30" dirty="0">
                <a:latin typeface="Arial"/>
                <a:cs typeface="Arial"/>
              </a:rPr>
              <a:t>2</a:t>
            </a:r>
            <a:r>
              <a:rPr sz="1100" spc="-30" dirty="0">
                <a:latin typeface="LM Sans 10"/>
                <a:cs typeface="LM Sans 10"/>
              </a:rPr>
              <a:t>))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60" dirty="0">
                <a:latin typeface="Arial"/>
                <a:cs typeface="Arial"/>
              </a:rPr>
              <a:t>0011</a:t>
            </a:r>
            <a:r>
              <a:rPr sz="1200" spc="-89" baseline="-10416" dirty="0">
                <a:latin typeface="LM Sans 8"/>
                <a:cs typeface="LM Sans 8"/>
              </a:rPr>
              <a:t>2</a:t>
            </a:r>
            <a:r>
              <a:rPr sz="1200" spc="-179" baseline="-10416" dirty="0">
                <a:latin typeface="LM Sans 8"/>
                <a:cs typeface="LM Sans 8"/>
              </a:rPr>
              <a:t> </a:t>
            </a:r>
            <a:r>
              <a:rPr sz="1100" spc="-30" dirty="0">
                <a:latin typeface="Arial"/>
                <a:cs typeface="Arial"/>
              </a:rPr>
              <a:t>(1100)</a:t>
            </a:r>
            <a:endParaRPr sz="1100">
              <a:latin typeface="Arial"/>
              <a:cs typeface="Arial"/>
            </a:endParaRPr>
          </a:p>
          <a:p>
            <a:pPr marL="340360">
              <a:lnSpc>
                <a:spcPct val="100000"/>
              </a:lnSpc>
              <a:spcBef>
                <a:spcPts val="1435"/>
              </a:spcBef>
            </a:pPr>
            <a:r>
              <a:rPr sz="1100" i="1" spc="-5" dirty="0">
                <a:latin typeface="LM Sans 10"/>
                <a:cs typeface="LM Sans 10"/>
              </a:rPr>
              <a:t>c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60" dirty="0">
                <a:latin typeface="Arial"/>
                <a:cs typeface="Arial"/>
              </a:rPr>
              <a:t>0011</a:t>
            </a:r>
            <a:r>
              <a:rPr sz="1200" spc="-89" baseline="-10416" dirty="0">
                <a:latin typeface="LM Sans 8"/>
                <a:cs typeface="LM Sans 8"/>
              </a:rPr>
              <a:t>2 </a:t>
            </a:r>
            <a:r>
              <a:rPr sz="1100" i="1" spc="50" dirty="0">
                <a:latin typeface="DejaVu Sans Condensed"/>
                <a:cs typeface="DejaVu Sans Condensed"/>
              </a:rPr>
              <a:t>≪ </a:t>
            </a:r>
            <a:r>
              <a:rPr sz="1100" spc="-70" dirty="0">
                <a:latin typeface="Arial"/>
                <a:cs typeface="Arial"/>
              </a:rPr>
              <a:t>2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200" dirty="0">
                <a:latin typeface="LM Sans 10"/>
                <a:cs typeface="LM Sans 10"/>
              </a:rPr>
              <a:t> </a:t>
            </a:r>
            <a:r>
              <a:rPr sz="1100" spc="-60" dirty="0">
                <a:latin typeface="Arial"/>
                <a:cs typeface="Arial"/>
              </a:rPr>
              <a:t>1100</a:t>
            </a:r>
            <a:r>
              <a:rPr sz="1200" spc="-89" baseline="-10416" dirty="0">
                <a:latin typeface="LM Sans 8"/>
                <a:cs typeface="LM Sans 8"/>
              </a:rPr>
              <a:t>2</a:t>
            </a:r>
            <a:endParaRPr sz="1200" baseline="-10416">
              <a:latin typeface="LM Sans 8"/>
              <a:cs typeface="LM Sans 8"/>
            </a:endParaRPr>
          </a:p>
          <a:p>
            <a:pPr marL="340360">
              <a:lnSpc>
                <a:spcPct val="100000"/>
              </a:lnSpc>
              <a:spcBef>
                <a:spcPts val="1435"/>
              </a:spcBef>
            </a:pPr>
            <a:r>
              <a:rPr sz="1100" i="1" spc="-10" dirty="0">
                <a:latin typeface="LM Sans 10"/>
                <a:cs typeface="LM Sans 10"/>
              </a:rPr>
              <a:t>h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45" dirty="0">
                <a:latin typeface="LM Sans 10"/>
                <a:cs typeface="LM Sans 10"/>
              </a:rPr>
              <a:t>(!</a:t>
            </a:r>
            <a:r>
              <a:rPr sz="1100" spc="-45" dirty="0">
                <a:latin typeface="Arial"/>
                <a:cs typeface="Arial"/>
              </a:rPr>
              <a:t>1100</a:t>
            </a:r>
            <a:r>
              <a:rPr sz="1200" spc="-67" baseline="-10416" dirty="0">
                <a:latin typeface="LM Sans 8"/>
                <a:cs typeface="LM Sans 8"/>
              </a:rPr>
              <a:t>2 </a:t>
            </a:r>
            <a:r>
              <a:rPr sz="1100" spc="-10" dirty="0">
                <a:latin typeface="LM Sans 10"/>
                <a:cs typeface="LM Sans 10"/>
              </a:rPr>
              <a:t>&amp; </a:t>
            </a:r>
            <a:r>
              <a:rPr sz="1100" spc="-45" dirty="0">
                <a:latin typeface="Arial"/>
                <a:cs typeface="Arial"/>
              </a:rPr>
              <a:t>1111</a:t>
            </a:r>
            <a:r>
              <a:rPr sz="1200" spc="-67" baseline="-10416" dirty="0">
                <a:latin typeface="LM Sans 8"/>
                <a:cs typeface="LM Sans 8"/>
              </a:rPr>
              <a:t>2</a:t>
            </a:r>
            <a:r>
              <a:rPr sz="1100" spc="-45" dirty="0">
                <a:latin typeface="LM Sans 10"/>
                <a:cs typeface="LM Sans 10"/>
              </a:rPr>
              <a:t>) </a:t>
            </a:r>
            <a:r>
              <a:rPr sz="1100" i="1" spc="-35" dirty="0">
                <a:latin typeface="DejaVu Sans Condensed"/>
                <a:cs typeface="DejaVu Sans Condensed"/>
              </a:rPr>
              <a:t>| </a:t>
            </a:r>
            <a:r>
              <a:rPr sz="1100" spc="-55" dirty="0">
                <a:latin typeface="LM Sans 10"/>
                <a:cs typeface="LM Sans 10"/>
              </a:rPr>
              <a:t>(</a:t>
            </a:r>
            <a:r>
              <a:rPr sz="1100" spc="-55" dirty="0">
                <a:latin typeface="Arial"/>
                <a:cs typeface="Arial"/>
              </a:rPr>
              <a:t>1100</a:t>
            </a:r>
            <a:r>
              <a:rPr sz="1200" spc="-82" baseline="-10416" dirty="0">
                <a:latin typeface="LM Sans 8"/>
                <a:cs typeface="LM Sans 8"/>
              </a:rPr>
              <a:t>2 </a:t>
            </a:r>
            <a:r>
              <a:rPr sz="1100" spc="-10" dirty="0">
                <a:latin typeface="LM Sans 10"/>
                <a:cs typeface="LM Sans 10"/>
              </a:rPr>
              <a:t>&amp; </a:t>
            </a:r>
            <a:r>
              <a:rPr sz="1100" spc="-55" dirty="0">
                <a:latin typeface="LM Sans 10"/>
                <a:cs typeface="LM Sans 10"/>
              </a:rPr>
              <a:t>(</a:t>
            </a:r>
            <a:r>
              <a:rPr sz="1100" spc="-55" dirty="0">
                <a:latin typeface="Arial"/>
                <a:cs typeface="Arial"/>
              </a:rPr>
              <a:t>0000</a:t>
            </a:r>
            <a:r>
              <a:rPr sz="1200" spc="-82" baseline="-10416" dirty="0">
                <a:latin typeface="LM Sans 8"/>
                <a:cs typeface="LM Sans 8"/>
              </a:rPr>
              <a:t>2 </a:t>
            </a:r>
            <a:r>
              <a:rPr sz="1100" i="1" spc="50" dirty="0">
                <a:latin typeface="DejaVu Sans Condensed"/>
                <a:cs typeface="DejaVu Sans Condensed"/>
              </a:rPr>
              <a:t>≪ </a:t>
            </a:r>
            <a:r>
              <a:rPr sz="1100" spc="-30" dirty="0">
                <a:latin typeface="Arial"/>
                <a:cs typeface="Arial"/>
              </a:rPr>
              <a:t>2</a:t>
            </a:r>
            <a:r>
              <a:rPr sz="1100" spc="-30" dirty="0">
                <a:latin typeface="LM Sans 10"/>
                <a:cs typeface="LM Sans 10"/>
              </a:rPr>
              <a:t>))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60" dirty="0">
                <a:latin typeface="Arial"/>
                <a:cs typeface="Arial"/>
              </a:rPr>
              <a:t>0011</a:t>
            </a:r>
            <a:r>
              <a:rPr sz="1200" spc="-89" baseline="-10416" dirty="0">
                <a:latin typeface="LM Sans 8"/>
                <a:cs typeface="LM Sans 8"/>
              </a:rPr>
              <a:t>2</a:t>
            </a:r>
            <a:r>
              <a:rPr sz="1200" spc="22" baseline="-10416" dirty="0">
                <a:latin typeface="LM Sans 8"/>
                <a:cs typeface="LM Sans 8"/>
              </a:rPr>
              <a:t> </a:t>
            </a:r>
            <a:r>
              <a:rPr sz="1100" spc="-30" dirty="0">
                <a:latin typeface="Arial"/>
                <a:cs typeface="Arial"/>
              </a:rPr>
              <a:t>(0011)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6790281-691D-4091-B0B7-A8F5A85E13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01" y="250121"/>
            <a:ext cx="626124" cy="67450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884"/>
            <a:ext cx="4128135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solidFill>
                  <a:srgbClr val="CC0000"/>
                </a:solidFill>
              </a:rPr>
              <a:t>Implementation::</a:t>
            </a:r>
            <a:br>
              <a:rPr lang="en-IN" sz="1400" spc="-45" dirty="0">
                <a:solidFill>
                  <a:srgbClr val="CC0000"/>
                </a:solidFill>
              </a:rPr>
            </a:br>
            <a:r>
              <a:rPr sz="1400" spc="-45" dirty="0">
                <a:solidFill>
                  <a:srgbClr val="CC0000"/>
                </a:solidFill>
              </a:rPr>
              <a:t>Bit-parallel </a:t>
            </a:r>
            <a:r>
              <a:rPr sz="1400" spc="-55" dirty="0">
                <a:solidFill>
                  <a:srgbClr val="CC0000"/>
                </a:solidFill>
              </a:rPr>
              <a:t>prefix </a:t>
            </a:r>
            <a:r>
              <a:rPr sz="1400" spc="-120" dirty="0">
                <a:solidFill>
                  <a:srgbClr val="CC0000"/>
                </a:solidFill>
              </a:rPr>
              <a:t>LCS </a:t>
            </a:r>
            <a:r>
              <a:rPr sz="1400" spc="-40" dirty="0">
                <a:solidFill>
                  <a:srgbClr val="CC0000"/>
                </a:solidFill>
              </a:rPr>
              <a:t>for </a:t>
            </a:r>
            <a:r>
              <a:rPr sz="1400" spc="-65" dirty="0">
                <a:solidFill>
                  <a:srgbClr val="CC0000"/>
                </a:solidFill>
              </a:rPr>
              <a:t>binary</a:t>
            </a:r>
            <a:r>
              <a:rPr sz="1400" spc="75" dirty="0">
                <a:solidFill>
                  <a:srgbClr val="CC0000"/>
                </a:solidFill>
              </a:rPr>
              <a:t> </a:t>
            </a:r>
            <a:r>
              <a:rPr sz="1400" spc="-60" dirty="0">
                <a:solidFill>
                  <a:srgbClr val="CC0000"/>
                </a:solidFill>
              </a:rPr>
              <a:t>strings</a:t>
            </a:r>
            <a:endParaRPr sz="1400" dirty="0"/>
          </a:p>
        </p:txBody>
      </p:sp>
      <p:sp>
        <p:nvSpPr>
          <p:cNvPr id="3" name="object 3"/>
          <p:cNvSpPr/>
          <p:nvPr/>
        </p:nvSpPr>
        <p:spPr>
          <a:xfrm>
            <a:off x="281089" y="1033500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089" y="1574152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089" y="2114804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1089" y="2655455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344" y="696237"/>
            <a:ext cx="3245485" cy="20675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434"/>
              </a:spcBef>
            </a:pPr>
            <a:r>
              <a:rPr sz="1100" spc="-70" dirty="0">
                <a:latin typeface="Arial"/>
                <a:cs typeface="Arial"/>
              </a:rPr>
              <a:t>Processing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90" dirty="0">
                <a:latin typeface="Arial"/>
                <a:cs typeface="Arial"/>
              </a:rPr>
              <a:t>second </a:t>
            </a:r>
            <a:r>
              <a:rPr sz="1100" spc="-40" dirty="0">
                <a:latin typeface="Arial"/>
                <a:cs typeface="Arial"/>
              </a:rPr>
              <a:t>antidiagonal </a:t>
            </a:r>
            <a:r>
              <a:rPr sz="1100" spc="-30" dirty="0">
                <a:latin typeface="Arial"/>
                <a:cs typeface="Arial"/>
              </a:rPr>
              <a:t>(11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op):</a:t>
            </a:r>
            <a:endParaRPr sz="1100">
              <a:latin typeface="Arial"/>
              <a:cs typeface="Arial"/>
            </a:endParaRPr>
          </a:p>
          <a:p>
            <a:pPr marL="353060">
              <a:lnSpc>
                <a:spcPct val="100000"/>
              </a:lnSpc>
              <a:spcBef>
                <a:spcPts val="334"/>
              </a:spcBef>
            </a:pPr>
            <a:r>
              <a:rPr sz="1100" spc="-80" dirty="0">
                <a:latin typeface="Arial"/>
                <a:cs typeface="Arial"/>
              </a:rPr>
              <a:t>Compare </a:t>
            </a:r>
            <a:r>
              <a:rPr sz="1100" spc="-35" dirty="0">
                <a:latin typeface="Arial"/>
                <a:cs typeface="Arial"/>
              </a:rPr>
              <a:t>string </a:t>
            </a:r>
            <a:r>
              <a:rPr sz="1100" spc="-55" dirty="0">
                <a:latin typeface="Arial"/>
                <a:cs typeface="Arial"/>
              </a:rPr>
              <a:t>characters: </a:t>
            </a:r>
            <a:r>
              <a:rPr sz="1100" i="1" spc="-5" dirty="0">
                <a:latin typeface="LM Sans 10"/>
                <a:cs typeface="LM Sans 10"/>
              </a:rPr>
              <a:t>s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30" dirty="0">
                <a:latin typeface="LM Sans 10"/>
                <a:cs typeface="LM Sans 10"/>
              </a:rPr>
              <a:t>((</a:t>
            </a:r>
            <a:r>
              <a:rPr sz="1100" i="1" spc="30" dirty="0">
                <a:latin typeface="LM Sans 10"/>
                <a:cs typeface="LM Sans 10"/>
              </a:rPr>
              <a:t>a</a:t>
            </a:r>
            <a:r>
              <a:rPr sz="1200" i="1" spc="44" baseline="27777" dirty="0">
                <a:latin typeface="Arial"/>
                <a:cs typeface="Arial"/>
              </a:rPr>
              <a:t>′′ </a:t>
            </a:r>
            <a:r>
              <a:rPr sz="1100" i="1" spc="50" dirty="0">
                <a:latin typeface="DejaVu Sans Condensed"/>
                <a:cs typeface="DejaVu Sans Condensed"/>
              </a:rPr>
              <a:t>≫ </a:t>
            </a:r>
            <a:r>
              <a:rPr sz="1100" spc="-40" dirty="0">
                <a:latin typeface="Arial"/>
                <a:cs typeface="Arial"/>
              </a:rPr>
              <a:t>2</a:t>
            </a:r>
            <a:r>
              <a:rPr sz="1100" spc="-40" dirty="0">
                <a:latin typeface="LM Sans 10"/>
                <a:cs typeface="LM Sans 10"/>
              </a:rPr>
              <a:t>) </a:t>
            </a:r>
            <a:r>
              <a:rPr sz="1100" i="1" spc="15" dirty="0">
                <a:latin typeface="DejaVu Sans Condensed"/>
                <a:cs typeface="DejaVu Sans Condensed"/>
              </a:rPr>
              <a:t>⊕</a:t>
            </a:r>
            <a:r>
              <a:rPr sz="1100" i="1" spc="-70" dirty="0">
                <a:latin typeface="DejaVu Sans Condensed"/>
                <a:cs typeface="DejaVu Sans Condensed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b</a:t>
            </a:r>
            <a:r>
              <a:rPr sz="1100" spc="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LM Sans 10"/>
              <a:cs typeface="LM Sans 10"/>
            </a:endParaRPr>
          </a:p>
          <a:p>
            <a:pPr marL="353060">
              <a:lnSpc>
                <a:spcPct val="100000"/>
              </a:lnSpc>
            </a:pPr>
            <a:r>
              <a:rPr sz="1100" i="1" spc="-5" dirty="0">
                <a:latin typeface="LM Sans 10"/>
                <a:cs typeface="LM Sans 10"/>
              </a:rPr>
              <a:t>v </a:t>
            </a:r>
            <a:r>
              <a:rPr sz="1200" i="1" spc="112" baseline="27777" dirty="0">
                <a:latin typeface="Arial"/>
                <a:cs typeface="Arial"/>
              </a:rPr>
              <a:t>′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265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v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LM Sans 10"/>
              <a:cs typeface="LM Sans 10"/>
            </a:endParaRPr>
          </a:p>
          <a:p>
            <a:pPr marL="353060">
              <a:lnSpc>
                <a:spcPct val="100000"/>
              </a:lnSpc>
            </a:pPr>
            <a:r>
              <a:rPr sz="1100" i="1" spc="-5" dirty="0">
                <a:latin typeface="LM Sans 10"/>
                <a:cs typeface="LM Sans 10"/>
              </a:rPr>
              <a:t>v </a:t>
            </a:r>
            <a:r>
              <a:rPr sz="1100" spc="-10" dirty="0">
                <a:latin typeface="LM Sans 10"/>
                <a:cs typeface="LM Sans 10"/>
              </a:rPr>
              <a:t>= </a:t>
            </a:r>
            <a:r>
              <a:rPr sz="1100" spc="-5" dirty="0">
                <a:latin typeface="LM Sans 10"/>
                <a:cs typeface="LM Sans 10"/>
              </a:rPr>
              <a:t>((</a:t>
            </a:r>
            <a:r>
              <a:rPr sz="1100" i="1" spc="-5" dirty="0">
                <a:latin typeface="LM Sans 10"/>
                <a:cs typeface="LM Sans 10"/>
              </a:rPr>
              <a:t>h </a:t>
            </a:r>
            <a:r>
              <a:rPr sz="1100" i="1" spc="50" dirty="0">
                <a:latin typeface="DejaVu Sans Condensed"/>
                <a:cs typeface="DejaVu Sans Condensed"/>
              </a:rPr>
              <a:t>≫ </a:t>
            </a:r>
            <a:r>
              <a:rPr sz="1100" spc="-40" dirty="0">
                <a:latin typeface="Arial"/>
                <a:cs typeface="Arial"/>
              </a:rPr>
              <a:t>2</a:t>
            </a:r>
            <a:r>
              <a:rPr sz="1100" spc="-40" dirty="0">
                <a:latin typeface="LM Sans 10"/>
                <a:cs typeface="LM Sans 10"/>
              </a:rPr>
              <a:t>) </a:t>
            </a:r>
            <a:r>
              <a:rPr sz="1100" i="1" spc="-35" dirty="0">
                <a:latin typeface="DejaVu Sans Condensed"/>
                <a:cs typeface="DejaVu Sans Condensed"/>
              </a:rPr>
              <a:t>| </a:t>
            </a:r>
            <a:r>
              <a:rPr sz="1100" spc="5" dirty="0">
                <a:latin typeface="LM Sans 10"/>
                <a:cs typeface="LM Sans 10"/>
              </a:rPr>
              <a:t>!</a:t>
            </a:r>
            <a:r>
              <a:rPr sz="1100" i="1" spc="5" dirty="0">
                <a:latin typeface="Times New Roman"/>
                <a:cs typeface="Times New Roman"/>
              </a:rPr>
              <a:t>mask</a:t>
            </a:r>
            <a:r>
              <a:rPr sz="1100" spc="5" dirty="0">
                <a:latin typeface="LM Sans 10"/>
                <a:cs typeface="LM Sans 10"/>
              </a:rPr>
              <a:t>) </a:t>
            </a:r>
            <a:r>
              <a:rPr sz="1100" spc="-10" dirty="0">
                <a:latin typeface="LM Sans 10"/>
                <a:cs typeface="LM Sans 10"/>
              </a:rPr>
              <a:t>&amp;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v </a:t>
            </a:r>
            <a:r>
              <a:rPr sz="1100" i="1" spc="-35" dirty="0">
                <a:latin typeface="DejaVu Sans Condensed"/>
                <a:cs typeface="DejaVu Sans Condensed"/>
              </a:rPr>
              <a:t>|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s </a:t>
            </a:r>
            <a:r>
              <a:rPr sz="1100" spc="-10" dirty="0">
                <a:latin typeface="LM Sans 10"/>
                <a:cs typeface="LM Sans 10"/>
              </a:rPr>
              <a:t>&amp;</a:t>
            </a:r>
            <a:r>
              <a:rPr sz="1100" spc="245" dirty="0">
                <a:latin typeface="LM Sans 10"/>
                <a:cs typeface="LM Sans 10"/>
              </a:rPr>
              <a:t> </a:t>
            </a:r>
            <a:r>
              <a:rPr sz="1100" i="1" spc="5" dirty="0">
                <a:latin typeface="Times New Roman"/>
                <a:cs typeface="Times New Roman"/>
              </a:rPr>
              <a:t>mask</a:t>
            </a:r>
            <a:r>
              <a:rPr sz="1100" spc="5" dirty="0">
                <a:latin typeface="LM Sans 10"/>
                <a:cs typeface="LM Sans 10"/>
              </a:rPr>
              <a:t>))</a:t>
            </a:r>
            <a:endParaRPr sz="110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LM Sans 10"/>
              <a:cs typeface="LM Sans 10"/>
            </a:endParaRPr>
          </a:p>
          <a:p>
            <a:pPr marL="353060">
              <a:lnSpc>
                <a:spcPct val="100000"/>
              </a:lnSpc>
            </a:pPr>
            <a:r>
              <a:rPr sz="1100" i="1" spc="-10" dirty="0">
                <a:latin typeface="LM Sans 10"/>
                <a:cs typeface="LM Sans 10"/>
              </a:rPr>
              <a:t>h</a:t>
            </a:r>
            <a:r>
              <a:rPr sz="1100" i="1" spc="-5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6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h</a:t>
            </a:r>
            <a:r>
              <a:rPr sz="1100" i="1" spc="-105" dirty="0">
                <a:latin typeface="LM Sans 10"/>
                <a:cs typeface="LM Sans 10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⊕</a:t>
            </a:r>
            <a:r>
              <a:rPr sz="1100" i="1" spc="-75" dirty="0">
                <a:latin typeface="DejaVu Sans Condensed"/>
                <a:cs typeface="DejaVu Sans Condensed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v</a:t>
            </a:r>
            <a:r>
              <a:rPr sz="1100" i="1" spc="50" dirty="0">
                <a:latin typeface="LM Sans 10"/>
                <a:cs typeface="LM Sans 10"/>
              </a:rPr>
              <a:t> </a:t>
            </a:r>
            <a:r>
              <a:rPr sz="1100" i="1" spc="50" dirty="0">
                <a:latin typeface="DejaVu Sans Condensed"/>
                <a:cs typeface="DejaVu Sans Condensed"/>
              </a:rPr>
              <a:t>≪</a:t>
            </a:r>
            <a:r>
              <a:rPr sz="1100" i="1" spc="-15" dirty="0">
                <a:latin typeface="DejaVu Sans Condensed"/>
                <a:cs typeface="DejaVu Sans Condensed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2</a:t>
            </a:r>
            <a:r>
              <a:rPr sz="1100" spc="-10" dirty="0">
                <a:latin typeface="LM Sans 10"/>
                <a:cs typeface="LM Sans 10"/>
              </a:rPr>
              <a:t>)</a:t>
            </a:r>
            <a:r>
              <a:rPr sz="1100" spc="-125" dirty="0">
                <a:latin typeface="LM Sans 10"/>
                <a:cs typeface="LM Sans 10"/>
              </a:rPr>
              <a:t> </a:t>
            </a:r>
            <a:r>
              <a:rPr sz="1100" i="1" spc="15" dirty="0">
                <a:latin typeface="DejaVu Sans Condensed"/>
                <a:cs typeface="DejaVu Sans Condensed"/>
              </a:rPr>
              <a:t>⊕</a:t>
            </a:r>
            <a:r>
              <a:rPr sz="1100" i="1" spc="-80" dirty="0">
                <a:latin typeface="DejaVu Sans Condensed"/>
                <a:cs typeface="DejaVu Sans Condensed"/>
              </a:rPr>
              <a:t> </a:t>
            </a:r>
            <a:r>
              <a:rPr sz="1100" spc="60" dirty="0">
                <a:latin typeface="LM Sans 10"/>
                <a:cs typeface="LM Sans 10"/>
              </a:rPr>
              <a:t>(</a:t>
            </a:r>
            <a:r>
              <a:rPr sz="1100" i="1" spc="60" dirty="0">
                <a:latin typeface="LM Sans 10"/>
                <a:cs typeface="LM Sans 10"/>
              </a:rPr>
              <a:t>v</a:t>
            </a:r>
            <a:r>
              <a:rPr sz="1200" i="1" spc="89" baseline="27777" dirty="0">
                <a:latin typeface="Arial"/>
                <a:cs typeface="Arial"/>
              </a:rPr>
              <a:t>′</a:t>
            </a:r>
            <a:r>
              <a:rPr sz="1200" i="1" spc="195" baseline="27777" dirty="0">
                <a:latin typeface="Arial"/>
                <a:cs typeface="Arial"/>
              </a:rPr>
              <a:t> </a:t>
            </a:r>
            <a:r>
              <a:rPr sz="1100" i="1" spc="50" dirty="0">
                <a:latin typeface="DejaVu Sans Condensed"/>
                <a:cs typeface="DejaVu Sans Condensed"/>
              </a:rPr>
              <a:t>≪</a:t>
            </a:r>
            <a:r>
              <a:rPr sz="1100" i="1" spc="-20" dirty="0">
                <a:latin typeface="DejaVu Sans Condensed"/>
                <a:cs typeface="DejaVu Sans Condensed"/>
              </a:rPr>
              <a:t> </a:t>
            </a:r>
            <a:r>
              <a:rPr sz="1100" i="1" spc="-10" dirty="0">
                <a:latin typeface="Times New Roman"/>
                <a:cs typeface="Times New Roman"/>
              </a:rPr>
              <a:t>2</a:t>
            </a:r>
            <a:r>
              <a:rPr sz="1100" spc="-10" dirty="0">
                <a:latin typeface="LM Sans 10"/>
                <a:cs typeface="LM Sans 10"/>
              </a:rPr>
              <a:t>)</a:t>
            </a:r>
            <a:r>
              <a:rPr sz="1100" spc="-1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315" y="3336761"/>
            <a:ext cx="626110" cy="12318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b="1" spc="10" dirty="0">
                <a:solidFill>
                  <a:srgbClr val="7A0000"/>
                </a:solidFill>
                <a:latin typeface="Arial"/>
                <a:cs typeface="Arial"/>
              </a:rPr>
              <a:t>11.08.20219</a:t>
            </a:r>
            <a:r>
              <a:rPr sz="600" b="1" spc="-80" dirty="0">
                <a:solidFill>
                  <a:srgbClr val="7A0000"/>
                </a:solidFill>
                <a:latin typeface="Arial"/>
                <a:cs typeface="Arial"/>
              </a:rPr>
              <a:t> </a:t>
            </a:r>
            <a:r>
              <a:rPr sz="600" b="1" spc="175" dirty="0">
                <a:solidFill>
                  <a:srgbClr val="7A0000"/>
                </a:solidFill>
                <a:latin typeface="Arial"/>
                <a:cs typeface="Arial"/>
              </a:rPr>
              <a:t>/</a:t>
            </a:r>
            <a:r>
              <a:rPr sz="600" b="1" spc="-80" dirty="0">
                <a:solidFill>
                  <a:srgbClr val="7A0000"/>
                </a:solidFill>
                <a:latin typeface="Arial"/>
                <a:cs typeface="Arial"/>
              </a:rPr>
              <a:t> </a:t>
            </a:r>
            <a:r>
              <a:rPr sz="600" b="1" spc="5" dirty="0">
                <a:solidFill>
                  <a:srgbClr val="7A0000"/>
                </a:solidFill>
                <a:latin typeface="Arial"/>
                <a:cs typeface="Arial"/>
              </a:rPr>
              <a:t>12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D6DD9F-9997-4EC5-A7E5-E357138B90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01" y="250121"/>
            <a:ext cx="626124" cy="67450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765" y="266700"/>
            <a:ext cx="18738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CC0000"/>
                </a:solidFill>
              </a:rPr>
              <a:t>Preliminaries::sticky</a:t>
            </a:r>
            <a:r>
              <a:rPr sz="1400" spc="25" dirty="0">
                <a:solidFill>
                  <a:srgbClr val="CC0000"/>
                </a:solidFill>
              </a:rPr>
              <a:t> </a:t>
            </a:r>
            <a:r>
              <a:rPr sz="1400" spc="-60" dirty="0">
                <a:solidFill>
                  <a:srgbClr val="CC0000"/>
                </a:solidFill>
              </a:rPr>
              <a:t>braid</a:t>
            </a:r>
            <a:endParaRPr sz="1400" dirty="0"/>
          </a:p>
        </p:txBody>
      </p:sp>
      <p:sp>
        <p:nvSpPr>
          <p:cNvPr id="7" name="object 7"/>
          <p:cNvSpPr txBox="1"/>
          <p:nvPr/>
        </p:nvSpPr>
        <p:spPr>
          <a:xfrm>
            <a:off x="228953" y="858804"/>
            <a:ext cx="3612515" cy="168437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Informal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definition:</a:t>
            </a:r>
            <a:endParaRPr sz="1100" dirty="0">
              <a:latin typeface="Arial"/>
              <a:cs typeface="Arial"/>
            </a:endParaRPr>
          </a:p>
          <a:p>
            <a:pPr marL="289560" marR="802640">
              <a:lnSpc>
                <a:spcPct val="182800"/>
              </a:lnSpc>
            </a:pPr>
            <a:r>
              <a:rPr sz="1100" i="1" spc="-10" dirty="0">
                <a:latin typeface="LM Sans 10"/>
                <a:cs typeface="LM Sans 10"/>
              </a:rPr>
              <a:t>m </a:t>
            </a:r>
            <a:r>
              <a:rPr sz="1100" spc="-10" dirty="0">
                <a:latin typeface="LM Sans 10"/>
                <a:cs typeface="LM Sans 10"/>
              </a:rPr>
              <a:t>+ </a:t>
            </a:r>
            <a:r>
              <a:rPr sz="1100" i="1" spc="-10" dirty="0">
                <a:latin typeface="LM Sans 10"/>
                <a:cs typeface="LM Sans 10"/>
              </a:rPr>
              <a:t>n </a:t>
            </a:r>
            <a:r>
              <a:rPr sz="1100" spc="-60" dirty="0">
                <a:latin typeface="Arial"/>
                <a:cs typeface="Arial"/>
              </a:rPr>
              <a:t>monotone </a:t>
            </a:r>
            <a:r>
              <a:rPr sz="1100" spc="-80" dirty="0">
                <a:latin typeface="Arial"/>
                <a:cs typeface="Arial"/>
              </a:rPr>
              <a:t>curves </a:t>
            </a:r>
            <a:r>
              <a:rPr sz="1100" spc="-40" dirty="0">
                <a:latin typeface="Arial"/>
                <a:cs typeface="Arial"/>
              </a:rPr>
              <a:t>(called </a:t>
            </a:r>
            <a:r>
              <a:rPr sz="1100" spc="-50" dirty="0">
                <a:latin typeface="Arial"/>
                <a:cs typeface="Arial"/>
              </a:rPr>
              <a:t>strands)  </a:t>
            </a:r>
            <a:endParaRPr lang="en-IN" sz="1100" spc="-50" dirty="0">
              <a:latin typeface="Arial"/>
              <a:cs typeface="Arial"/>
            </a:endParaRPr>
          </a:p>
          <a:p>
            <a:pPr marL="289560" marR="802640">
              <a:lnSpc>
                <a:spcPct val="182800"/>
              </a:lnSpc>
            </a:pPr>
            <a:r>
              <a:rPr sz="1100" spc="-50" dirty="0">
                <a:latin typeface="Arial"/>
                <a:cs typeface="Arial"/>
              </a:rPr>
              <a:t>Neighboring </a:t>
            </a:r>
            <a:r>
              <a:rPr sz="1100" spc="-60" dirty="0">
                <a:latin typeface="Arial"/>
                <a:cs typeface="Arial"/>
              </a:rPr>
              <a:t>strands </a:t>
            </a:r>
            <a:r>
              <a:rPr sz="1100" spc="-75" dirty="0">
                <a:latin typeface="Arial"/>
                <a:cs typeface="Arial"/>
              </a:rPr>
              <a:t>can </a:t>
            </a:r>
            <a:r>
              <a:rPr sz="1100" spc="-35" dirty="0">
                <a:latin typeface="Arial"/>
                <a:cs typeface="Arial"/>
              </a:rPr>
              <a:t>form </a:t>
            </a:r>
            <a:r>
              <a:rPr sz="1100" spc="-95" dirty="0">
                <a:latin typeface="Arial"/>
                <a:cs typeface="Arial"/>
              </a:rPr>
              <a:t>a </a:t>
            </a:r>
            <a:r>
              <a:rPr sz="1100" spc="-70" dirty="0">
                <a:latin typeface="Arial"/>
                <a:cs typeface="Arial"/>
              </a:rPr>
              <a:t>crossing </a:t>
            </a:r>
            <a:r>
              <a:rPr sz="1100" spc="-50" dirty="0">
                <a:latin typeface="Arial"/>
                <a:cs typeface="Arial"/>
              </a:rPr>
              <a:t>Neighboring </a:t>
            </a:r>
            <a:r>
              <a:rPr sz="1100" spc="-60" dirty="0">
                <a:latin typeface="Arial"/>
                <a:cs typeface="Arial"/>
              </a:rPr>
              <a:t>strands </a:t>
            </a:r>
            <a:r>
              <a:rPr sz="1100" spc="-75" dirty="0">
                <a:latin typeface="Arial"/>
                <a:cs typeface="Arial"/>
              </a:rPr>
              <a:t>can </a:t>
            </a:r>
            <a:r>
              <a:rPr sz="1100" spc="-85" dirty="0">
                <a:latin typeface="Arial"/>
                <a:cs typeface="Arial"/>
              </a:rPr>
              <a:t>cross </a:t>
            </a:r>
            <a:r>
              <a:rPr sz="1100" spc="-5" dirty="0">
                <a:latin typeface="Arial"/>
                <a:cs typeface="Arial"/>
              </a:rPr>
              <a:t>at </a:t>
            </a:r>
            <a:r>
              <a:rPr sz="1100" spc="-50" dirty="0">
                <a:latin typeface="Arial"/>
                <a:cs typeface="Arial"/>
              </a:rPr>
              <a:t>most</a:t>
            </a:r>
            <a:r>
              <a:rPr sz="1100" spc="-14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once</a:t>
            </a:r>
            <a:endParaRPr lang="en-IN" sz="1100" spc="-90" dirty="0">
              <a:latin typeface="Arial"/>
              <a:cs typeface="Arial"/>
            </a:endParaRPr>
          </a:p>
          <a:p>
            <a:pPr marL="289560" marR="802640">
              <a:lnSpc>
                <a:spcPct val="182800"/>
              </a:lnSpc>
            </a:pPr>
            <a:r>
              <a:rPr lang="en-IN" sz="1100" i="1" spc="-80" dirty="0">
                <a:latin typeface="DejaVu Sans Condensed"/>
                <a:cs typeface="DejaVu Sans Condensed"/>
              </a:rPr>
              <a:t>{</a:t>
            </a:r>
            <a:r>
              <a:rPr lang="en-IN" sz="1100" spc="-80" dirty="0">
                <a:latin typeface="Arial"/>
                <a:cs typeface="Arial"/>
              </a:rPr>
              <a:t>0</a:t>
            </a:r>
            <a:r>
              <a:rPr lang="en-IN" sz="1100" spc="-10" dirty="0">
                <a:latin typeface="Arial"/>
                <a:cs typeface="Arial"/>
              </a:rPr>
              <a:t> </a:t>
            </a:r>
            <a:r>
              <a:rPr lang="en-IN" sz="1100" i="1" spc="-285" dirty="0">
                <a:latin typeface="DejaVu Sans Condensed"/>
                <a:cs typeface="Arial"/>
              </a:rPr>
              <a:t>-&gt;</a:t>
            </a:r>
            <a:r>
              <a:rPr lang="en-IN" sz="1100" i="1" spc="-40" dirty="0">
                <a:latin typeface="LM Roman Dunhill 10"/>
                <a:cs typeface="LM Roman Dunhill 10"/>
              </a:rPr>
              <a:t>,</a:t>
            </a:r>
            <a:r>
              <a:rPr lang="en-IN" sz="1100" i="1" spc="-185" dirty="0">
                <a:latin typeface="LM Roman Dunhill 10"/>
                <a:cs typeface="LM Roman Dunhill 10"/>
              </a:rPr>
              <a:t> </a:t>
            </a:r>
            <a:r>
              <a:rPr lang="en-IN" sz="1100" spc="-70" dirty="0">
                <a:latin typeface="Arial"/>
                <a:cs typeface="Arial"/>
              </a:rPr>
              <a:t>1</a:t>
            </a:r>
            <a:r>
              <a:rPr lang="en-IN" sz="1100" spc="-10" dirty="0">
                <a:latin typeface="Arial"/>
                <a:cs typeface="Arial"/>
              </a:rPr>
              <a:t> </a:t>
            </a:r>
            <a:r>
              <a:rPr lang="en-IN" sz="1100" i="1" spc="-285" dirty="0">
                <a:latin typeface="DejaVu Sans Condensed"/>
                <a:cs typeface="Arial"/>
              </a:rPr>
              <a:t>-&gt;</a:t>
            </a:r>
            <a:r>
              <a:rPr lang="en-IN" sz="1100" spc="-40" dirty="0">
                <a:latin typeface="Arial"/>
                <a:cs typeface="Arial"/>
              </a:rPr>
              <a:t>2</a:t>
            </a:r>
            <a:r>
              <a:rPr lang="en-IN" sz="1100" i="1" spc="-40" dirty="0">
                <a:latin typeface="LM Roman Dunhill 10"/>
                <a:cs typeface="LM Roman Dunhill 10"/>
              </a:rPr>
              <a:t>,</a:t>
            </a:r>
            <a:r>
              <a:rPr lang="en-IN" sz="1100" i="1" spc="-185" dirty="0">
                <a:latin typeface="LM Roman Dunhill 10"/>
                <a:cs typeface="LM Roman Dunhill 10"/>
              </a:rPr>
              <a:t> </a:t>
            </a:r>
            <a:r>
              <a:rPr lang="en-IN" sz="1100" spc="-70" dirty="0">
                <a:latin typeface="Arial"/>
                <a:cs typeface="Arial"/>
              </a:rPr>
              <a:t>2</a:t>
            </a:r>
            <a:r>
              <a:rPr lang="en-IN" sz="1100" spc="-10" dirty="0">
                <a:latin typeface="Arial"/>
                <a:cs typeface="Arial"/>
              </a:rPr>
              <a:t> </a:t>
            </a:r>
            <a:r>
              <a:rPr lang="en-IN" sz="1100" i="1" spc="-285" dirty="0">
                <a:latin typeface="DejaVu Sans Condensed"/>
                <a:cs typeface="Arial"/>
              </a:rPr>
              <a:t>-&gt;</a:t>
            </a:r>
            <a:r>
              <a:rPr lang="en-IN" sz="1100" spc="-40" dirty="0">
                <a:latin typeface="Arial"/>
                <a:cs typeface="Arial"/>
              </a:rPr>
              <a:t>4</a:t>
            </a:r>
            <a:r>
              <a:rPr lang="en-IN" sz="1100" i="1" spc="-40" dirty="0">
                <a:latin typeface="LM Roman Dunhill 10"/>
                <a:cs typeface="LM Roman Dunhill 10"/>
              </a:rPr>
              <a:t>,</a:t>
            </a:r>
            <a:r>
              <a:rPr lang="en-IN" sz="1100" i="1" spc="-185" dirty="0">
                <a:latin typeface="LM Roman Dunhill 10"/>
                <a:cs typeface="LM Roman Dunhill 10"/>
              </a:rPr>
              <a:t> </a:t>
            </a:r>
            <a:r>
              <a:rPr lang="en-IN" sz="1100" spc="-70" dirty="0">
                <a:latin typeface="Arial"/>
                <a:cs typeface="Arial"/>
              </a:rPr>
              <a:t>3</a:t>
            </a:r>
            <a:r>
              <a:rPr lang="en-IN" sz="1100" spc="-10" dirty="0">
                <a:latin typeface="Arial"/>
                <a:cs typeface="Arial"/>
              </a:rPr>
              <a:t> </a:t>
            </a:r>
            <a:r>
              <a:rPr lang="en-IN" sz="1100" i="1" spc="-285" dirty="0">
                <a:latin typeface="DejaVu Sans Condensed"/>
                <a:cs typeface="DejaVu Sans Condensed"/>
              </a:rPr>
              <a:t>-&gt;</a:t>
            </a:r>
            <a:r>
              <a:rPr lang="en-IN" sz="1100" spc="-40" dirty="0">
                <a:latin typeface="Arial"/>
                <a:cs typeface="Arial"/>
              </a:rPr>
              <a:t>0</a:t>
            </a:r>
            <a:r>
              <a:rPr lang="en-IN" sz="1100" i="1" spc="-40" dirty="0">
                <a:latin typeface="LM Roman Dunhill 10"/>
                <a:cs typeface="LM Roman Dunhill 10"/>
              </a:rPr>
              <a:t>,</a:t>
            </a:r>
            <a:r>
              <a:rPr lang="en-IN" sz="1100" i="1" spc="-185" dirty="0">
                <a:latin typeface="LM Roman Dunhill 10"/>
                <a:cs typeface="LM Roman Dunhill 10"/>
              </a:rPr>
              <a:t> </a:t>
            </a:r>
            <a:r>
              <a:rPr lang="en-IN" sz="1100" spc="-70" dirty="0">
                <a:latin typeface="Arial"/>
                <a:cs typeface="Arial"/>
              </a:rPr>
              <a:t>4</a:t>
            </a:r>
            <a:r>
              <a:rPr lang="en-IN" sz="1100" spc="-10" dirty="0">
                <a:latin typeface="Arial"/>
                <a:cs typeface="Arial"/>
              </a:rPr>
              <a:t> </a:t>
            </a:r>
            <a:r>
              <a:rPr lang="en-IN" sz="1100" i="1" spc="-285" dirty="0">
                <a:latin typeface="DejaVu Sans Condensed"/>
                <a:cs typeface="DejaVu Sans Condensed"/>
              </a:rPr>
              <a:t>-&gt;   </a:t>
            </a:r>
            <a:r>
              <a:rPr lang="en-IN" sz="1100" spc="-40" dirty="0">
                <a:latin typeface="Arial"/>
                <a:cs typeface="Arial"/>
              </a:rPr>
              <a:t>5</a:t>
            </a:r>
            <a:r>
              <a:rPr lang="en-IN" sz="1100" i="1" spc="-40" dirty="0">
                <a:latin typeface="LM Roman Dunhill 10"/>
                <a:cs typeface="LM Roman Dunhill 10"/>
              </a:rPr>
              <a:t>,</a:t>
            </a:r>
            <a:r>
              <a:rPr lang="en-IN" sz="1100" i="1" spc="-185" dirty="0">
                <a:latin typeface="LM Roman Dunhill 10"/>
                <a:cs typeface="LM Roman Dunhill 10"/>
              </a:rPr>
              <a:t> </a:t>
            </a:r>
            <a:r>
              <a:rPr lang="en-IN" sz="1100" spc="-70" dirty="0">
                <a:latin typeface="Arial"/>
                <a:cs typeface="Arial"/>
              </a:rPr>
              <a:t>5</a:t>
            </a:r>
            <a:r>
              <a:rPr lang="en-IN" sz="1100" spc="-10" dirty="0">
                <a:latin typeface="Arial"/>
                <a:cs typeface="Arial"/>
              </a:rPr>
              <a:t> </a:t>
            </a:r>
            <a:r>
              <a:rPr lang="en-IN" sz="1100" i="1" spc="-285" dirty="0">
                <a:latin typeface="DejaVu Sans Condensed"/>
                <a:cs typeface="DejaVu Sans Condensed"/>
              </a:rPr>
              <a:t>-&gt;</a:t>
            </a:r>
            <a:r>
              <a:rPr lang="en-IN" sz="1100" spc="-80" dirty="0">
                <a:latin typeface="Arial"/>
                <a:cs typeface="Arial"/>
              </a:rPr>
              <a:t>3</a:t>
            </a:r>
            <a:r>
              <a:rPr lang="en-IN" sz="1100" i="1" spc="-80" dirty="0">
                <a:latin typeface="DejaVu Sans Condensed"/>
                <a:cs typeface="DejaVu Sans Condensed"/>
              </a:rPr>
              <a:t>}</a:t>
            </a:r>
            <a:endParaRPr lang="en-IN" sz="1100" dirty="0">
              <a:latin typeface="DejaVu Sans Condensed"/>
              <a:cs typeface="DejaVu Sans Condensed"/>
            </a:endParaRPr>
          </a:p>
          <a:p>
            <a:pPr marL="289560" marR="802640">
              <a:lnSpc>
                <a:spcPct val="182800"/>
              </a:lnSpc>
            </a:pPr>
            <a:endParaRPr sz="1100" dirty="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62250" y="2187575"/>
            <a:ext cx="1534934" cy="958842"/>
            <a:chOff x="1364866" y="1930355"/>
            <a:chExt cx="2155825" cy="1179195"/>
          </a:xfrm>
        </p:grpSpPr>
        <p:sp>
          <p:nvSpPr>
            <p:cNvPr id="9" name="object 9"/>
            <p:cNvSpPr/>
            <p:nvPr/>
          </p:nvSpPr>
          <p:spPr>
            <a:xfrm>
              <a:off x="1364866" y="1980862"/>
              <a:ext cx="2155825" cy="0"/>
            </a:xfrm>
            <a:custGeom>
              <a:avLst/>
              <a:gdLst/>
              <a:ahLst/>
              <a:cxnLst/>
              <a:rect l="l" t="t" r="r" b="b"/>
              <a:pathLst>
                <a:path w="2155825">
                  <a:moveTo>
                    <a:pt x="0" y="0"/>
                  </a:moveTo>
                  <a:lnTo>
                    <a:pt x="179631" y="0"/>
                  </a:lnTo>
                  <a:lnTo>
                    <a:pt x="1975944" y="0"/>
                  </a:lnTo>
                  <a:lnTo>
                    <a:pt x="2155576" y="0"/>
                  </a:lnTo>
                </a:path>
              </a:pathLst>
            </a:custGeom>
            <a:ln w="101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93991" y="1930355"/>
              <a:ext cx="101013" cy="1010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53252" y="1930355"/>
              <a:ext cx="101013" cy="1010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12515" y="1930355"/>
              <a:ext cx="101013" cy="1010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71778" y="1930355"/>
              <a:ext cx="101013" cy="1010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31040" y="1930355"/>
              <a:ext cx="101013" cy="1010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90303" y="1930355"/>
              <a:ext cx="101013" cy="1010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64866" y="3058650"/>
              <a:ext cx="2155825" cy="0"/>
            </a:xfrm>
            <a:custGeom>
              <a:avLst/>
              <a:gdLst/>
              <a:ahLst/>
              <a:cxnLst/>
              <a:rect l="l" t="t" r="r" b="b"/>
              <a:pathLst>
                <a:path w="2155825">
                  <a:moveTo>
                    <a:pt x="0" y="0"/>
                  </a:moveTo>
                  <a:lnTo>
                    <a:pt x="179631" y="0"/>
                  </a:lnTo>
                  <a:lnTo>
                    <a:pt x="1975944" y="0"/>
                  </a:lnTo>
                  <a:lnTo>
                    <a:pt x="2155576" y="0"/>
                  </a:lnTo>
                </a:path>
              </a:pathLst>
            </a:custGeom>
            <a:ln w="101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93991" y="3008145"/>
              <a:ext cx="101013" cy="1010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53252" y="3008145"/>
              <a:ext cx="101013" cy="1010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12515" y="3008145"/>
              <a:ext cx="101013" cy="1010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71778" y="3008145"/>
              <a:ext cx="101013" cy="1010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31040" y="3008145"/>
              <a:ext cx="101013" cy="10101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290303" y="3008145"/>
              <a:ext cx="101013" cy="1010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44497" y="2036419"/>
              <a:ext cx="1796414" cy="967105"/>
            </a:xfrm>
            <a:custGeom>
              <a:avLst/>
              <a:gdLst/>
              <a:ahLst/>
              <a:cxnLst/>
              <a:rect l="l" t="t" r="r" b="b"/>
              <a:pathLst>
                <a:path w="1796414" h="967105">
                  <a:moveTo>
                    <a:pt x="0" y="0"/>
                  </a:moveTo>
                  <a:lnTo>
                    <a:pt x="1553" y="53789"/>
                  </a:lnTo>
                  <a:lnTo>
                    <a:pt x="6050" y="103593"/>
                  </a:lnTo>
                  <a:lnTo>
                    <a:pt x="13245" y="149742"/>
                  </a:lnTo>
                  <a:lnTo>
                    <a:pt x="22893" y="192569"/>
                  </a:lnTo>
                  <a:lnTo>
                    <a:pt x="34748" y="232406"/>
                  </a:lnTo>
                  <a:lnTo>
                    <a:pt x="48566" y="269586"/>
                  </a:lnTo>
                  <a:lnTo>
                    <a:pt x="64101" y="304440"/>
                  </a:lnTo>
                  <a:lnTo>
                    <a:pt x="99340" y="368502"/>
                  </a:lnTo>
                  <a:lnTo>
                    <a:pt x="138505" y="427248"/>
                  </a:lnTo>
                  <a:lnTo>
                    <a:pt x="179631" y="483337"/>
                  </a:lnTo>
                  <a:lnTo>
                    <a:pt x="200317" y="511215"/>
                  </a:lnTo>
                  <a:lnTo>
                    <a:pt x="240707" y="568300"/>
                  </a:lnTo>
                  <a:lnTo>
                    <a:pt x="278154" y="629372"/>
                  </a:lnTo>
                  <a:lnTo>
                    <a:pt x="310696" y="697087"/>
                  </a:lnTo>
                  <a:lnTo>
                    <a:pt x="324513" y="734267"/>
                  </a:lnTo>
                  <a:lnTo>
                    <a:pt x="336369" y="774104"/>
                  </a:lnTo>
                  <a:lnTo>
                    <a:pt x="346017" y="816931"/>
                  </a:lnTo>
                  <a:lnTo>
                    <a:pt x="353212" y="863081"/>
                  </a:lnTo>
                  <a:lnTo>
                    <a:pt x="357709" y="912884"/>
                  </a:lnTo>
                  <a:lnTo>
                    <a:pt x="359262" y="966674"/>
                  </a:lnTo>
                </a:path>
                <a:path w="1796414" h="967105">
                  <a:moveTo>
                    <a:pt x="1796313" y="0"/>
                  </a:moveTo>
                  <a:lnTo>
                    <a:pt x="1794767" y="44195"/>
                  </a:lnTo>
                  <a:lnTo>
                    <a:pt x="1790242" y="85380"/>
                  </a:lnTo>
                  <a:lnTo>
                    <a:pt x="1782908" y="123724"/>
                  </a:lnTo>
                  <a:lnTo>
                    <a:pt x="1760496" y="192584"/>
                  </a:lnTo>
                  <a:lnTo>
                    <a:pt x="1728891" y="252150"/>
                  </a:lnTo>
                  <a:lnTo>
                    <a:pt x="1689456" y="303801"/>
                  </a:lnTo>
                  <a:lnTo>
                    <a:pt x="1643552" y="348912"/>
                  </a:lnTo>
                  <a:lnTo>
                    <a:pt x="1592542" y="388860"/>
                  </a:lnTo>
                  <a:lnTo>
                    <a:pt x="1537787" y="425022"/>
                  </a:lnTo>
                  <a:lnTo>
                    <a:pt x="1480649" y="458775"/>
                  </a:lnTo>
                  <a:lnTo>
                    <a:pt x="1422489" y="491495"/>
                  </a:lnTo>
                  <a:lnTo>
                    <a:pt x="1393452" y="507898"/>
                  </a:lnTo>
                  <a:lnTo>
                    <a:pt x="1336314" y="541651"/>
                  </a:lnTo>
                  <a:lnTo>
                    <a:pt x="1281559" y="577814"/>
                  </a:lnTo>
                  <a:lnTo>
                    <a:pt x="1230549" y="617762"/>
                  </a:lnTo>
                  <a:lnTo>
                    <a:pt x="1184645" y="662873"/>
                  </a:lnTo>
                  <a:lnTo>
                    <a:pt x="1145210" y="714523"/>
                  </a:lnTo>
                  <a:lnTo>
                    <a:pt x="1113606" y="774089"/>
                  </a:lnTo>
                  <a:lnTo>
                    <a:pt x="1091193" y="842949"/>
                  </a:lnTo>
                  <a:lnTo>
                    <a:pt x="1083859" y="881294"/>
                  </a:lnTo>
                  <a:lnTo>
                    <a:pt x="1079334" y="922478"/>
                  </a:lnTo>
                  <a:lnTo>
                    <a:pt x="1077788" y="966674"/>
                  </a:lnTo>
                </a:path>
                <a:path w="1796414" h="967105">
                  <a:moveTo>
                    <a:pt x="1077788" y="0"/>
                  </a:moveTo>
                  <a:lnTo>
                    <a:pt x="1076459" y="40232"/>
                  </a:lnTo>
                  <a:lnTo>
                    <a:pt x="1066162" y="113116"/>
                  </a:lnTo>
                  <a:lnTo>
                    <a:pt x="1046411" y="176620"/>
                  </a:lnTo>
                  <a:lnTo>
                    <a:pt x="1018085" y="231618"/>
                  </a:lnTo>
                  <a:lnTo>
                    <a:pt x="982064" y="278981"/>
                  </a:lnTo>
                  <a:lnTo>
                    <a:pt x="939227" y="319583"/>
                  </a:lnTo>
                  <a:lnTo>
                    <a:pt x="890453" y="354294"/>
                  </a:lnTo>
                  <a:lnTo>
                    <a:pt x="836623" y="383989"/>
                  </a:lnTo>
                  <a:lnTo>
                    <a:pt x="778615" y="409540"/>
                  </a:lnTo>
                  <a:lnTo>
                    <a:pt x="717310" y="431818"/>
                  </a:lnTo>
                  <a:lnTo>
                    <a:pt x="653585" y="451697"/>
                  </a:lnTo>
                  <a:lnTo>
                    <a:pt x="588322" y="470050"/>
                  </a:lnTo>
                  <a:lnTo>
                    <a:pt x="522399" y="487747"/>
                  </a:lnTo>
                  <a:lnTo>
                    <a:pt x="489465" y="496624"/>
                  </a:lnTo>
                  <a:lnTo>
                    <a:pt x="424202" y="514976"/>
                  </a:lnTo>
                  <a:lnTo>
                    <a:pt x="360478" y="534855"/>
                  </a:lnTo>
                  <a:lnTo>
                    <a:pt x="299172" y="557133"/>
                  </a:lnTo>
                  <a:lnTo>
                    <a:pt x="241164" y="582684"/>
                  </a:lnTo>
                  <a:lnTo>
                    <a:pt x="187334" y="612379"/>
                  </a:lnTo>
                  <a:lnTo>
                    <a:pt x="138560" y="647091"/>
                  </a:lnTo>
                  <a:lnTo>
                    <a:pt x="95723" y="687692"/>
                  </a:lnTo>
                  <a:lnTo>
                    <a:pt x="59702" y="735055"/>
                  </a:lnTo>
                  <a:lnTo>
                    <a:pt x="31376" y="790053"/>
                  </a:lnTo>
                  <a:lnTo>
                    <a:pt x="11625" y="853557"/>
                  </a:lnTo>
                  <a:lnTo>
                    <a:pt x="1328" y="926442"/>
                  </a:lnTo>
                  <a:lnTo>
                    <a:pt x="0" y="966674"/>
                  </a:lnTo>
                </a:path>
                <a:path w="1796414" h="967105">
                  <a:moveTo>
                    <a:pt x="359262" y="0"/>
                  </a:moveTo>
                  <a:lnTo>
                    <a:pt x="360816" y="53789"/>
                  </a:lnTo>
                  <a:lnTo>
                    <a:pt x="365313" y="103593"/>
                  </a:lnTo>
                  <a:lnTo>
                    <a:pt x="372508" y="149742"/>
                  </a:lnTo>
                  <a:lnTo>
                    <a:pt x="382156" y="192569"/>
                  </a:lnTo>
                  <a:lnTo>
                    <a:pt x="394011" y="232406"/>
                  </a:lnTo>
                  <a:lnTo>
                    <a:pt x="407829" y="269586"/>
                  </a:lnTo>
                  <a:lnTo>
                    <a:pt x="423364" y="304440"/>
                  </a:lnTo>
                  <a:lnTo>
                    <a:pt x="458603" y="368502"/>
                  </a:lnTo>
                  <a:lnTo>
                    <a:pt x="497767" y="427248"/>
                  </a:lnTo>
                  <a:lnTo>
                    <a:pt x="538894" y="483337"/>
                  </a:lnTo>
                  <a:lnTo>
                    <a:pt x="559579" y="511215"/>
                  </a:lnTo>
                  <a:lnTo>
                    <a:pt x="599970" y="568300"/>
                  </a:lnTo>
                  <a:lnTo>
                    <a:pt x="637417" y="629372"/>
                  </a:lnTo>
                  <a:lnTo>
                    <a:pt x="669958" y="697087"/>
                  </a:lnTo>
                  <a:lnTo>
                    <a:pt x="683776" y="734267"/>
                  </a:lnTo>
                  <a:lnTo>
                    <a:pt x="695632" y="774104"/>
                  </a:lnTo>
                  <a:lnTo>
                    <a:pt x="705280" y="816931"/>
                  </a:lnTo>
                  <a:lnTo>
                    <a:pt x="712475" y="863081"/>
                  </a:lnTo>
                  <a:lnTo>
                    <a:pt x="716972" y="912884"/>
                  </a:lnTo>
                  <a:lnTo>
                    <a:pt x="718525" y="966674"/>
                  </a:lnTo>
                </a:path>
                <a:path w="1796414" h="967105">
                  <a:moveTo>
                    <a:pt x="1437051" y="0"/>
                  </a:moveTo>
                  <a:lnTo>
                    <a:pt x="1438604" y="53789"/>
                  </a:lnTo>
                  <a:lnTo>
                    <a:pt x="1443101" y="103593"/>
                  </a:lnTo>
                  <a:lnTo>
                    <a:pt x="1450296" y="149742"/>
                  </a:lnTo>
                  <a:lnTo>
                    <a:pt x="1459944" y="192569"/>
                  </a:lnTo>
                  <a:lnTo>
                    <a:pt x="1471799" y="232406"/>
                  </a:lnTo>
                  <a:lnTo>
                    <a:pt x="1485617" y="269586"/>
                  </a:lnTo>
                  <a:lnTo>
                    <a:pt x="1501152" y="304440"/>
                  </a:lnTo>
                  <a:lnTo>
                    <a:pt x="1536391" y="368502"/>
                  </a:lnTo>
                  <a:lnTo>
                    <a:pt x="1575556" y="427248"/>
                  </a:lnTo>
                  <a:lnTo>
                    <a:pt x="1616682" y="483337"/>
                  </a:lnTo>
                  <a:lnTo>
                    <a:pt x="1637368" y="511215"/>
                  </a:lnTo>
                  <a:lnTo>
                    <a:pt x="1677758" y="568300"/>
                  </a:lnTo>
                  <a:lnTo>
                    <a:pt x="1715205" y="629372"/>
                  </a:lnTo>
                  <a:lnTo>
                    <a:pt x="1747747" y="697087"/>
                  </a:lnTo>
                  <a:lnTo>
                    <a:pt x="1761564" y="734267"/>
                  </a:lnTo>
                  <a:lnTo>
                    <a:pt x="1773420" y="774104"/>
                  </a:lnTo>
                  <a:lnTo>
                    <a:pt x="1783068" y="816931"/>
                  </a:lnTo>
                  <a:lnTo>
                    <a:pt x="1790263" y="863081"/>
                  </a:lnTo>
                  <a:lnTo>
                    <a:pt x="1794760" y="912884"/>
                  </a:lnTo>
                  <a:lnTo>
                    <a:pt x="1796313" y="966674"/>
                  </a:lnTo>
                </a:path>
                <a:path w="1796414" h="967105">
                  <a:moveTo>
                    <a:pt x="718525" y="0"/>
                  </a:moveTo>
                  <a:lnTo>
                    <a:pt x="720071" y="44195"/>
                  </a:lnTo>
                  <a:lnTo>
                    <a:pt x="724596" y="85380"/>
                  </a:lnTo>
                  <a:lnTo>
                    <a:pt x="731930" y="123724"/>
                  </a:lnTo>
                  <a:lnTo>
                    <a:pt x="754343" y="192584"/>
                  </a:lnTo>
                  <a:lnTo>
                    <a:pt x="785948" y="252150"/>
                  </a:lnTo>
                  <a:lnTo>
                    <a:pt x="825382" y="303801"/>
                  </a:lnTo>
                  <a:lnTo>
                    <a:pt x="871286" y="348912"/>
                  </a:lnTo>
                  <a:lnTo>
                    <a:pt x="922296" y="388860"/>
                  </a:lnTo>
                  <a:lnTo>
                    <a:pt x="977051" y="425022"/>
                  </a:lnTo>
                  <a:lnTo>
                    <a:pt x="1034189" y="458775"/>
                  </a:lnTo>
                  <a:lnTo>
                    <a:pt x="1092349" y="491495"/>
                  </a:lnTo>
                  <a:lnTo>
                    <a:pt x="1121386" y="507898"/>
                  </a:lnTo>
                  <a:lnTo>
                    <a:pt x="1178524" y="541651"/>
                  </a:lnTo>
                  <a:lnTo>
                    <a:pt x="1233279" y="577814"/>
                  </a:lnTo>
                  <a:lnTo>
                    <a:pt x="1284290" y="617762"/>
                  </a:lnTo>
                  <a:lnTo>
                    <a:pt x="1330193" y="662873"/>
                  </a:lnTo>
                  <a:lnTo>
                    <a:pt x="1369628" y="714523"/>
                  </a:lnTo>
                  <a:lnTo>
                    <a:pt x="1401233" y="774089"/>
                  </a:lnTo>
                  <a:lnTo>
                    <a:pt x="1423645" y="842949"/>
                  </a:lnTo>
                  <a:lnTo>
                    <a:pt x="1430979" y="881294"/>
                  </a:lnTo>
                  <a:lnTo>
                    <a:pt x="1435504" y="922478"/>
                  </a:lnTo>
                  <a:lnTo>
                    <a:pt x="1437051" y="966674"/>
                  </a:lnTo>
                </a:path>
              </a:pathLst>
            </a:custGeom>
            <a:ln w="30303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97A8F0DB-1BC7-493A-AE78-0D46E659B7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01" y="250121"/>
            <a:ext cx="626124" cy="67450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884"/>
            <a:ext cx="18738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CC0000"/>
                </a:solidFill>
              </a:rPr>
              <a:t>Preliminaries::sticky</a:t>
            </a:r>
            <a:r>
              <a:rPr sz="1400" spc="25" dirty="0">
                <a:solidFill>
                  <a:srgbClr val="CC0000"/>
                </a:solidFill>
              </a:rPr>
              <a:t> </a:t>
            </a:r>
            <a:r>
              <a:rPr sz="1400" spc="-60" dirty="0">
                <a:solidFill>
                  <a:srgbClr val="CC0000"/>
                </a:solidFill>
              </a:rPr>
              <a:t>braid</a:t>
            </a:r>
            <a:endParaRPr sz="1400"/>
          </a:p>
        </p:txBody>
      </p:sp>
      <p:sp>
        <p:nvSpPr>
          <p:cNvPr id="3" name="object 3"/>
          <p:cNvSpPr/>
          <p:nvPr/>
        </p:nvSpPr>
        <p:spPr>
          <a:xfrm>
            <a:off x="281089" y="91128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932" y="827835"/>
            <a:ext cx="364172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5" dirty="0">
                <a:latin typeface="Arial"/>
                <a:cs typeface="Arial"/>
              </a:rPr>
              <a:t>Multiplication </a:t>
            </a:r>
            <a:r>
              <a:rPr sz="1100" i="1" spc="10" dirty="0">
                <a:latin typeface="LM Sans 10"/>
                <a:cs typeface="LM Sans 10"/>
              </a:rPr>
              <a:t>O</a:t>
            </a:r>
            <a:r>
              <a:rPr sz="1100" spc="10" dirty="0">
                <a:latin typeface="LM Sans 10"/>
                <a:cs typeface="LM Sans 10"/>
              </a:rPr>
              <a:t>((</a:t>
            </a:r>
            <a:r>
              <a:rPr sz="1100" i="1" spc="10" dirty="0">
                <a:latin typeface="LM Sans 10"/>
                <a:cs typeface="LM Sans 10"/>
              </a:rPr>
              <a:t>m </a:t>
            </a:r>
            <a:r>
              <a:rPr sz="1100" spc="-10" dirty="0">
                <a:latin typeface="LM Sans 10"/>
                <a:cs typeface="LM Sans 10"/>
              </a:rPr>
              <a:t>+ </a:t>
            </a:r>
            <a:r>
              <a:rPr sz="1100" i="1" dirty="0">
                <a:latin typeface="LM Sans 10"/>
                <a:cs typeface="LM Sans 10"/>
              </a:rPr>
              <a:t>n</a:t>
            </a:r>
            <a:r>
              <a:rPr sz="1100" dirty="0">
                <a:latin typeface="LM Sans 10"/>
                <a:cs typeface="LM Sans 10"/>
              </a:rPr>
              <a:t>) </a:t>
            </a:r>
            <a:r>
              <a:rPr sz="1100" spc="-5" dirty="0">
                <a:latin typeface="LM Sans 10"/>
                <a:cs typeface="LM Sans 10"/>
              </a:rPr>
              <a:t>log(</a:t>
            </a:r>
            <a:r>
              <a:rPr sz="1100" i="1" spc="-5" dirty="0">
                <a:latin typeface="LM Sans 10"/>
                <a:cs typeface="LM Sans 10"/>
              </a:rPr>
              <a:t>m </a:t>
            </a:r>
            <a:r>
              <a:rPr sz="1100" spc="-10" dirty="0">
                <a:latin typeface="LM Sans 10"/>
                <a:cs typeface="LM Sans 10"/>
              </a:rPr>
              <a:t>+ </a:t>
            </a:r>
            <a:r>
              <a:rPr sz="1100" i="1" dirty="0">
                <a:latin typeface="LM Sans 10"/>
                <a:cs typeface="LM Sans 10"/>
              </a:rPr>
              <a:t>n</a:t>
            </a:r>
            <a:r>
              <a:rPr sz="1100" dirty="0">
                <a:latin typeface="LM Sans 10"/>
                <a:cs typeface="LM Sans 10"/>
              </a:rPr>
              <a:t>)) </a:t>
            </a:r>
            <a:r>
              <a:rPr sz="1100" spc="-229" dirty="0">
                <a:latin typeface="Arial"/>
                <a:cs typeface="Arial"/>
              </a:rPr>
              <a:t>— </a:t>
            </a:r>
            <a:r>
              <a:rPr sz="1100" spc="-75" dirty="0">
                <a:latin typeface="Arial"/>
                <a:cs typeface="Arial"/>
              </a:rPr>
              <a:t>place </a:t>
            </a:r>
            <a:r>
              <a:rPr sz="1100" spc="-90" dirty="0">
                <a:latin typeface="Arial"/>
                <a:cs typeface="Arial"/>
              </a:rPr>
              <a:t>one </a:t>
            </a:r>
            <a:r>
              <a:rPr sz="1100" spc="-45" dirty="0">
                <a:latin typeface="Arial"/>
                <a:cs typeface="Arial"/>
              </a:rPr>
              <a:t>braid </a:t>
            </a:r>
            <a:r>
              <a:rPr sz="1100" spc="-65" dirty="0">
                <a:latin typeface="Arial"/>
                <a:cs typeface="Arial"/>
              </a:rPr>
              <a:t>under  </a:t>
            </a:r>
            <a:r>
              <a:rPr sz="1100" spc="-45" dirty="0">
                <a:latin typeface="Arial"/>
                <a:cs typeface="Arial"/>
              </a:rPr>
              <a:t>another </a:t>
            </a:r>
            <a:r>
              <a:rPr sz="1100" spc="-70" dirty="0">
                <a:latin typeface="Arial"/>
                <a:cs typeface="Arial"/>
              </a:rPr>
              <a:t>and </a:t>
            </a:r>
            <a:r>
              <a:rPr sz="1100" spc="-50" dirty="0">
                <a:latin typeface="Arial"/>
                <a:cs typeface="Arial"/>
              </a:rPr>
              <a:t>untangle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strands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67932" y="1571213"/>
            <a:ext cx="1062355" cy="1111885"/>
            <a:chOff x="667932" y="1571213"/>
            <a:chExt cx="1062355" cy="1111885"/>
          </a:xfrm>
        </p:grpSpPr>
        <p:sp>
          <p:nvSpPr>
            <p:cNvPr id="6" name="object 6"/>
            <p:cNvSpPr/>
            <p:nvPr/>
          </p:nvSpPr>
          <p:spPr>
            <a:xfrm>
              <a:off x="667932" y="1596099"/>
              <a:ext cx="1062355" cy="0"/>
            </a:xfrm>
            <a:custGeom>
              <a:avLst/>
              <a:gdLst/>
              <a:ahLst/>
              <a:cxnLst/>
              <a:rect l="l" t="t" r="r" b="b"/>
              <a:pathLst>
                <a:path w="1062355">
                  <a:moveTo>
                    <a:pt x="0" y="0"/>
                  </a:moveTo>
                  <a:lnTo>
                    <a:pt x="88509" y="0"/>
                  </a:lnTo>
                  <a:lnTo>
                    <a:pt x="973607" y="0"/>
                  </a:lnTo>
                  <a:lnTo>
                    <a:pt x="1062117" y="0"/>
                  </a:lnTo>
                </a:path>
              </a:pathLst>
            </a:custGeom>
            <a:ln w="49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1545" y="1571218"/>
              <a:ext cx="935355" cy="581025"/>
            </a:xfrm>
            <a:custGeom>
              <a:avLst/>
              <a:gdLst/>
              <a:ahLst/>
              <a:cxnLst/>
              <a:rect l="l" t="t" r="r" b="b"/>
              <a:pathLst>
                <a:path w="935355" h="581025">
                  <a:moveTo>
                    <a:pt x="49771" y="555942"/>
                  </a:moveTo>
                  <a:lnTo>
                    <a:pt x="47815" y="546265"/>
                  </a:lnTo>
                  <a:lnTo>
                    <a:pt x="42481" y="538353"/>
                  </a:lnTo>
                  <a:lnTo>
                    <a:pt x="34582" y="533019"/>
                  </a:lnTo>
                  <a:lnTo>
                    <a:pt x="24892" y="531063"/>
                  </a:lnTo>
                  <a:lnTo>
                    <a:pt x="15201" y="533019"/>
                  </a:lnTo>
                  <a:lnTo>
                    <a:pt x="7289" y="538353"/>
                  </a:lnTo>
                  <a:lnTo>
                    <a:pt x="1955" y="546265"/>
                  </a:lnTo>
                  <a:lnTo>
                    <a:pt x="0" y="555942"/>
                  </a:lnTo>
                  <a:lnTo>
                    <a:pt x="1955" y="565632"/>
                  </a:lnTo>
                  <a:lnTo>
                    <a:pt x="7289" y="573544"/>
                  </a:lnTo>
                  <a:lnTo>
                    <a:pt x="15201" y="578878"/>
                  </a:lnTo>
                  <a:lnTo>
                    <a:pt x="24892" y="580834"/>
                  </a:lnTo>
                  <a:lnTo>
                    <a:pt x="34582" y="578878"/>
                  </a:lnTo>
                  <a:lnTo>
                    <a:pt x="42481" y="573544"/>
                  </a:lnTo>
                  <a:lnTo>
                    <a:pt x="47815" y="565632"/>
                  </a:lnTo>
                  <a:lnTo>
                    <a:pt x="49771" y="555942"/>
                  </a:lnTo>
                  <a:close/>
                </a:path>
                <a:path w="935355" h="581025">
                  <a:moveTo>
                    <a:pt x="49771" y="24892"/>
                  </a:moveTo>
                  <a:lnTo>
                    <a:pt x="47815" y="15201"/>
                  </a:lnTo>
                  <a:lnTo>
                    <a:pt x="42481" y="7289"/>
                  </a:lnTo>
                  <a:lnTo>
                    <a:pt x="34582" y="1955"/>
                  </a:lnTo>
                  <a:lnTo>
                    <a:pt x="24892" y="0"/>
                  </a:lnTo>
                  <a:lnTo>
                    <a:pt x="15201" y="1955"/>
                  </a:lnTo>
                  <a:lnTo>
                    <a:pt x="7289" y="7289"/>
                  </a:lnTo>
                  <a:lnTo>
                    <a:pt x="1955" y="15201"/>
                  </a:lnTo>
                  <a:lnTo>
                    <a:pt x="0" y="24892"/>
                  </a:lnTo>
                  <a:lnTo>
                    <a:pt x="1955" y="34569"/>
                  </a:lnTo>
                  <a:lnTo>
                    <a:pt x="7289" y="42481"/>
                  </a:lnTo>
                  <a:lnTo>
                    <a:pt x="15201" y="47815"/>
                  </a:lnTo>
                  <a:lnTo>
                    <a:pt x="24892" y="49771"/>
                  </a:lnTo>
                  <a:lnTo>
                    <a:pt x="34582" y="47815"/>
                  </a:lnTo>
                  <a:lnTo>
                    <a:pt x="42481" y="42481"/>
                  </a:lnTo>
                  <a:lnTo>
                    <a:pt x="47815" y="34569"/>
                  </a:lnTo>
                  <a:lnTo>
                    <a:pt x="49771" y="24892"/>
                  </a:lnTo>
                  <a:close/>
                </a:path>
                <a:path w="935355" h="581025">
                  <a:moveTo>
                    <a:pt x="226796" y="555942"/>
                  </a:moveTo>
                  <a:lnTo>
                    <a:pt x="224840" y="546265"/>
                  </a:lnTo>
                  <a:lnTo>
                    <a:pt x="219506" y="538353"/>
                  </a:lnTo>
                  <a:lnTo>
                    <a:pt x="211594" y="533019"/>
                  </a:lnTo>
                  <a:lnTo>
                    <a:pt x="201904" y="531063"/>
                  </a:lnTo>
                  <a:lnTo>
                    <a:pt x="192227" y="533019"/>
                  </a:lnTo>
                  <a:lnTo>
                    <a:pt x="184315" y="538353"/>
                  </a:lnTo>
                  <a:lnTo>
                    <a:pt x="178981" y="546265"/>
                  </a:lnTo>
                  <a:lnTo>
                    <a:pt x="177025" y="555942"/>
                  </a:lnTo>
                  <a:lnTo>
                    <a:pt x="178981" y="565632"/>
                  </a:lnTo>
                  <a:lnTo>
                    <a:pt x="184315" y="573544"/>
                  </a:lnTo>
                  <a:lnTo>
                    <a:pt x="192227" y="578878"/>
                  </a:lnTo>
                  <a:lnTo>
                    <a:pt x="201904" y="580834"/>
                  </a:lnTo>
                  <a:lnTo>
                    <a:pt x="211594" y="578878"/>
                  </a:lnTo>
                  <a:lnTo>
                    <a:pt x="219506" y="573544"/>
                  </a:lnTo>
                  <a:lnTo>
                    <a:pt x="224840" y="565632"/>
                  </a:lnTo>
                  <a:lnTo>
                    <a:pt x="226796" y="555942"/>
                  </a:lnTo>
                  <a:close/>
                </a:path>
                <a:path w="935355" h="581025">
                  <a:moveTo>
                    <a:pt x="226796" y="24892"/>
                  </a:moveTo>
                  <a:lnTo>
                    <a:pt x="224840" y="15201"/>
                  </a:lnTo>
                  <a:lnTo>
                    <a:pt x="219506" y="7289"/>
                  </a:lnTo>
                  <a:lnTo>
                    <a:pt x="211594" y="1955"/>
                  </a:lnTo>
                  <a:lnTo>
                    <a:pt x="201904" y="0"/>
                  </a:lnTo>
                  <a:lnTo>
                    <a:pt x="192227" y="1955"/>
                  </a:lnTo>
                  <a:lnTo>
                    <a:pt x="184315" y="7289"/>
                  </a:lnTo>
                  <a:lnTo>
                    <a:pt x="178981" y="15201"/>
                  </a:lnTo>
                  <a:lnTo>
                    <a:pt x="177025" y="24892"/>
                  </a:lnTo>
                  <a:lnTo>
                    <a:pt x="178981" y="34569"/>
                  </a:lnTo>
                  <a:lnTo>
                    <a:pt x="184315" y="42481"/>
                  </a:lnTo>
                  <a:lnTo>
                    <a:pt x="192227" y="47815"/>
                  </a:lnTo>
                  <a:lnTo>
                    <a:pt x="201904" y="49771"/>
                  </a:lnTo>
                  <a:lnTo>
                    <a:pt x="211594" y="47815"/>
                  </a:lnTo>
                  <a:lnTo>
                    <a:pt x="219506" y="42481"/>
                  </a:lnTo>
                  <a:lnTo>
                    <a:pt x="224840" y="34569"/>
                  </a:lnTo>
                  <a:lnTo>
                    <a:pt x="226796" y="24892"/>
                  </a:lnTo>
                  <a:close/>
                </a:path>
                <a:path w="935355" h="581025">
                  <a:moveTo>
                    <a:pt x="403809" y="24892"/>
                  </a:moveTo>
                  <a:lnTo>
                    <a:pt x="401853" y="15201"/>
                  </a:lnTo>
                  <a:lnTo>
                    <a:pt x="396532" y="7289"/>
                  </a:lnTo>
                  <a:lnTo>
                    <a:pt x="388620" y="1955"/>
                  </a:lnTo>
                  <a:lnTo>
                    <a:pt x="378929" y="0"/>
                  </a:lnTo>
                  <a:lnTo>
                    <a:pt x="369239" y="1955"/>
                  </a:lnTo>
                  <a:lnTo>
                    <a:pt x="361327" y="7289"/>
                  </a:lnTo>
                  <a:lnTo>
                    <a:pt x="355993" y="15201"/>
                  </a:lnTo>
                  <a:lnTo>
                    <a:pt x="354037" y="24892"/>
                  </a:lnTo>
                  <a:lnTo>
                    <a:pt x="355993" y="34569"/>
                  </a:lnTo>
                  <a:lnTo>
                    <a:pt x="361327" y="42481"/>
                  </a:lnTo>
                  <a:lnTo>
                    <a:pt x="369239" y="47815"/>
                  </a:lnTo>
                  <a:lnTo>
                    <a:pt x="378929" y="49771"/>
                  </a:lnTo>
                  <a:lnTo>
                    <a:pt x="388620" y="47815"/>
                  </a:lnTo>
                  <a:lnTo>
                    <a:pt x="396532" y="42481"/>
                  </a:lnTo>
                  <a:lnTo>
                    <a:pt x="401853" y="34569"/>
                  </a:lnTo>
                  <a:lnTo>
                    <a:pt x="403809" y="24892"/>
                  </a:lnTo>
                  <a:close/>
                </a:path>
                <a:path w="935355" h="581025">
                  <a:moveTo>
                    <a:pt x="580834" y="24892"/>
                  </a:moveTo>
                  <a:lnTo>
                    <a:pt x="578878" y="15201"/>
                  </a:lnTo>
                  <a:lnTo>
                    <a:pt x="573544" y="7289"/>
                  </a:lnTo>
                  <a:lnTo>
                    <a:pt x="565632" y="1955"/>
                  </a:lnTo>
                  <a:lnTo>
                    <a:pt x="555942" y="0"/>
                  </a:lnTo>
                  <a:lnTo>
                    <a:pt x="546265" y="1955"/>
                  </a:lnTo>
                  <a:lnTo>
                    <a:pt x="538353" y="7289"/>
                  </a:lnTo>
                  <a:lnTo>
                    <a:pt x="533019" y="15201"/>
                  </a:lnTo>
                  <a:lnTo>
                    <a:pt x="531063" y="24892"/>
                  </a:lnTo>
                  <a:lnTo>
                    <a:pt x="533019" y="34569"/>
                  </a:lnTo>
                  <a:lnTo>
                    <a:pt x="538353" y="42481"/>
                  </a:lnTo>
                  <a:lnTo>
                    <a:pt x="546265" y="47815"/>
                  </a:lnTo>
                  <a:lnTo>
                    <a:pt x="555942" y="49771"/>
                  </a:lnTo>
                  <a:lnTo>
                    <a:pt x="565632" y="47815"/>
                  </a:lnTo>
                  <a:lnTo>
                    <a:pt x="573544" y="42481"/>
                  </a:lnTo>
                  <a:lnTo>
                    <a:pt x="578878" y="34569"/>
                  </a:lnTo>
                  <a:lnTo>
                    <a:pt x="580834" y="24892"/>
                  </a:lnTo>
                  <a:close/>
                </a:path>
                <a:path w="935355" h="581025">
                  <a:moveTo>
                    <a:pt x="757859" y="24892"/>
                  </a:moveTo>
                  <a:lnTo>
                    <a:pt x="755904" y="15201"/>
                  </a:lnTo>
                  <a:lnTo>
                    <a:pt x="750570" y="7289"/>
                  </a:lnTo>
                  <a:lnTo>
                    <a:pt x="742657" y="1955"/>
                  </a:lnTo>
                  <a:lnTo>
                    <a:pt x="732967" y="0"/>
                  </a:lnTo>
                  <a:lnTo>
                    <a:pt x="723277" y="1955"/>
                  </a:lnTo>
                  <a:lnTo>
                    <a:pt x="715365" y="7289"/>
                  </a:lnTo>
                  <a:lnTo>
                    <a:pt x="710031" y="15201"/>
                  </a:lnTo>
                  <a:lnTo>
                    <a:pt x="708075" y="24892"/>
                  </a:lnTo>
                  <a:lnTo>
                    <a:pt x="710031" y="34569"/>
                  </a:lnTo>
                  <a:lnTo>
                    <a:pt x="715365" y="42481"/>
                  </a:lnTo>
                  <a:lnTo>
                    <a:pt x="723277" y="47815"/>
                  </a:lnTo>
                  <a:lnTo>
                    <a:pt x="732967" y="49771"/>
                  </a:lnTo>
                  <a:lnTo>
                    <a:pt x="742657" y="47815"/>
                  </a:lnTo>
                  <a:lnTo>
                    <a:pt x="750570" y="42481"/>
                  </a:lnTo>
                  <a:lnTo>
                    <a:pt x="755904" y="34569"/>
                  </a:lnTo>
                  <a:lnTo>
                    <a:pt x="757859" y="24892"/>
                  </a:lnTo>
                  <a:close/>
                </a:path>
                <a:path w="935355" h="581025">
                  <a:moveTo>
                    <a:pt x="934872" y="24892"/>
                  </a:moveTo>
                  <a:lnTo>
                    <a:pt x="932916" y="15201"/>
                  </a:lnTo>
                  <a:lnTo>
                    <a:pt x="927582" y="7289"/>
                  </a:lnTo>
                  <a:lnTo>
                    <a:pt x="919670" y="1955"/>
                  </a:lnTo>
                  <a:lnTo>
                    <a:pt x="909993" y="0"/>
                  </a:lnTo>
                  <a:lnTo>
                    <a:pt x="900303" y="1955"/>
                  </a:lnTo>
                  <a:lnTo>
                    <a:pt x="892390" y="7289"/>
                  </a:lnTo>
                  <a:lnTo>
                    <a:pt x="887056" y="15201"/>
                  </a:lnTo>
                  <a:lnTo>
                    <a:pt x="885101" y="24892"/>
                  </a:lnTo>
                  <a:lnTo>
                    <a:pt x="887056" y="34569"/>
                  </a:lnTo>
                  <a:lnTo>
                    <a:pt x="892390" y="42481"/>
                  </a:lnTo>
                  <a:lnTo>
                    <a:pt x="900303" y="47815"/>
                  </a:lnTo>
                  <a:lnTo>
                    <a:pt x="909993" y="49771"/>
                  </a:lnTo>
                  <a:lnTo>
                    <a:pt x="919670" y="47815"/>
                  </a:lnTo>
                  <a:lnTo>
                    <a:pt x="927582" y="42481"/>
                  </a:lnTo>
                  <a:lnTo>
                    <a:pt x="932916" y="34569"/>
                  </a:lnTo>
                  <a:lnTo>
                    <a:pt x="934872" y="248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6441" y="1623474"/>
              <a:ext cx="177165" cy="476884"/>
            </a:xfrm>
            <a:custGeom>
              <a:avLst/>
              <a:gdLst/>
              <a:ahLst/>
              <a:cxnLst/>
              <a:rect l="l" t="t" r="r" b="b"/>
              <a:pathLst>
                <a:path w="177165" h="476885">
                  <a:moveTo>
                    <a:pt x="0" y="0"/>
                  </a:moveTo>
                  <a:lnTo>
                    <a:pt x="2981" y="51043"/>
                  </a:lnTo>
                  <a:lnTo>
                    <a:pt x="11280" y="94884"/>
                  </a:lnTo>
                  <a:lnTo>
                    <a:pt x="23930" y="132833"/>
                  </a:lnTo>
                  <a:lnTo>
                    <a:pt x="58415" y="196290"/>
                  </a:lnTo>
                  <a:lnTo>
                    <a:pt x="98702" y="251891"/>
                  </a:lnTo>
                  <a:lnTo>
                    <a:pt x="118603" y="280018"/>
                  </a:lnTo>
                  <a:lnTo>
                    <a:pt x="137055" y="310110"/>
                  </a:lnTo>
                  <a:lnTo>
                    <a:pt x="153089" y="343476"/>
                  </a:lnTo>
                  <a:lnTo>
                    <a:pt x="165739" y="381424"/>
                  </a:lnTo>
                  <a:lnTo>
                    <a:pt x="174038" y="425265"/>
                  </a:lnTo>
                  <a:lnTo>
                    <a:pt x="177019" y="476309"/>
                  </a:lnTo>
                </a:path>
              </a:pathLst>
            </a:custGeom>
            <a:ln w="14931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62608" y="2102281"/>
              <a:ext cx="403860" cy="50165"/>
            </a:xfrm>
            <a:custGeom>
              <a:avLst/>
              <a:gdLst/>
              <a:ahLst/>
              <a:cxnLst/>
              <a:rect l="l" t="t" r="r" b="b"/>
              <a:pathLst>
                <a:path w="403860" h="50164">
                  <a:moveTo>
                    <a:pt x="49771" y="24879"/>
                  </a:moveTo>
                  <a:lnTo>
                    <a:pt x="47815" y="15201"/>
                  </a:lnTo>
                  <a:lnTo>
                    <a:pt x="42481" y="7289"/>
                  </a:lnTo>
                  <a:lnTo>
                    <a:pt x="34569" y="1955"/>
                  </a:lnTo>
                  <a:lnTo>
                    <a:pt x="24879" y="0"/>
                  </a:lnTo>
                  <a:lnTo>
                    <a:pt x="15201" y="1955"/>
                  </a:lnTo>
                  <a:lnTo>
                    <a:pt x="7289" y="7289"/>
                  </a:lnTo>
                  <a:lnTo>
                    <a:pt x="1955" y="15201"/>
                  </a:lnTo>
                  <a:lnTo>
                    <a:pt x="0" y="24879"/>
                  </a:lnTo>
                  <a:lnTo>
                    <a:pt x="1955" y="34569"/>
                  </a:lnTo>
                  <a:lnTo>
                    <a:pt x="7289" y="42481"/>
                  </a:lnTo>
                  <a:lnTo>
                    <a:pt x="15201" y="47815"/>
                  </a:lnTo>
                  <a:lnTo>
                    <a:pt x="24879" y="49771"/>
                  </a:lnTo>
                  <a:lnTo>
                    <a:pt x="34569" y="47815"/>
                  </a:lnTo>
                  <a:lnTo>
                    <a:pt x="42481" y="42481"/>
                  </a:lnTo>
                  <a:lnTo>
                    <a:pt x="47815" y="34569"/>
                  </a:lnTo>
                  <a:lnTo>
                    <a:pt x="49771" y="24879"/>
                  </a:lnTo>
                  <a:close/>
                </a:path>
                <a:path w="403860" h="50164">
                  <a:moveTo>
                    <a:pt x="226796" y="24879"/>
                  </a:moveTo>
                  <a:lnTo>
                    <a:pt x="224840" y="15201"/>
                  </a:lnTo>
                  <a:lnTo>
                    <a:pt x="219506" y="7289"/>
                  </a:lnTo>
                  <a:lnTo>
                    <a:pt x="211594" y="1955"/>
                  </a:lnTo>
                  <a:lnTo>
                    <a:pt x="201904" y="0"/>
                  </a:lnTo>
                  <a:lnTo>
                    <a:pt x="192214" y="1955"/>
                  </a:lnTo>
                  <a:lnTo>
                    <a:pt x="184302" y="7289"/>
                  </a:lnTo>
                  <a:lnTo>
                    <a:pt x="178968" y="15201"/>
                  </a:lnTo>
                  <a:lnTo>
                    <a:pt x="177012" y="24879"/>
                  </a:lnTo>
                  <a:lnTo>
                    <a:pt x="178968" y="34569"/>
                  </a:lnTo>
                  <a:lnTo>
                    <a:pt x="184302" y="42481"/>
                  </a:lnTo>
                  <a:lnTo>
                    <a:pt x="192214" y="47815"/>
                  </a:lnTo>
                  <a:lnTo>
                    <a:pt x="201904" y="49771"/>
                  </a:lnTo>
                  <a:lnTo>
                    <a:pt x="211594" y="47815"/>
                  </a:lnTo>
                  <a:lnTo>
                    <a:pt x="219506" y="42481"/>
                  </a:lnTo>
                  <a:lnTo>
                    <a:pt x="224840" y="34569"/>
                  </a:lnTo>
                  <a:lnTo>
                    <a:pt x="226796" y="24879"/>
                  </a:lnTo>
                  <a:close/>
                </a:path>
                <a:path w="403860" h="50164">
                  <a:moveTo>
                    <a:pt x="403809" y="24879"/>
                  </a:moveTo>
                  <a:lnTo>
                    <a:pt x="401853" y="15201"/>
                  </a:lnTo>
                  <a:lnTo>
                    <a:pt x="396519" y="7289"/>
                  </a:lnTo>
                  <a:lnTo>
                    <a:pt x="388607" y="1955"/>
                  </a:lnTo>
                  <a:lnTo>
                    <a:pt x="378929" y="0"/>
                  </a:lnTo>
                  <a:lnTo>
                    <a:pt x="369239" y="1955"/>
                  </a:lnTo>
                  <a:lnTo>
                    <a:pt x="361327" y="7289"/>
                  </a:lnTo>
                  <a:lnTo>
                    <a:pt x="355993" y="15201"/>
                  </a:lnTo>
                  <a:lnTo>
                    <a:pt x="354037" y="24879"/>
                  </a:lnTo>
                  <a:lnTo>
                    <a:pt x="355993" y="34569"/>
                  </a:lnTo>
                  <a:lnTo>
                    <a:pt x="361327" y="42481"/>
                  </a:lnTo>
                  <a:lnTo>
                    <a:pt x="369239" y="47815"/>
                  </a:lnTo>
                  <a:lnTo>
                    <a:pt x="378929" y="49771"/>
                  </a:lnTo>
                  <a:lnTo>
                    <a:pt x="388607" y="47815"/>
                  </a:lnTo>
                  <a:lnTo>
                    <a:pt x="396519" y="42481"/>
                  </a:lnTo>
                  <a:lnTo>
                    <a:pt x="401853" y="34569"/>
                  </a:lnTo>
                  <a:lnTo>
                    <a:pt x="403809" y="248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87500" y="1623474"/>
              <a:ext cx="354330" cy="476884"/>
            </a:xfrm>
            <a:custGeom>
              <a:avLst/>
              <a:gdLst/>
              <a:ahLst/>
              <a:cxnLst/>
              <a:rect l="l" t="t" r="r" b="b"/>
              <a:pathLst>
                <a:path w="354330" h="476885">
                  <a:moveTo>
                    <a:pt x="354039" y="0"/>
                  </a:moveTo>
                  <a:lnTo>
                    <a:pt x="350882" y="43154"/>
                  </a:lnTo>
                  <a:lnTo>
                    <a:pt x="341897" y="80418"/>
                  </a:lnTo>
                  <a:lnTo>
                    <a:pt x="309359" y="140215"/>
                  </a:lnTo>
                  <a:lnTo>
                    <a:pt x="262251" y="185282"/>
                  </a:lnTo>
                  <a:lnTo>
                    <a:pt x="206401" y="221512"/>
                  </a:lnTo>
                  <a:lnTo>
                    <a:pt x="177019" y="238154"/>
                  </a:lnTo>
                  <a:lnTo>
                    <a:pt x="147637" y="254796"/>
                  </a:lnTo>
                  <a:lnTo>
                    <a:pt x="91787" y="291026"/>
                  </a:lnTo>
                  <a:lnTo>
                    <a:pt x="44679" y="336094"/>
                  </a:lnTo>
                  <a:lnTo>
                    <a:pt x="12141" y="395891"/>
                  </a:lnTo>
                  <a:lnTo>
                    <a:pt x="3156" y="433154"/>
                  </a:lnTo>
                  <a:lnTo>
                    <a:pt x="0" y="476309"/>
                  </a:lnTo>
                </a:path>
              </a:pathLst>
            </a:custGeom>
            <a:ln w="14931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85594" y="2102272"/>
              <a:ext cx="50165" cy="50165"/>
            </a:xfrm>
            <a:custGeom>
              <a:avLst/>
              <a:gdLst/>
              <a:ahLst/>
              <a:cxnLst/>
              <a:rect l="l" t="t" r="r" b="b"/>
              <a:pathLst>
                <a:path w="50165" h="50164">
                  <a:moveTo>
                    <a:pt x="24886" y="0"/>
                  </a:moveTo>
                  <a:lnTo>
                    <a:pt x="15199" y="1955"/>
                  </a:lnTo>
                  <a:lnTo>
                    <a:pt x="7289" y="7288"/>
                  </a:lnTo>
                  <a:lnTo>
                    <a:pt x="1955" y="15198"/>
                  </a:lnTo>
                  <a:lnTo>
                    <a:pt x="0" y="24885"/>
                  </a:lnTo>
                  <a:lnTo>
                    <a:pt x="1955" y="34572"/>
                  </a:lnTo>
                  <a:lnTo>
                    <a:pt x="7289" y="42483"/>
                  </a:lnTo>
                  <a:lnTo>
                    <a:pt x="15199" y="47816"/>
                  </a:lnTo>
                  <a:lnTo>
                    <a:pt x="24886" y="49772"/>
                  </a:lnTo>
                  <a:lnTo>
                    <a:pt x="34573" y="47816"/>
                  </a:lnTo>
                  <a:lnTo>
                    <a:pt x="42483" y="42483"/>
                  </a:lnTo>
                  <a:lnTo>
                    <a:pt x="47816" y="34572"/>
                  </a:lnTo>
                  <a:lnTo>
                    <a:pt x="49772" y="24885"/>
                  </a:lnTo>
                  <a:lnTo>
                    <a:pt x="47816" y="15198"/>
                  </a:lnTo>
                  <a:lnTo>
                    <a:pt x="42483" y="7288"/>
                  </a:lnTo>
                  <a:lnTo>
                    <a:pt x="34573" y="1955"/>
                  </a:lnTo>
                  <a:lnTo>
                    <a:pt x="248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6441" y="1623474"/>
              <a:ext cx="885190" cy="476884"/>
            </a:xfrm>
            <a:custGeom>
              <a:avLst/>
              <a:gdLst/>
              <a:ahLst/>
              <a:cxnLst/>
              <a:rect l="l" t="t" r="r" b="b"/>
              <a:pathLst>
                <a:path w="885189" h="476885">
                  <a:moveTo>
                    <a:pt x="531058" y="0"/>
                  </a:moveTo>
                  <a:lnTo>
                    <a:pt x="528369" y="39130"/>
                  </a:lnTo>
                  <a:lnTo>
                    <a:pt x="508239" y="102757"/>
                  </a:lnTo>
                  <a:lnTo>
                    <a:pt x="471514" y="149920"/>
                  </a:lnTo>
                  <a:lnTo>
                    <a:pt x="421881" y="184277"/>
                  </a:lnTo>
                  <a:lnTo>
                    <a:pt x="363028" y="209486"/>
                  </a:lnTo>
                  <a:lnTo>
                    <a:pt x="298643" y="229208"/>
                  </a:lnTo>
                  <a:lnTo>
                    <a:pt x="265529" y="238154"/>
                  </a:lnTo>
                  <a:lnTo>
                    <a:pt x="232414" y="247100"/>
                  </a:lnTo>
                  <a:lnTo>
                    <a:pt x="168030" y="266822"/>
                  </a:lnTo>
                  <a:lnTo>
                    <a:pt x="109177" y="292032"/>
                  </a:lnTo>
                  <a:lnTo>
                    <a:pt x="59544" y="326389"/>
                  </a:lnTo>
                  <a:lnTo>
                    <a:pt x="22818" y="373551"/>
                  </a:lnTo>
                  <a:lnTo>
                    <a:pt x="2689" y="437178"/>
                  </a:lnTo>
                  <a:lnTo>
                    <a:pt x="0" y="476309"/>
                  </a:lnTo>
                </a:path>
                <a:path w="885189" h="476885">
                  <a:moveTo>
                    <a:pt x="177019" y="0"/>
                  </a:moveTo>
                  <a:lnTo>
                    <a:pt x="180000" y="51043"/>
                  </a:lnTo>
                  <a:lnTo>
                    <a:pt x="188299" y="94884"/>
                  </a:lnTo>
                  <a:lnTo>
                    <a:pt x="200949" y="132833"/>
                  </a:lnTo>
                  <a:lnTo>
                    <a:pt x="235435" y="196290"/>
                  </a:lnTo>
                  <a:lnTo>
                    <a:pt x="275721" y="251891"/>
                  </a:lnTo>
                  <a:lnTo>
                    <a:pt x="295623" y="280018"/>
                  </a:lnTo>
                  <a:lnTo>
                    <a:pt x="314074" y="310110"/>
                  </a:lnTo>
                  <a:lnTo>
                    <a:pt x="330108" y="343476"/>
                  </a:lnTo>
                  <a:lnTo>
                    <a:pt x="342758" y="381424"/>
                  </a:lnTo>
                  <a:lnTo>
                    <a:pt x="351057" y="425265"/>
                  </a:lnTo>
                  <a:lnTo>
                    <a:pt x="354039" y="476309"/>
                  </a:lnTo>
                </a:path>
                <a:path w="885189" h="476885">
                  <a:moveTo>
                    <a:pt x="708078" y="0"/>
                  </a:moveTo>
                  <a:lnTo>
                    <a:pt x="711059" y="51043"/>
                  </a:lnTo>
                  <a:lnTo>
                    <a:pt x="719358" y="94884"/>
                  </a:lnTo>
                  <a:lnTo>
                    <a:pt x="732008" y="132833"/>
                  </a:lnTo>
                  <a:lnTo>
                    <a:pt x="766493" y="196290"/>
                  </a:lnTo>
                  <a:lnTo>
                    <a:pt x="806780" y="251891"/>
                  </a:lnTo>
                  <a:lnTo>
                    <a:pt x="826682" y="280018"/>
                  </a:lnTo>
                  <a:lnTo>
                    <a:pt x="845133" y="310110"/>
                  </a:lnTo>
                  <a:lnTo>
                    <a:pt x="861167" y="343476"/>
                  </a:lnTo>
                  <a:lnTo>
                    <a:pt x="873817" y="381424"/>
                  </a:lnTo>
                  <a:lnTo>
                    <a:pt x="882116" y="425265"/>
                  </a:lnTo>
                  <a:lnTo>
                    <a:pt x="885097" y="476309"/>
                  </a:lnTo>
                </a:path>
                <a:path w="885189" h="476885">
                  <a:moveTo>
                    <a:pt x="354039" y="0"/>
                  </a:moveTo>
                  <a:lnTo>
                    <a:pt x="357195" y="43154"/>
                  </a:lnTo>
                  <a:lnTo>
                    <a:pt x="366180" y="80418"/>
                  </a:lnTo>
                  <a:lnTo>
                    <a:pt x="398718" y="140215"/>
                  </a:lnTo>
                  <a:lnTo>
                    <a:pt x="445827" y="185282"/>
                  </a:lnTo>
                  <a:lnTo>
                    <a:pt x="501676" y="221512"/>
                  </a:lnTo>
                  <a:lnTo>
                    <a:pt x="531058" y="238154"/>
                  </a:lnTo>
                  <a:lnTo>
                    <a:pt x="560440" y="254796"/>
                  </a:lnTo>
                  <a:lnTo>
                    <a:pt x="616290" y="291026"/>
                  </a:lnTo>
                  <a:lnTo>
                    <a:pt x="663398" y="336094"/>
                  </a:lnTo>
                  <a:lnTo>
                    <a:pt x="695936" y="395891"/>
                  </a:lnTo>
                  <a:lnTo>
                    <a:pt x="704921" y="433154"/>
                  </a:lnTo>
                  <a:lnTo>
                    <a:pt x="708078" y="476309"/>
                  </a:lnTo>
                </a:path>
              </a:pathLst>
            </a:custGeom>
            <a:ln w="14931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7932" y="2658216"/>
              <a:ext cx="1062355" cy="0"/>
            </a:xfrm>
            <a:custGeom>
              <a:avLst/>
              <a:gdLst/>
              <a:ahLst/>
              <a:cxnLst/>
              <a:rect l="l" t="t" r="r" b="b"/>
              <a:pathLst>
                <a:path w="1062355">
                  <a:moveTo>
                    <a:pt x="0" y="0"/>
                  </a:moveTo>
                  <a:lnTo>
                    <a:pt x="88509" y="0"/>
                  </a:lnTo>
                  <a:lnTo>
                    <a:pt x="973607" y="0"/>
                  </a:lnTo>
                  <a:lnTo>
                    <a:pt x="1062117" y="0"/>
                  </a:lnTo>
                </a:path>
              </a:pathLst>
            </a:custGeom>
            <a:ln w="49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1545" y="2633332"/>
              <a:ext cx="935355" cy="50165"/>
            </a:xfrm>
            <a:custGeom>
              <a:avLst/>
              <a:gdLst/>
              <a:ahLst/>
              <a:cxnLst/>
              <a:rect l="l" t="t" r="r" b="b"/>
              <a:pathLst>
                <a:path w="935355" h="50164">
                  <a:moveTo>
                    <a:pt x="49771" y="24892"/>
                  </a:moveTo>
                  <a:lnTo>
                    <a:pt x="47815" y="15201"/>
                  </a:lnTo>
                  <a:lnTo>
                    <a:pt x="42481" y="7289"/>
                  </a:lnTo>
                  <a:lnTo>
                    <a:pt x="34582" y="1955"/>
                  </a:lnTo>
                  <a:lnTo>
                    <a:pt x="24892" y="0"/>
                  </a:lnTo>
                  <a:lnTo>
                    <a:pt x="15201" y="1955"/>
                  </a:lnTo>
                  <a:lnTo>
                    <a:pt x="7289" y="7289"/>
                  </a:lnTo>
                  <a:lnTo>
                    <a:pt x="1955" y="15201"/>
                  </a:lnTo>
                  <a:lnTo>
                    <a:pt x="0" y="24892"/>
                  </a:lnTo>
                  <a:lnTo>
                    <a:pt x="1955" y="34582"/>
                  </a:lnTo>
                  <a:lnTo>
                    <a:pt x="7289" y="42494"/>
                  </a:lnTo>
                  <a:lnTo>
                    <a:pt x="15201" y="47815"/>
                  </a:lnTo>
                  <a:lnTo>
                    <a:pt x="24892" y="49771"/>
                  </a:lnTo>
                  <a:lnTo>
                    <a:pt x="34582" y="47815"/>
                  </a:lnTo>
                  <a:lnTo>
                    <a:pt x="42481" y="42494"/>
                  </a:lnTo>
                  <a:lnTo>
                    <a:pt x="47815" y="34582"/>
                  </a:lnTo>
                  <a:lnTo>
                    <a:pt x="49771" y="24892"/>
                  </a:lnTo>
                  <a:close/>
                </a:path>
                <a:path w="935355" h="50164">
                  <a:moveTo>
                    <a:pt x="226796" y="24892"/>
                  </a:moveTo>
                  <a:lnTo>
                    <a:pt x="224840" y="15201"/>
                  </a:lnTo>
                  <a:lnTo>
                    <a:pt x="219506" y="7289"/>
                  </a:lnTo>
                  <a:lnTo>
                    <a:pt x="211594" y="1955"/>
                  </a:lnTo>
                  <a:lnTo>
                    <a:pt x="201904" y="0"/>
                  </a:lnTo>
                  <a:lnTo>
                    <a:pt x="192227" y="1955"/>
                  </a:lnTo>
                  <a:lnTo>
                    <a:pt x="184315" y="7289"/>
                  </a:lnTo>
                  <a:lnTo>
                    <a:pt x="178981" y="15201"/>
                  </a:lnTo>
                  <a:lnTo>
                    <a:pt x="177025" y="24892"/>
                  </a:lnTo>
                  <a:lnTo>
                    <a:pt x="178981" y="34582"/>
                  </a:lnTo>
                  <a:lnTo>
                    <a:pt x="184315" y="42494"/>
                  </a:lnTo>
                  <a:lnTo>
                    <a:pt x="192227" y="47815"/>
                  </a:lnTo>
                  <a:lnTo>
                    <a:pt x="201904" y="49771"/>
                  </a:lnTo>
                  <a:lnTo>
                    <a:pt x="211594" y="47815"/>
                  </a:lnTo>
                  <a:lnTo>
                    <a:pt x="219506" y="42494"/>
                  </a:lnTo>
                  <a:lnTo>
                    <a:pt x="224840" y="34582"/>
                  </a:lnTo>
                  <a:lnTo>
                    <a:pt x="226796" y="24892"/>
                  </a:lnTo>
                  <a:close/>
                </a:path>
                <a:path w="935355" h="50164">
                  <a:moveTo>
                    <a:pt x="403809" y="24892"/>
                  </a:moveTo>
                  <a:lnTo>
                    <a:pt x="401853" y="15201"/>
                  </a:lnTo>
                  <a:lnTo>
                    <a:pt x="396532" y="7289"/>
                  </a:lnTo>
                  <a:lnTo>
                    <a:pt x="388620" y="1955"/>
                  </a:lnTo>
                  <a:lnTo>
                    <a:pt x="378929" y="0"/>
                  </a:lnTo>
                  <a:lnTo>
                    <a:pt x="369239" y="1955"/>
                  </a:lnTo>
                  <a:lnTo>
                    <a:pt x="361327" y="7289"/>
                  </a:lnTo>
                  <a:lnTo>
                    <a:pt x="355993" y="15201"/>
                  </a:lnTo>
                  <a:lnTo>
                    <a:pt x="354037" y="24892"/>
                  </a:lnTo>
                  <a:lnTo>
                    <a:pt x="355993" y="34582"/>
                  </a:lnTo>
                  <a:lnTo>
                    <a:pt x="361327" y="42494"/>
                  </a:lnTo>
                  <a:lnTo>
                    <a:pt x="369239" y="47815"/>
                  </a:lnTo>
                  <a:lnTo>
                    <a:pt x="378929" y="49771"/>
                  </a:lnTo>
                  <a:lnTo>
                    <a:pt x="388620" y="47815"/>
                  </a:lnTo>
                  <a:lnTo>
                    <a:pt x="396532" y="42494"/>
                  </a:lnTo>
                  <a:lnTo>
                    <a:pt x="401853" y="34582"/>
                  </a:lnTo>
                  <a:lnTo>
                    <a:pt x="403809" y="24892"/>
                  </a:lnTo>
                  <a:close/>
                </a:path>
                <a:path w="935355" h="50164">
                  <a:moveTo>
                    <a:pt x="580834" y="24892"/>
                  </a:moveTo>
                  <a:lnTo>
                    <a:pt x="578878" y="15201"/>
                  </a:lnTo>
                  <a:lnTo>
                    <a:pt x="573544" y="7289"/>
                  </a:lnTo>
                  <a:lnTo>
                    <a:pt x="565632" y="1955"/>
                  </a:lnTo>
                  <a:lnTo>
                    <a:pt x="555942" y="0"/>
                  </a:lnTo>
                  <a:lnTo>
                    <a:pt x="546265" y="1955"/>
                  </a:lnTo>
                  <a:lnTo>
                    <a:pt x="538353" y="7289"/>
                  </a:lnTo>
                  <a:lnTo>
                    <a:pt x="533019" y="15201"/>
                  </a:lnTo>
                  <a:lnTo>
                    <a:pt x="531063" y="24892"/>
                  </a:lnTo>
                  <a:lnTo>
                    <a:pt x="533019" y="34582"/>
                  </a:lnTo>
                  <a:lnTo>
                    <a:pt x="538353" y="42494"/>
                  </a:lnTo>
                  <a:lnTo>
                    <a:pt x="546265" y="47815"/>
                  </a:lnTo>
                  <a:lnTo>
                    <a:pt x="555942" y="49771"/>
                  </a:lnTo>
                  <a:lnTo>
                    <a:pt x="565632" y="47815"/>
                  </a:lnTo>
                  <a:lnTo>
                    <a:pt x="573544" y="42494"/>
                  </a:lnTo>
                  <a:lnTo>
                    <a:pt x="578878" y="34582"/>
                  </a:lnTo>
                  <a:lnTo>
                    <a:pt x="580834" y="24892"/>
                  </a:lnTo>
                  <a:close/>
                </a:path>
                <a:path w="935355" h="50164">
                  <a:moveTo>
                    <a:pt x="757859" y="24892"/>
                  </a:moveTo>
                  <a:lnTo>
                    <a:pt x="755904" y="15201"/>
                  </a:lnTo>
                  <a:lnTo>
                    <a:pt x="750570" y="7289"/>
                  </a:lnTo>
                  <a:lnTo>
                    <a:pt x="742657" y="1955"/>
                  </a:lnTo>
                  <a:lnTo>
                    <a:pt x="732967" y="0"/>
                  </a:lnTo>
                  <a:lnTo>
                    <a:pt x="723277" y="1955"/>
                  </a:lnTo>
                  <a:lnTo>
                    <a:pt x="715365" y="7289"/>
                  </a:lnTo>
                  <a:lnTo>
                    <a:pt x="710031" y="15201"/>
                  </a:lnTo>
                  <a:lnTo>
                    <a:pt x="708075" y="24892"/>
                  </a:lnTo>
                  <a:lnTo>
                    <a:pt x="710031" y="34582"/>
                  </a:lnTo>
                  <a:lnTo>
                    <a:pt x="715365" y="42494"/>
                  </a:lnTo>
                  <a:lnTo>
                    <a:pt x="723277" y="47815"/>
                  </a:lnTo>
                  <a:lnTo>
                    <a:pt x="732967" y="49771"/>
                  </a:lnTo>
                  <a:lnTo>
                    <a:pt x="742657" y="47815"/>
                  </a:lnTo>
                  <a:lnTo>
                    <a:pt x="750570" y="42494"/>
                  </a:lnTo>
                  <a:lnTo>
                    <a:pt x="755904" y="34582"/>
                  </a:lnTo>
                  <a:lnTo>
                    <a:pt x="757859" y="24892"/>
                  </a:lnTo>
                  <a:close/>
                </a:path>
                <a:path w="935355" h="50164">
                  <a:moveTo>
                    <a:pt x="934872" y="24892"/>
                  </a:moveTo>
                  <a:lnTo>
                    <a:pt x="932916" y="15201"/>
                  </a:lnTo>
                  <a:lnTo>
                    <a:pt x="927582" y="7289"/>
                  </a:lnTo>
                  <a:lnTo>
                    <a:pt x="919670" y="1955"/>
                  </a:lnTo>
                  <a:lnTo>
                    <a:pt x="909993" y="0"/>
                  </a:lnTo>
                  <a:lnTo>
                    <a:pt x="900303" y="1955"/>
                  </a:lnTo>
                  <a:lnTo>
                    <a:pt x="892390" y="7289"/>
                  </a:lnTo>
                  <a:lnTo>
                    <a:pt x="887056" y="15201"/>
                  </a:lnTo>
                  <a:lnTo>
                    <a:pt x="885101" y="24892"/>
                  </a:lnTo>
                  <a:lnTo>
                    <a:pt x="887056" y="34582"/>
                  </a:lnTo>
                  <a:lnTo>
                    <a:pt x="892390" y="42494"/>
                  </a:lnTo>
                  <a:lnTo>
                    <a:pt x="900303" y="47815"/>
                  </a:lnTo>
                  <a:lnTo>
                    <a:pt x="909993" y="49771"/>
                  </a:lnTo>
                  <a:lnTo>
                    <a:pt x="919670" y="47815"/>
                  </a:lnTo>
                  <a:lnTo>
                    <a:pt x="927582" y="42494"/>
                  </a:lnTo>
                  <a:lnTo>
                    <a:pt x="932916" y="34582"/>
                  </a:lnTo>
                  <a:lnTo>
                    <a:pt x="934872" y="248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6441" y="2154532"/>
              <a:ext cx="885190" cy="476884"/>
            </a:xfrm>
            <a:custGeom>
              <a:avLst/>
              <a:gdLst/>
              <a:ahLst/>
              <a:cxnLst/>
              <a:rect l="l" t="t" r="r" b="b"/>
              <a:pathLst>
                <a:path w="885189" h="476885">
                  <a:moveTo>
                    <a:pt x="177019" y="0"/>
                  </a:moveTo>
                  <a:lnTo>
                    <a:pt x="174038" y="51043"/>
                  </a:lnTo>
                  <a:lnTo>
                    <a:pt x="165739" y="94884"/>
                  </a:lnTo>
                  <a:lnTo>
                    <a:pt x="153089" y="132833"/>
                  </a:lnTo>
                  <a:lnTo>
                    <a:pt x="118603" y="196290"/>
                  </a:lnTo>
                  <a:lnTo>
                    <a:pt x="78317" y="251891"/>
                  </a:lnTo>
                  <a:lnTo>
                    <a:pt x="58415" y="280018"/>
                  </a:lnTo>
                  <a:lnTo>
                    <a:pt x="39964" y="310110"/>
                  </a:lnTo>
                  <a:lnTo>
                    <a:pt x="23930" y="343476"/>
                  </a:lnTo>
                  <a:lnTo>
                    <a:pt x="11280" y="381424"/>
                  </a:lnTo>
                  <a:lnTo>
                    <a:pt x="2981" y="425265"/>
                  </a:lnTo>
                  <a:lnTo>
                    <a:pt x="0" y="476309"/>
                  </a:lnTo>
                </a:path>
                <a:path w="885189" h="476885">
                  <a:moveTo>
                    <a:pt x="531058" y="0"/>
                  </a:moveTo>
                  <a:lnTo>
                    <a:pt x="534039" y="51043"/>
                  </a:lnTo>
                  <a:lnTo>
                    <a:pt x="542338" y="94884"/>
                  </a:lnTo>
                  <a:lnTo>
                    <a:pt x="554988" y="132833"/>
                  </a:lnTo>
                  <a:lnTo>
                    <a:pt x="589474" y="196290"/>
                  </a:lnTo>
                  <a:lnTo>
                    <a:pt x="629760" y="251891"/>
                  </a:lnTo>
                  <a:lnTo>
                    <a:pt x="649662" y="280018"/>
                  </a:lnTo>
                  <a:lnTo>
                    <a:pt x="668113" y="310110"/>
                  </a:lnTo>
                  <a:lnTo>
                    <a:pt x="684147" y="343476"/>
                  </a:lnTo>
                  <a:lnTo>
                    <a:pt x="696797" y="381424"/>
                  </a:lnTo>
                  <a:lnTo>
                    <a:pt x="705096" y="425265"/>
                  </a:lnTo>
                  <a:lnTo>
                    <a:pt x="708078" y="476309"/>
                  </a:lnTo>
                </a:path>
                <a:path w="885189" h="476885">
                  <a:moveTo>
                    <a:pt x="0" y="0"/>
                  </a:moveTo>
                  <a:lnTo>
                    <a:pt x="2689" y="39131"/>
                  </a:lnTo>
                  <a:lnTo>
                    <a:pt x="22818" y="102758"/>
                  </a:lnTo>
                  <a:lnTo>
                    <a:pt x="59544" y="149920"/>
                  </a:lnTo>
                  <a:lnTo>
                    <a:pt x="109177" y="184277"/>
                  </a:lnTo>
                  <a:lnTo>
                    <a:pt x="168030" y="209487"/>
                  </a:lnTo>
                  <a:lnTo>
                    <a:pt x="232414" y="229209"/>
                  </a:lnTo>
                  <a:lnTo>
                    <a:pt x="298643" y="247101"/>
                  </a:lnTo>
                  <a:lnTo>
                    <a:pt x="331297" y="256504"/>
                  </a:lnTo>
                  <a:lnTo>
                    <a:pt x="393376" y="278513"/>
                  </a:lnTo>
                  <a:lnTo>
                    <a:pt x="448080" y="307838"/>
                  </a:lnTo>
                  <a:lnTo>
                    <a:pt x="491720" y="348141"/>
                  </a:lnTo>
                  <a:lnTo>
                    <a:pt x="520609" y="403078"/>
                  </a:lnTo>
                  <a:lnTo>
                    <a:pt x="528369" y="437178"/>
                  </a:lnTo>
                  <a:lnTo>
                    <a:pt x="531058" y="476309"/>
                  </a:lnTo>
                </a:path>
                <a:path w="885189" h="476885">
                  <a:moveTo>
                    <a:pt x="354039" y="0"/>
                  </a:moveTo>
                  <a:lnTo>
                    <a:pt x="351057" y="51043"/>
                  </a:lnTo>
                  <a:lnTo>
                    <a:pt x="342758" y="94884"/>
                  </a:lnTo>
                  <a:lnTo>
                    <a:pt x="330108" y="132833"/>
                  </a:lnTo>
                  <a:lnTo>
                    <a:pt x="295623" y="196290"/>
                  </a:lnTo>
                  <a:lnTo>
                    <a:pt x="255336" y="251891"/>
                  </a:lnTo>
                  <a:lnTo>
                    <a:pt x="235435" y="280018"/>
                  </a:lnTo>
                  <a:lnTo>
                    <a:pt x="216983" y="310110"/>
                  </a:lnTo>
                  <a:lnTo>
                    <a:pt x="200949" y="343476"/>
                  </a:lnTo>
                  <a:lnTo>
                    <a:pt x="188299" y="381424"/>
                  </a:lnTo>
                  <a:lnTo>
                    <a:pt x="180000" y="425265"/>
                  </a:lnTo>
                  <a:lnTo>
                    <a:pt x="177019" y="476309"/>
                  </a:lnTo>
                </a:path>
                <a:path w="885189" h="476885">
                  <a:moveTo>
                    <a:pt x="885097" y="0"/>
                  </a:moveTo>
                  <a:lnTo>
                    <a:pt x="882408" y="39131"/>
                  </a:lnTo>
                  <a:lnTo>
                    <a:pt x="862278" y="102758"/>
                  </a:lnTo>
                  <a:lnTo>
                    <a:pt x="825553" y="149920"/>
                  </a:lnTo>
                  <a:lnTo>
                    <a:pt x="775920" y="184277"/>
                  </a:lnTo>
                  <a:lnTo>
                    <a:pt x="717067" y="209487"/>
                  </a:lnTo>
                  <a:lnTo>
                    <a:pt x="652682" y="229209"/>
                  </a:lnTo>
                  <a:lnTo>
                    <a:pt x="586454" y="247101"/>
                  </a:lnTo>
                  <a:lnTo>
                    <a:pt x="553800" y="256504"/>
                  </a:lnTo>
                  <a:lnTo>
                    <a:pt x="491720" y="278513"/>
                  </a:lnTo>
                  <a:lnTo>
                    <a:pt x="437017" y="307838"/>
                  </a:lnTo>
                  <a:lnTo>
                    <a:pt x="393376" y="348141"/>
                  </a:lnTo>
                  <a:lnTo>
                    <a:pt x="364488" y="403078"/>
                  </a:lnTo>
                  <a:lnTo>
                    <a:pt x="356728" y="437178"/>
                  </a:lnTo>
                  <a:lnTo>
                    <a:pt x="354039" y="476309"/>
                  </a:lnTo>
                </a:path>
                <a:path w="885189" h="476885">
                  <a:moveTo>
                    <a:pt x="708078" y="0"/>
                  </a:moveTo>
                  <a:lnTo>
                    <a:pt x="711059" y="51043"/>
                  </a:lnTo>
                  <a:lnTo>
                    <a:pt x="719358" y="94884"/>
                  </a:lnTo>
                  <a:lnTo>
                    <a:pt x="732008" y="132833"/>
                  </a:lnTo>
                  <a:lnTo>
                    <a:pt x="766493" y="196290"/>
                  </a:lnTo>
                  <a:lnTo>
                    <a:pt x="806780" y="251891"/>
                  </a:lnTo>
                  <a:lnTo>
                    <a:pt x="826682" y="280018"/>
                  </a:lnTo>
                  <a:lnTo>
                    <a:pt x="845133" y="310110"/>
                  </a:lnTo>
                  <a:lnTo>
                    <a:pt x="861167" y="343476"/>
                  </a:lnTo>
                  <a:lnTo>
                    <a:pt x="873817" y="381424"/>
                  </a:lnTo>
                  <a:lnTo>
                    <a:pt x="882116" y="425265"/>
                  </a:lnTo>
                  <a:lnTo>
                    <a:pt x="885097" y="476309"/>
                  </a:lnTo>
                </a:path>
              </a:pathLst>
            </a:custGeom>
            <a:ln w="14931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92127" y="1767700"/>
            <a:ext cx="10541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i="1" spc="15" dirty="0">
                <a:latin typeface="LM Sans 10"/>
                <a:cs typeface="LM Sans 10"/>
              </a:rPr>
              <a:t>P</a:t>
            </a:r>
            <a:endParaRPr sz="950">
              <a:latin typeface="LM Sans 10"/>
              <a:cs typeface="LM Sans 1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0948" y="2290975"/>
            <a:ext cx="11747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i="1" spc="20" dirty="0">
                <a:latin typeface="LM Sans 10"/>
                <a:cs typeface="LM Sans 10"/>
              </a:rPr>
              <a:t>Q</a:t>
            </a:r>
            <a:endParaRPr sz="950">
              <a:latin typeface="LM Sans 10"/>
              <a:cs typeface="LM Sans 1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5232" y="1978205"/>
            <a:ext cx="123380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105535" algn="l"/>
              </a:tabLst>
            </a:pPr>
            <a:r>
              <a:rPr sz="10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050" spc="15" dirty="0">
                <a:latin typeface="LM Sans 10"/>
                <a:cs typeface="LM Sans 10"/>
              </a:rPr>
              <a:t>=</a:t>
            </a:r>
            <a:endParaRPr sz="1050">
              <a:latin typeface="LM Sans 10"/>
              <a:cs typeface="LM Sans 1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916676" y="1571213"/>
            <a:ext cx="1062355" cy="1111885"/>
            <a:chOff x="1916676" y="1571213"/>
            <a:chExt cx="1062355" cy="1111885"/>
          </a:xfrm>
        </p:grpSpPr>
        <p:sp>
          <p:nvSpPr>
            <p:cNvPr id="20" name="object 20"/>
            <p:cNvSpPr/>
            <p:nvPr/>
          </p:nvSpPr>
          <p:spPr>
            <a:xfrm>
              <a:off x="1916676" y="1596099"/>
              <a:ext cx="1062355" cy="0"/>
            </a:xfrm>
            <a:custGeom>
              <a:avLst/>
              <a:gdLst/>
              <a:ahLst/>
              <a:cxnLst/>
              <a:rect l="l" t="t" r="r" b="b"/>
              <a:pathLst>
                <a:path w="1062355">
                  <a:moveTo>
                    <a:pt x="0" y="0"/>
                  </a:moveTo>
                  <a:lnTo>
                    <a:pt x="88509" y="0"/>
                  </a:lnTo>
                  <a:lnTo>
                    <a:pt x="973607" y="0"/>
                  </a:lnTo>
                  <a:lnTo>
                    <a:pt x="1062117" y="0"/>
                  </a:lnTo>
                </a:path>
              </a:pathLst>
            </a:custGeom>
            <a:ln w="49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80298" y="1571218"/>
              <a:ext cx="935355" cy="50165"/>
            </a:xfrm>
            <a:custGeom>
              <a:avLst/>
              <a:gdLst/>
              <a:ahLst/>
              <a:cxnLst/>
              <a:rect l="l" t="t" r="r" b="b"/>
              <a:pathLst>
                <a:path w="935355" h="50165">
                  <a:moveTo>
                    <a:pt x="49771" y="24892"/>
                  </a:moveTo>
                  <a:lnTo>
                    <a:pt x="47815" y="15201"/>
                  </a:lnTo>
                  <a:lnTo>
                    <a:pt x="42481" y="7289"/>
                  </a:lnTo>
                  <a:lnTo>
                    <a:pt x="34569" y="1955"/>
                  </a:lnTo>
                  <a:lnTo>
                    <a:pt x="24879" y="0"/>
                  </a:lnTo>
                  <a:lnTo>
                    <a:pt x="15189" y="1955"/>
                  </a:lnTo>
                  <a:lnTo>
                    <a:pt x="7289" y="7289"/>
                  </a:lnTo>
                  <a:lnTo>
                    <a:pt x="1955" y="15201"/>
                  </a:lnTo>
                  <a:lnTo>
                    <a:pt x="0" y="24892"/>
                  </a:lnTo>
                  <a:lnTo>
                    <a:pt x="1955" y="34569"/>
                  </a:lnTo>
                  <a:lnTo>
                    <a:pt x="7289" y="42481"/>
                  </a:lnTo>
                  <a:lnTo>
                    <a:pt x="15189" y="47815"/>
                  </a:lnTo>
                  <a:lnTo>
                    <a:pt x="24879" y="49771"/>
                  </a:lnTo>
                  <a:lnTo>
                    <a:pt x="34569" y="47815"/>
                  </a:lnTo>
                  <a:lnTo>
                    <a:pt x="42481" y="42481"/>
                  </a:lnTo>
                  <a:lnTo>
                    <a:pt x="47815" y="34569"/>
                  </a:lnTo>
                  <a:lnTo>
                    <a:pt x="49771" y="24892"/>
                  </a:lnTo>
                  <a:close/>
                </a:path>
                <a:path w="935355" h="50165">
                  <a:moveTo>
                    <a:pt x="226783" y="24892"/>
                  </a:moveTo>
                  <a:lnTo>
                    <a:pt x="224828" y="15201"/>
                  </a:lnTo>
                  <a:lnTo>
                    <a:pt x="219494" y="7289"/>
                  </a:lnTo>
                  <a:lnTo>
                    <a:pt x="211582" y="1955"/>
                  </a:lnTo>
                  <a:lnTo>
                    <a:pt x="201904" y="0"/>
                  </a:lnTo>
                  <a:lnTo>
                    <a:pt x="192214" y="1955"/>
                  </a:lnTo>
                  <a:lnTo>
                    <a:pt x="184302" y="7289"/>
                  </a:lnTo>
                  <a:lnTo>
                    <a:pt x="178968" y="15201"/>
                  </a:lnTo>
                  <a:lnTo>
                    <a:pt x="177012" y="24892"/>
                  </a:lnTo>
                  <a:lnTo>
                    <a:pt x="178968" y="34569"/>
                  </a:lnTo>
                  <a:lnTo>
                    <a:pt x="184302" y="42481"/>
                  </a:lnTo>
                  <a:lnTo>
                    <a:pt x="192214" y="47815"/>
                  </a:lnTo>
                  <a:lnTo>
                    <a:pt x="201904" y="49771"/>
                  </a:lnTo>
                  <a:lnTo>
                    <a:pt x="211582" y="47815"/>
                  </a:lnTo>
                  <a:lnTo>
                    <a:pt x="219494" y="42481"/>
                  </a:lnTo>
                  <a:lnTo>
                    <a:pt x="224828" y="34569"/>
                  </a:lnTo>
                  <a:lnTo>
                    <a:pt x="226783" y="24892"/>
                  </a:lnTo>
                  <a:close/>
                </a:path>
                <a:path w="935355" h="50165">
                  <a:moveTo>
                    <a:pt x="403809" y="24892"/>
                  </a:moveTo>
                  <a:lnTo>
                    <a:pt x="401853" y="15201"/>
                  </a:lnTo>
                  <a:lnTo>
                    <a:pt x="396519" y="7289"/>
                  </a:lnTo>
                  <a:lnTo>
                    <a:pt x="388607" y="1955"/>
                  </a:lnTo>
                  <a:lnTo>
                    <a:pt x="378917" y="0"/>
                  </a:lnTo>
                  <a:lnTo>
                    <a:pt x="369227" y="1955"/>
                  </a:lnTo>
                  <a:lnTo>
                    <a:pt x="361327" y="7289"/>
                  </a:lnTo>
                  <a:lnTo>
                    <a:pt x="355993" y="15201"/>
                  </a:lnTo>
                  <a:lnTo>
                    <a:pt x="354037" y="24892"/>
                  </a:lnTo>
                  <a:lnTo>
                    <a:pt x="355993" y="34569"/>
                  </a:lnTo>
                  <a:lnTo>
                    <a:pt x="361327" y="42481"/>
                  </a:lnTo>
                  <a:lnTo>
                    <a:pt x="369227" y="47815"/>
                  </a:lnTo>
                  <a:lnTo>
                    <a:pt x="378917" y="49771"/>
                  </a:lnTo>
                  <a:lnTo>
                    <a:pt x="388607" y="47815"/>
                  </a:lnTo>
                  <a:lnTo>
                    <a:pt x="396519" y="42481"/>
                  </a:lnTo>
                  <a:lnTo>
                    <a:pt x="401853" y="34569"/>
                  </a:lnTo>
                  <a:lnTo>
                    <a:pt x="403809" y="24892"/>
                  </a:lnTo>
                  <a:close/>
                </a:path>
                <a:path w="935355" h="50165">
                  <a:moveTo>
                    <a:pt x="580821" y="24892"/>
                  </a:moveTo>
                  <a:lnTo>
                    <a:pt x="578866" y="15201"/>
                  </a:lnTo>
                  <a:lnTo>
                    <a:pt x="573532" y="7289"/>
                  </a:lnTo>
                  <a:lnTo>
                    <a:pt x="565632" y="1955"/>
                  </a:lnTo>
                  <a:lnTo>
                    <a:pt x="555942" y="0"/>
                  </a:lnTo>
                  <a:lnTo>
                    <a:pt x="546252" y="1955"/>
                  </a:lnTo>
                  <a:lnTo>
                    <a:pt x="538340" y="7289"/>
                  </a:lnTo>
                  <a:lnTo>
                    <a:pt x="533006" y="15201"/>
                  </a:lnTo>
                  <a:lnTo>
                    <a:pt x="531050" y="24892"/>
                  </a:lnTo>
                  <a:lnTo>
                    <a:pt x="533006" y="34569"/>
                  </a:lnTo>
                  <a:lnTo>
                    <a:pt x="538340" y="42481"/>
                  </a:lnTo>
                  <a:lnTo>
                    <a:pt x="546252" y="47815"/>
                  </a:lnTo>
                  <a:lnTo>
                    <a:pt x="555942" y="49771"/>
                  </a:lnTo>
                  <a:lnTo>
                    <a:pt x="565632" y="47815"/>
                  </a:lnTo>
                  <a:lnTo>
                    <a:pt x="573532" y="42481"/>
                  </a:lnTo>
                  <a:lnTo>
                    <a:pt x="578866" y="34569"/>
                  </a:lnTo>
                  <a:lnTo>
                    <a:pt x="580821" y="24892"/>
                  </a:lnTo>
                  <a:close/>
                </a:path>
                <a:path w="935355" h="50165">
                  <a:moveTo>
                    <a:pt x="757847" y="24892"/>
                  </a:moveTo>
                  <a:lnTo>
                    <a:pt x="755891" y="15201"/>
                  </a:lnTo>
                  <a:lnTo>
                    <a:pt x="750557" y="7289"/>
                  </a:lnTo>
                  <a:lnTo>
                    <a:pt x="742645" y="1955"/>
                  </a:lnTo>
                  <a:lnTo>
                    <a:pt x="732955" y="0"/>
                  </a:lnTo>
                  <a:lnTo>
                    <a:pt x="723277" y="1955"/>
                  </a:lnTo>
                  <a:lnTo>
                    <a:pt x="715365" y="7289"/>
                  </a:lnTo>
                  <a:lnTo>
                    <a:pt x="710031" y="15201"/>
                  </a:lnTo>
                  <a:lnTo>
                    <a:pt x="708075" y="24892"/>
                  </a:lnTo>
                  <a:lnTo>
                    <a:pt x="710031" y="34569"/>
                  </a:lnTo>
                  <a:lnTo>
                    <a:pt x="715365" y="42481"/>
                  </a:lnTo>
                  <a:lnTo>
                    <a:pt x="723277" y="47815"/>
                  </a:lnTo>
                  <a:lnTo>
                    <a:pt x="732955" y="49771"/>
                  </a:lnTo>
                  <a:lnTo>
                    <a:pt x="742645" y="47815"/>
                  </a:lnTo>
                  <a:lnTo>
                    <a:pt x="750557" y="42481"/>
                  </a:lnTo>
                  <a:lnTo>
                    <a:pt x="755891" y="34569"/>
                  </a:lnTo>
                  <a:lnTo>
                    <a:pt x="757847" y="24892"/>
                  </a:lnTo>
                  <a:close/>
                </a:path>
                <a:path w="935355" h="50165">
                  <a:moveTo>
                    <a:pt x="934859" y="24892"/>
                  </a:moveTo>
                  <a:lnTo>
                    <a:pt x="932903" y="15201"/>
                  </a:lnTo>
                  <a:lnTo>
                    <a:pt x="927569" y="7289"/>
                  </a:lnTo>
                  <a:lnTo>
                    <a:pt x="919670" y="1955"/>
                  </a:lnTo>
                  <a:lnTo>
                    <a:pt x="909980" y="0"/>
                  </a:lnTo>
                  <a:lnTo>
                    <a:pt x="900290" y="1955"/>
                  </a:lnTo>
                  <a:lnTo>
                    <a:pt x="892378" y="7289"/>
                  </a:lnTo>
                  <a:lnTo>
                    <a:pt x="887044" y="15201"/>
                  </a:lnTo>
                  <a:lnTo>
                    <a:pt x="885088" y="24892"/>
                  </a:lnTo>
                  <a:lnTo>
                    <a:pt x="887044" y="34569"/>
                  </a:lnTo>
                  <a:lnTo>
                    <a:pt x="892378" y="42481"/>
                  </a:lnTo>
                  <a:lnTo>
                    <a:pt x="900290" y="47815"/>
                  </a:lnTo>
                  <a:lnTo>
                    <a:pt x="909980" y="49771"/>
                  </a:lnTo>
                  <a:lnTo>
                    <a:pt x="919670" y="47815"/>
                  </a:lnTo>
                  <a:lnTo>
                    <a:pt x="927569" y="42481"/>
                  </a:lnTo>
                  <a:lnTo>
                    <a:pt x="932903" y="34569"/>
                  </a:lnTo>
                  <a:lnTo>
                    <a:pt x="934859" y="248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16676" y="2127158"/>
              <a:ext cx="1062355" cy="0"/>
            </a:xfrm>
            <a:custGeom>
              <a:avLst/>
              <a:gdLst/>
              <a:ahLst/>
              <a:cxnLst/>
              <a:rect l="l" t="t" r="r" b="b"/>
              <a:pathLst>
                <a:path w="1062355">
                  <a:moveTo>
                    <a:pt x="0" y="0"/>
                  </a:moveTo>
                  <a:lnTo>
                    <a:pt x="88509" y="0"/>
                  </a:lnTo>
                  <a:lnTo>
                    <a:pt x="973607" y="0"/>
                  </a:lnTo>
                  <a:lnTo>
                    <a:pt x="1062117" y="0"/>
                  </a:lnTo>
                </a:path>
              </a:pathLst>
            </a:custGeom>
            <a:ln w="49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05185" y="1623474"/>
              <a:ext cx="885190" cy="501650"/>
            </a:xfrm>
            <a:custGeom>
              <a:avLst/>
              <a:gdLst/>
              <a:ahLst/>
              <a:cxnLst/>
              <a:rect l="l" t="t" r="r" b="b"/>
              <a:pathLst>
                <a:path w="885189" h="501650">
                  <a:moveTo>
                    <a:pt x="0" y="0"/>
                  </a:moveTo>
                  <a:lnTo>
                    <a:pt x="2981" y="53335"/>
                  </a:lnTo>
                  <a:lnTo>
                    <a:pt x="11280" y="99280"/>
                  </a:lnTo>
                  <a:lnTo>
                    <a:pt x="23930" y="139178"/>
                  </a:lnTo>
                  <a:lnTo>
                    <a:pt x="39964" y="174372"/>
                  </a:lnTo>
                  <a:lnTo>
                    <a:pt x="78317" y="236024"/>
                  </a:lnTo>
                  <a:lnTo>
                    <a:pt x="98702" y="265171"/>
                  </a:lnTo>
                  <a:lnTo>
                    <a:pt x="118603" y="294989"/>
                  </a:lnTo>
                  <a:lnTo>
                    <a:pt x="137055" y="326824"/>
                  </a:lnTo>
                  <a:lnTo>
                    <a:pt x="153089" y="362017"/>
                  </a:lnTo>
                  <a:lnTo>
                    <a:pt x="165739" y="401915"/>
                  </a:lnTo>
                  <a:lnTo>
                    <a:pt x="174038" y="447860"/>
                  </a:lnTo>
                  <a:lnTo>
                    <a:pt x="177019" y="501196"/>
                  </a:lnTo>
                </a:path>
                <a:path w="885189" h="501650">
                  <a:moveTo>
                    <a:pt x="885097" y="0"/>
                  </a:moveTo>
                  <a:lnTo>
                    <a:pt x="881941" y="44821"/>
                  </a:lnTo>
                  <a:lnTo>
                    <a:pt x="872956" y="83651"/>
                  </a:lnTo>
                  <a:lnTo>
                    <a:pt x="840417" y="146331"/>
                  </a:lnTo>
                  <a:lnTo>
                    <a:pt x="793309" y="194030"/>
                  </a:lnTo>
                  <a:lnTo>
                    <a:pt x="737460" y="232740"/>
                  </a:lnTo>
                  <a:lnTo>
                    <a:pt x="708078" y="250598"/>
                  </a:lnTo>
                  <a:lnTo>
                    <a:pt x="678696" y="268455"/>
                  </a:lnTo>
                  <a:lnTo>
                    <a:pt x="622846" y="307166"/>
                  </a:lnTo>
                  <a:lnTo>
                    <a:pt x="575738" y="354864"/>
                  </a:lnTo>
                  <a:lnTo>
                    <a:pt x="543199" y="417544"/>
                  </a:lnTo>
                  <a:lnTo>
                    <a:pt x="534215" y="456374"/>
                  </a:lnTo>
                  <a:lnTo>
                    <a:pt x="531058" y="501196"/>
                  </a:lnTo>
                </a:path>
                <a:path w="885189" h="501650">
                  <a:moveTo>
                    <a:pt x="531058" y="0"/>
                  </a:moveTo>
                  <a:lnTo>
                    <a:pt x="528577" y="38734"/>
                  </a:lnTo>
                  <a:lnTo>
                    <a:pt x="509952" y="102594"/>
                  </a:lnTo>
                  <a:lnTo>
                    <a:pt x="475828" y="151017"/>
                  </a:lnTo>
                  <a:lnTo>
                    <a:pt x="429469" y="187254"/>
                  </a:lnTo>
                  <a:lnTo>
                    <a:pt x="374137" y="214553"/>
                  </a:lnTo>
                  <a:lnTo>
                    <a:pt x="313095" y="236166"/>
                  </a:lnTo>
                  <a:lnTo>
                    <a:pt x="249606" y="255341"/>
                  </a:lnTo>
                  <a:lnTo>
                    <a:pt x="217963" y="265030"/>
                  </a:lnTo>
                  <a:lnTo>
                    <a:pt x="156921" y="286642"/>
                  </a:lnTo>
                  <a:lnTo>
                    <a:pt x="101589" y="313941"/>
                  </a:lnTo>
                  <a:lnTo>
                    <a:pt x="55230" y="350178"/>
                  </a:lnTo>
                  <a:lnTo>
                    <a:pt x="21106" y="398601"/>
                  </a:lnTo>
                  <a:lnTo>
                    <a:pt x="2481" y="462461"/>
                  </a:lnTo>
                  <a:lnTo>
                    <a:pt x="0" y="501196"/>
                  </a:lnTo>
                </a:path>
                <a:path w="885189" h="501650">
                  <a:moveTo>
                    <a:pt x="177019" y="0"/>
                  </a:moveTo>
                  <a:lnTo>
                    <a:pt x="180000" y="53335"/>
                  </a:lnTo>
                  <a:lnTo>
                    <a:pt x="188299" y="99280"/>
                  </a:lnTo>
                  <a:lnTo>
                    <a:pt x="200949" y="139178"/>
                  </a:lnTo>
                  <a:lnTo>
                    <a:pt x="216983" y="174372"/>
                  </a:lnTo>
                  <a:lnTo>
                    <a:pt x="255336" y="236024"/>
                  </a:lnTo>
                  <a:lnTo>
                    <a:pt x="275721" y="265171"/>
                  </a:lnTo>
                  <a:lnTo>
                    <a:pt x="295623" y="294989"/>
                  </a:lnTo>
                  <a:lnTo>
                    <a:pt x="314074" y="326824"/>
                  </a:lnTo>
                  <a:lnTo>
                    <a:pt x="330108" y="362017"/>
                  </a:lnTo>
                  <a:lnTo>
                    <a:pt x="342758" y="401915"/>
                  </a:lnTo>
                  <a:lnTo>
                    <a:pt x="351057" y="447860"/>
                  </a:lnTo>
                  <a:lnTo>
                    <a:pt x="354039" y="501196"/>
                  </a:lnTo>
                </a:path>
                <a:path w="885189" h="501650">
                  <a:moveTo>
                    <a:pt x="708078" y="0"/>
                  </a:moveTo>
                  <a:lnTo>
                    <a:pt x="711059" y="53335"/>
                  </a:lnTo>
                  <a:lnTo>
                    <a:pt x="719358" y="99280"/>
                  </a:lnTo>
                  <a:lnTo>
                    <a:pt x="732008" y="139178"/>
                  </a:lnTo>
                  <a:lnTo>
                    <a:pt x="748042" y="174372"/>
                  </a:lnTo>
                  <a:lnTo>
                    <a:pt x="786395" y="236024"/>
                  </a:lnTo>
                  <a:lnTo>
                    <a:pt x="806780" y="265171"/>
                  </a:lnTo>
                  <a:lnTo>
                    <a:pt x="826682" y="294989"/>
                  </a:lnTo>
                  <a:lnTo>
                    <a:pt x="845133" y="326824"/>
                  </a:lnTo>
                  <a:lnTo>
                    <a:pt x="861167" y="362017"/>
                  </a:lnTo>
                  <a:lnTo>
                    <a:pt x="873817" y="401915"/>
                  </a:lnTo>
                  <a:lnTo>
                    <a:pt x="882116" y="447860"/>
                  </a:lnTo>
                  <a:lnTo>
                    <a:pt x="885097" y="501196"/>
                  </a:lnTo>
                </a:path>
                <a:path w="885189" h="501650">
                  <a:moveTo>
                    <a:pt x="354039" y="0"/>
                  </a:moveTo>
                  <a:lnTo>
                    <a:pt x="357195" y="44821"/>
                  </a:lnTo>
                  <a:lnTo>
                    <a:pt x="366180" y="83651"/>
                  </a:lnTo>
                  <a:lnTo>
                    <a:pt x="398718" y="146331"/>
                  </a:lnTo>
                  <a:lnTo>
                    <a:pt x="445827" y="194030"/>
                  </a:lnTo>
                  <a:lnTo>
                    <a:pt x="501676" y="232740"/>
                  </a:lnTo>
                  <a:lnTo>
                    <a:pt x="531058" y="250598"/>
                  </a:lnTo>
                  <a:lnTo>
                    <a:pt x="560440" y="268455"/>
                  </a:lnTo>
                  <a:lnTo>
                    <a:pt x="616290" y="307166"/>
                  </a:lnTo>
                  <a:lnTo>
                    <a:pt x="663398" y="354864"/>
                  </a:lnTo>
                  <a:lnTo>
                    <a:pt x="695936" y="417544"/>
                  </a:lnTo>
                  <a:lnTo>
                    <a:pt x="704921" y="456374"/>
                  </a:lnTo>
                  <a:lnTo>
                    <a:pt x="708078" y="501196"/>
                  </a:lnTo>
                </a:path>
              </a:pathLst>
            </a:custGeom>
            <a:ln w="14931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16676" y="2658216"/>
              <a:ext cx="1062355" cy="0"/>
            </a:xfrm>
            <a:custGeom>
              <a:avLst/>
              <a:gdLst/>
              <a:ahLst/>
              <a:cxnLst/>
              <a:rect l="l" t="t" r="r" b="b"/>
              <a:pathLst>
                <a:path w="1062355">
                  <a:moveTo>
                    <a:pt x="0" y="0"/>
                  </a:moveTo>
                  <a:lnTo>
                    <a:pt x="88509" y="0"/>
                  </a:lnTo>
                  <a:lnTo>
                    <a:pt x="973607" y="0"/>
                  </a:lnTo>
                  <a:lnTo>
                    <a:pt x="1062117" y="0"/>
                  </a:lnTo>
                </a:path>
              </a:pathLst>
            </a:custGeom>
            <a:ln w="49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80298" y="2633332"/>
              <a:ext cx="935355" cy="50165"/>
            </a:xfrm>
            <a:custGeom>
              <a:avLst/>
              <a:gdLst/>
              <a:ahLst/>
              <a:cxnLst/>
              <a:rect l="l" t="t" r="r" b="b"/>
              <a:pathLst>
                <a:path w="935355" h="50164">
                  <a:moveTo>
                    <a:pt x="49771" y="24892"/>
                  </a:moveTo>
                  <a:lnTo>
                    <a:pt x="47815" y="15201"/>
                  </a:lnTo>
                  <a:lnTo>
                    <a:pt x="42481" y="7289"/>
                  </a:lnTo>
                  <a:lnTo>
                    <a:pt x="34569" y="1955"/>
                  </a:lnTo>
                  <a:lnTo>
                    <a:pt x="24879" y="0"/>
                  </a:lnTo>
                  <a:lnTo>
                    <a:pt x="15189" y="1955"/>
                  </a:lnTo>
                  <a:lnTo>
                    <a:pt x="7289" y="7289"/>
                  </a:lnTo>
                  <a:lnTo>
                    <a:pt x="1955" y="15201"/>
                  </a:lnTo>
                  <a:lnTo>
                    <a:pt x="0" y="24892"/>
                  </a:lnTo>
                  <a:lnTo>
                    <a:pt x="1955" y="34582"/>
                  </a:lnTo>
                  <a:lnTo>
                    <a:pt x="7289" y="42494"/>
                  </a:lnTo>
                  <a:lnTo>
                    <a:pt x="15189" y="47815"/>
                  </a:lnTo>
                  <a:lnTo>
                    <a:pt x="24879" y="49771"/>
                  </a:lnTo>
                  <a:lnTo>
                    <a:pt x="34569" y="47815"/>
                  </a:lnTo>
                  <a:lnTo>
                    <a:pt x="42481" y="42494"/>
                  </a:lnTo>
                  <a:lnTo>
                    <a:pt x="47815" y="34582"/>
                  </a:lnTo>
                  <a:lnTo>
                    <a:pt x="49771" y="24892"/>
                  </a:lnTo>
                  <a:close/>
                </a:path>
                <a:path w="935355" h="50164">
                  <a:moveTo>
                    <a:pt x="226783" y="24892"/>
                  </a:moveTo>
                  <a:lnTo>
                    <a:pt x="224828" y="15201"/>
                  </a:lnTo>
                  <a:lnTo>
                    <a:pt x="219494" y="7289"/>
                  </a:lnTo>
                  <a:lnTo>
                    <a:pt x="211582" y="1955"/>
                  </a:lnTo>
                  <a:lnTo>
                    <a:pt x="201904" y="0"/>
                  </a:lnTo>
                  <a:lnTo>
                    <a:pt x="192214" y="1955"/>
                  </a:lnTo>
                  <a:lnTo>
                    <a:pt x="184302" y="7289"/>
                  </a:lnTo>
                  <a:lnTo>
                    <a:pt x="178968" y="15201"/>
                  </a:lnTo>
                  <a:lnTo>
                    <a:pt x="177012" y="24892"/>
                  </a:lnTo>
                  <a:lnTo>
                    <a:pt x="178968" y="34582"/>
                  </a:lnTo>
                  <a:lnTo>
                    <a:pt x="184302" y="42494"/>
                  </a:lnTo>
                  <a:lnTo>
                    <a:pt x="192214" y="47815"/>
                  </a:lnTo>
                  <a:lnTo>
                    <a:pt x="201904" y="49771"/>
                  </a:lnTo>
                  <a:lnTo>
                    <a:pt x="211582" y="47815"/>
                  </a:lnTo>
                  <a:lnTo>
                    <a:pt x="219494" y="42494"/>
                  </a:lnTo>
                  <a:lnTo>
                    <a:pt x="224828" y="34582"/>
                  </a:lnTo>
                  <a:lnTo>
                    <a:pt x="226783" y="24892"/>
                  </a:lnTo>
                  <a:close/>
                </a:path>
                <a:path w="935355" h="50164">
                  <a:moveTo>
                    <a:pt x="403809" y="24892"/>
                  </a:moveTo>
                  <a:lnTo>
                    <a:pt x="401853" y="15201"/>
                  </a:lnTo>
                  <a:lnTo>
                    <a:pt x="396519" y="7289"/>
                  </a:lnTo>
                  <a:lnTo>
                    <a:pt x="388607" y="1955"/>
                  </a:lnTo>
                  <a:lnTo>
                    <a:pt x="378917" y="0"/>
                  </a:lnTo>
                  <a:lnTo>
                    <a:pt x="369227" y="1955"/>
                  </a:lnTo>
                  <a:lnTo>
                    <a:pt x="361327" y="7289"/>
                  </a:lnTo>
                  <a:lnTo>
                    <a:pt x="355993" y="15201"/>
                  </a:lnTo>
                  <a:lnTo>
                    <a:pt x="354037" y="24892"/>
                  </a:lnTo>
                  <a:lnTo>
                    <a:pt x="355993" y="34582"/>
                  </a:lnTo>
                  <a:lnTo>
                    <a:pt x="361327" y="42494"/>
                  </a:lnTo>
                  <a:lnTo>
                    <a:pt x="369227" y="47815"/>
                  </a:lnTo>
                  <a:lnTo>
                    <a:pt x="378917" y="49771"/>
                  </a:lnTo>
                  <a:lnTo>
                    <a:pt x="388607" y="47815"/>
                  </a:lnTo>
                  <a:lnTo>
                    <a:pt x="396519" y="42494"/>
                  </a:lnTo>
                  <a:lnTo>
                    <a:pt x="401853" y="34582"/>
                  </a:lnTo>
                  <a:lnTo>
                    <a:pt x="403809" y="24892"/>
                  </a:lnTo>
                  <a:close/>
                </a:path>
                <a:path w="935355" h="50164">
                  <a:moveTo>
                    <a:pt x="580821" y="24892"/>
                  </a:moveTo>
                  <a:lnTo>
                    <a:pt x="578866" y="15201"/>
                  </a:lnTo>
                  <a:lnTo>
                    <a:pt x="573532" y="7289"/>
                  </a:lnTo>
                  <a:lnTo>
                    <a:pt x="565632" y="1955"/>
                  </a:lnTo>
                  <a:lnTo>
                    <a:pt x="555942" y="0"/>
                  </a:lnTo>
                  <a:lnTo>
                    <a:pt x="546252" y="1955"/>
                  </a:lnTo>
                  <a:lnTo>
                    <a:pt x="538340" y="7289"/>
                  </a:lnTo>
                  <a:lnTo>
                    <a:pt x="533006" y="15201"/>
                  </a:lnTo>
                  <a:lnTo>
                    <a:pt x="531050" y="24892"/>
                  </a:lnTo>
                  <a:lnTo>
                    <a:pt x="533006" y="34582"/>
                  </a:lnTo>
                  <a:lnTo>
                    <a:pt x="538340" y="42494"/>
                  </a:lnTo>
                  <a:lnTo>
                    <a:pt x="546252" y="47815"/>
                  </a:lnTo>
                  <a:lnTo>
                    <a:pt x="555942" y="49771"/>
                  </a:lnTo>
                  <a:lnTo>
                    <a:pt x="565632" y="47815"/>
                  </a:lnTo>
                  <a:lnTo>
                    <a:pt x="573532" y="42494"/>
                  </a:lnTo>
                  <a:lnTo>
                    <a:pt x="578866" y="34582"/>
                  </a:lnTo>
                  <a:lnTo>
                    <a:pt x="580821" y="24892"/>
                  </a:lnTo>
                  <a:close/>
                </a:path>
                <a:path w="935355" h="50164">
                  <a:moveTo>
                    <a:pt x="757847" y="24892"/>
                  </a:moveTo>
                  <a:lnTo>
                    <a:pt x="755891" y="15201"/>
                  </a:lnTo>
                  <a:lnTo>
                    <a:pt x="750557" y="7289"/>
                  </a:lnTo>
                  <a:lnTo>
                    <a:pt x="742645" y="1955"/>
                  </a:lnTo>
                  <a:lnTo>
                    <a:pt x="732955" y="0"/>
                  </a:lnTo>
                  <a:lnTo>
                    <a:pt x="723277" y="1955"/>
                  </a:lnTo>
                  <a:lnTo>
                    <a:pt x="715365" y="7289"/>
                  </a:lnTo>
                  <a:lnTo>
                    <a:pt x="710031" y="15201"/>
                  </a:lnTo>
                  <a:lnTo>
                    <a:pt x="708075" y="24892"/>
                  </a:lnTo>
                  <a:lnTo>
                    <a:pt x="710031" y="34582"/>
                  </a:lnTo>
                  <a:lnTo>
                    <a:pt x="715365" y="42494"/>
                  </a:lnTo>
                  <a:lnTo>
                    <a:pt x="723277" y="47815"/>
                  </a:lnTo>
                  <a:lnTo>
                    <a:pt x="732955" y="49771"/>
                  </a:lnTo>
                  <a:lnTo>
                    <a:pt x="742645" y="47815"/>
                  </a:lnTo>
                  <a:lnTo>
                    <a:pt x="750557" y="42494"/>
                  </a:lnTo>
                  <a:lnTo>
                    <a:pt x="755891" y="34582"/>
                  </a:lnTo>
                  <a:lnTo>
                    <a:pt x="757847" y="24892"/>
                  </a:lnTo>
                  <a:close/>
                </a:path>
                <a:path w="935355" h="50164">
                  <a:moveTo>
                    <a:pt x="934859" y="24892"/>
                  </a:moveTo>
                  <a:lnTo>
                    <a:pt x="932903" y="15201"/>
                  </a:lnTo>
                  <a:lnTo>
                    <a:pt x="927569" y="7289"/>
                  </a:lnTo>
                  <a:lnTo>
                    <a:pt x="919670" y="1955"/>
                  </a:lnTo>
                  <a:lnTo>
                    <a:pt x="909980" y="0"/>
                  </a:lnTo>
                  <a:lnTo>
                    <a:pt x="900290" y="1955"/>
                  </a:lnTo>
                  <a:lnTo>
                    <a:pt x="892378" y="7289"/>
                  </a:lnTo>
                  <a:lnTo>
                    <a:pt x="887044" y="15201"/>
                  </a:lnTo>
                  <a:lnTo>
                    <a:pt x="885088" y="24892"/>
                  </a:lnTo>
                  <a:lnTo>
                    <a:pt x="887044" y="34582"/>
                  </a:lnTo>
                  <a:lnTo>
                    <a:pt x="892378" y="42494"/>
                  </a:lnTo>
                  <a:lnTo>
                    <a:pt x="900290" y="47815"/>
                  </a:lnTo>
                  <a:lnTo>
                    <a:pt x="909980" y="49771"/>
                  </a:lnTo>
                  <a:lnTo>
                    <a:pt x="919670" y="47815"/>
                  </a:lnTo>
                  <a:lnTo>
                    <a:pt x="927569" y="42494"/>
                  </a:lnTo>
                  <a:lnTo>
                    <a:pt x="932903" y="34582"/>
                  </a:lnTo>
                  <a:lnTo>
                    <a:pt x="934859" y="248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05185" y="2129647"/>
              <a:ext cx="885190" cy="501650"/>
            </a:xfrm>
            <a:custGeom>
              <a:avLst/>
              <a:gdLst/>
              <a:ahLst/>
              <a:cxnLst/>
              <a:rect l="l" t="t" r="r" b="b"/>
              <a:pathLst>
                <a:path w="885189" h="501650">
                  <a:moveTo>
                    <a:pt x="177019" y="0"/>
                  </a:moveTo>
                  <a:lnTo>
                    <a:pt x="180176" y="44821"/>
                  </a:lnTo>
                  <a:lnTo>
                    <a:pt x="189160" y="83651"/>
                  </a:lnTo>
                  <a:lnTo>
                    <a:pt x="221699" y="146330"/>
                  </a:lnTo>
                  <a:lnTo>
                    <a:pt x="268807" y="194029"/>
                  </a:lnTo>
                  <a:lnTo>
                    <a:pt x="324657" y="232740"/>
                  </a:lnTo>
                  <a:lnTo>
                    <a:pt x="354039" y="250597"/>
                  </a:lnTo>
                  <a:lnTo>
                    <a:pt x="383420" y="268454"/>
                  </a:lnTo>
                  <a:lnTo>
                    <a:pt x="439270" y="307165"/>
                  </a:lnTo>
                  <a:lnTo>
                    <a:pt x="486378" y="354863"/>
                  </a:lnTo>
                  <a:lnTo>
                    <a:pt x="518917" y="417543"/>
                  </a:lnTo>
                  <a:lnTo>
                    <a:pt x="527901" y="456372"/>
                  </a:lnTo>
                  <a:lnTo>
                    <a:pt x="531058" y="501194"/>
                  </a:lnTo>
                </a:path>
                <a:path w="885189" h="501650">
                  <a:moveTo>
                    <a:pt x="531058" y="0"/>
                  </a:moveTo>
                  <a:lnTo>
                    <a:pt x="528077" y="53335"/>
                  </a:lnTo>
                  <a:lnTo>
                    <a:pt x="519778" y="99280"/>
                  </a:lnTo>
                  <a:lnTo>
                    <a:pt x="507128" y="139177"/>
                  </a:lnTo>
                  <a:lnTo>
                    <a:pt x="491094" y="174371"/>
                  </a:lnTo>
                  <a:lnTo>
                    <a:pt x="452741" y="236024"/>
                  </a:lnTo>
                  <a:lnTo>
                    <a:pt x="432356" y="265170"/>
                  </a:lnTo>
                  <a:lnTo>
                    <a:pt x="412454" y="294988"/>
                  </a:lnTo>
                  <a:lnTo>
                    <a:pt x="394003" y="326823"/>
                  </a:lnTo>
                  <a:lnTo>
                    <a:pt x="377969" y="362016"/>
                  </a:lnTo>
                  <a:lnTo>
                    <a:pt x="365319" y="401914"/>
                  </a:lnTo>
                  <a:lnTo>
                    <a:pt x="357020" y="447858"/>
                  </a:lnTo>
                  <a:lnTo>
                    <a:pt x="354039" y="501194"/>
                  </a:lnTo>
                </a:path>
                <a:path w="885189" h="501650">
                  <a:moveTo>
                    <a:pt x="0" y="0"/>
                  </a:moveTo>
                  <a:lnTo>
                    <a:pt x="0" y="0"/>
                  </a:lnTo>
                  <a:lnTo>
                    <a:pt x="0" y="436500"/>
                  </a:lnTo>
                  <a:lnTo>
                    <a:pt x="0" y="501194"/>
                  </a:lnTo>
                </a:path>
                <a:path w="885189" h="501650">
                  <a:moveTo>
                    <a:pt x="354039" y="0"/>
                  </a:moveTo>
                  <a:lnTo>
                    <a:pt x="351057" y="53335"/>
                  </a:lnTo>
                  <a:lnTo>
                    <a:pt x="342758" y="99280"/>
                  </a:lnTo>
                  <a:lnTo>
                    <a:pt x="330108" y="139177"/>
                  </a:lnTo>
                  <a:lnTo>
                    <a:pt x="314074" y="174371"/>
                  </a:lnTo>
                  <a:lnTo>
                    <a:pt x="275721" y="236024"/>
                  </a:lnTo>
                  <a:lnTo>
                    <a:pt x="255336" y="265170"/>
                  </a:lnTo>
                  <a:lnTo>
                    <a:pt x="235435" y="294988"/>
                  </a:lnTo>
                  <a:lnTo>
                    <a:pt x="216983" y="326823"/>
                  </a:lnTo>
                  <a:lnTo>
                    <a:pt x="200949" y="362016"/>
                  </a:lnTo>
                  <a:lnTo>
                    <a:pt x="188299" y="401914"/>
                  </a:lnTo>
                  <a:lnTo>
                    <a:pt x="180000" y="447858"/>
                  </a:lnTo>
                  <a:lnTo>
                    <a:pt x="177019" y="501194"/>
                  </a:lnTo>
                </a:path>
                <a:path w="885189" h="501650">
                  <a:moveTo>
                    <a:pt x="885097" y="0"/>
                  </a:moveTo>
                  <a:lnTo>
                    <a:pt x="882116" y="53335"/>
                  </a:lnTo>
                  <a:lnTo>
                    <a:pt x="873817" y="99280"/>
                  </a:lnTo>
                  <a:lnTo>
                    <a:pt x="861167" y="139177"/>
                  </a:lnTo>
                  <a:lnTo>
                    <a:pt x="845133" y="174371"/>
                  </a:lnTo>
                  <a:lnTo>
                    <a:pt x="806780" y="236024"/>
                  </a:lnTo>
                  <a:lnTo>
                    <a:pt x="786395" y="265170"/>
                  </a:lnTo>
                  <a:lnTo>
                    <a:pt x="766493" y="294988"/>
                  </a:lnTo>
                  <a:lnTo>
                    <a:pt x="748042" y="326823"/>
                  </a:lnTo>
                  <a:lnTo>
                    <a:pt x="732008" y="362016"/>
                  </a:lnTo>
                  <a:lnTo>
                    <a:pt x="719358" y="401914"/>
                  </a:lnTo>
                  <a:lnTo>
                    <a:pt x="711059" y="447858"/>
                  </a:lnTo>
                  <a:lnTo>
                    <a:pt x="708078" y="501194"/>
                  </a:lnTo>
                </a:path>
                <a:path w="885189" h="501650">
                  <a:moveTo>
                    <a:pt x="708078" y="0"/>
                  </a:moveTo>
                  <a:lnTo>
                    <a:pt x="711059" y="53335"/>
                  </a:lnTo>
                  <a:lnTo>
                    <a:pt x="719358" y="99280"/>
                  </a:lnTo>
                  <a:lnTo>
                    <a:pt x="732008" y="139177"/>
                  </a:lnTo>
                  <a:lnTo>
                    <a:pt x="748042" y="174371"/>
                  </a:lnTo>
                  <a:lnTo>
                    <a:pt x="786395" y="236024"/>
                  </a:lnTo>
                  <a:lnTo>
                    <a:pt x="806780" y="265170"/>
                  </a:lnTo>
                  <a:lnTo>
                    <a:pt x="826682" y="294988"/>
                  </a:lnTo>
                  <a:lnTo>
                    <a:pt x="845133" y="326823"/>
                  </a:lnTo>
                  <a:lnTo>
                    <a:pt x="861167" y="362016"/>
                  </a:lnTo>
                  <a:lnTo>
                    <a:pt x="873817" y="401914"/>
                  </a:lnTo>
                  <a:lnTo>
                    <a:pt x="882116" y="447858"/>
                  </a:lnTo>
                  <a:lnTo>
                    <a:pt x="885097" y="501194"/>
                  </a:lnTo>
                </a:path>
              </a:pathLst>
            </a:custGeom>
            <a:ln w="14931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006413" y="1978205"/>
            <a:ext cx="13144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spc="15" dirty="0">
                <a:latin typeface="LM Sans 10"/>
                <a:cs typeface="LM Sans 10"/>
              </a:rPr>
              <a:t>=</a:t>
            </a:r>
            <a:endParaRPr sz="1050">
              <a:latin typeface="LM Sans 10"/>
              <a:cs typeface="LM Sans 10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165419" y="1571213"/>
            <a:ext cx="1062355" cy="1111885"/>
            <a:chOff x="3165419" y="1571213"/>
            <a:chExt cx="1062355" cy="1111885"/>
          </a:xfrm>
        </p:grpSpPr>
        <p:sp>
          <p:nvSpPr>
            <p:cNvPr id="29" name="object 29"/>
            <p:cNvSpPr/>
            <p:nvPr/>
          </p:nvSpPr>
          <p:spPr>
            <a:xfrm>
              <a:off x="3165419" y="1596099"/>
              <a:ext cx="1062355" cy="0"/>
            </a:xfrm>
            <a:custGeom>
              <a:avLst/>
              <a:gdLst/>
              <a:ahLst/>
              <a:cxnLst/>
              <a:rect l="l" t="t" r="r" b="b"/>
              <a:pathLst>
                <a:path w="1062354">
                  <a:moveTo>
                    <a:pt x="0" y="0"/>
                  </a:moveTo>
                  <a:lnTo>
                    <a:pt x="88509" y="0"/>
                  </a:lnTo>
                  <a:lnTo>
                    <a:pt x="973607" y="0"/>
                  </a:lnTo>
                  <a:lnTo>
                    <a:pt x="1062117" y="0"/>
                  </a:lnTo>
                </a:path>
              </a:pathLst>
            </a:custGeom>
            <a:ln w="49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29038" y="1571218"/>
              <a:ext cx="935355" cy="50165"/>
            </a:xfrm>
            <a:custGeom>
              <a:avLst/>
              <a:gdLst/>
              <a:ahLst/>
              <a:cxnLst/>
              <a:rect l="l" t="t" r="r" b="b"/>
              <a:pathLst>
                <a:path w="935354" h="50165">
                  <a:moveTo>
                    <a:pt x="49771" y="24892"/>
                  </a:moveTo>
                  <a:lnTo>
                    <a:pt x="47815" y="15201"/>
                  </a:lnTo>
                  <a:lnTo>
                    <a:pt x="42481" y="7289"/>
                  </a:lnTo>
                  <a:lnTo>
                    <a:pt x="34569" y="1955"/>
                  </a:lnTo>
                  <a:lnTo>
                    <a:pt x="24879" y="0"/>
                  </a:lnTo>
                  <a:lnTo>
                    <a:pt x="15201" y="1955"/>
                  </a:lnTo>
                  <a:lnTo>
                    <a:pt x="7289" y="7289"/>
                  </a:lnTo>
                  <a:lnTo>
                    <a:pt x="1955" y="15201"/>
                  </a:lnTo>
                  <a:lnTo>
                    <a:pt x="0" y="24892"/>
                  </a:lnTo>
                  <a:lnTo>
                    <a:pt x="1955" y="34569"/>
                  </a:lnTo>
                  <a:lnTo>
                    <a:pt x="7289" y="42481"/>
                  </a:lnTo>
                  <a:lnTo>
                    <a:pt x="15201" y="47815"/>
                  </a:lnTo>
                  <a:lnTo>
                    <a:pt x="24879" y="49771"/>
                  </a:lnTo>
                  <a:lnTo>
                    <a:pt x="34569" y="47815"/>
                  </a:lnTo>
                  <a:lnTo>
                    <a:pt x="42481" y="42481"/>
                  </a:lnTo>
                  <a:lnTo>
                    <a:pt x="47815" y="34569"/>
                  </a:lnTo>
                  <a:lnTo>
                    <a:pt x="49771" y="24892"/>
                  </a:lnTo>
                  <a:close/>
                </a:path>
                <a:path w="935354" h="50165">
                  <a:moveTo>
                    <a:pt x="226783" y="24892"/>
                  </a:moveTo>
                  <a:lnTo>
                    <a:pt x="224828" y="15201"/>
                  </a:lnTo>
                  <a:lnTo>
                    <a:pt x="219506" y="7289"/>
                  </a:lnTo>
                  <a:lnTo>
                    <a:pt x="211594" y="1955"/>
                  </a:lnTo>
                  <a:lnTo>
                    <a:pt x="201904" y="0"/>
                  </a:lnTo>
                  <a:lnTo>
                    <a:pt x="192214" y="1955"/>
                  </a:lnTo>
                  <a:lnTo>
                    <a:pt x="184302" y="7289"/>
                  </a:lnTo>
                  <a:lnTo>
                    <a:pt x="178968" y="15201"/>
                  </a:lnTo>
                  <a:lnTo>
                    <a:pt x="177012" y="24892"/>
                  </a:lnTo>
                  <a:lnTo>
                    <a:pt x="178968" y="34569"/>
                  </a:lnTo>
                  <a:lnTo>
                    <a:pt x="184302" y="42481"/>
                  </a:lnTo>
                  <a:lnTo>
                    <a:pt x="192214" y="47815"/>
                  </a:lnTo>
                  <a:lnTo>
                    <a:pt x="201904" y="49771"/>
                  </a:lnTo>
                  <a:lnTo>
                    <a:pt x="211594" y="47815"/>
                  </a:lnTo>
                  <a:lnTo>
                    <a:pt x="219506" y="42481"/>
                  </a:lnTo>
                  <a:lnTo>
                    <a:pt x="224828" y="34569"/>
                  </a:lnTo>
                  <a:lnTo>
                    <a:pt x="226783" y="24892"/>
                  </a:lnTo>
                  <a:close/>
                </a:path>
                <a:path w="935354" h="50165">
                  <a:moveTo>
                    <a:pt x="403809" y="24892"/>
                  </a:moveTo>
                  <a:lnTo>
                    <a:pt x="401853" y="15201"/>
                  </a:lnTo>
                  <a:lnTo>
                    <a:pt x="396519" y="7289"/>
                  </a:lnTo>
                  <a:lnTo>
                    <a:pt x="388607" y="1955"/>
                  </a:lnTo>
                  <a:lnTo>
                    <a:pt x="378929" y="0"/>
                  </a:lnTo>
                  <a:lnTo>
                    <a:pt x="369239" y="1955"/>
                  </a:lnTo>
                  <a:lnTo>
                    <a:pt x="361327" y="7289"/>
                  </a:lnTo>
                  <a:lnTo>
                    <a:pt x="355993" y="15201"/>
                  </a:lnTo>
                  <a:lnTo>
                    <a:pt x="354037" y="24892"/>
                  </a:lnTo>
                  <a:lnTo>
                    <a:pt x="355993" y="34569"/>
                  </a:lnTo>
                  <a:lnTo>
                    <a:pt x="361327" y="42481"/>
                  </a:lnTo>
                  <a:lnTo>
                    <a:pt x="369239" y="47815"/>
                  </a:lnTo>
                  <a:lnTo>
                    <a:pt x="378929" y="49771"/>
                  </a:lnTo>
                  <a:lnTo>
                    <a:pt x="388607" y="47815"/>
                  </a:lnTo>
                  <a:lnTo>
                    <a:pt x="396519" y="42481"/>
                  </a:lnTo>
                  <a:lnTo>
                    <a:pt x="401853" y="34569"/>
                  </a:lnTo>
                  <a:lnTo>
                    <a:pt x="403809" y="24892"/>
                  </a:lnTo>
                  <a:close/>
                </a:path>
                <a:path w="935354" h="50165">
                  <a:moveTo>
                    <a:pt x="580834" y="24892"/>
                  </a:moveTo>
                  <a:lnTo>
                    <a:pt x="578878" y="15201"/>
                  </a:lnTo>
                  <a:lnTo>
                    <a:pt x="573544" y="7289"/>
                  </a:lnTo>
                  <a:lnTo>
                    <a:pt x="565632" y="1955"/>
                  </a:lnTo>
                  <a:lnTo>
                    <a:pt x="555942" y="0"/>
                  </a:lnTo>
                  <a:lnTo>
                    <a:pt x="546252" y="1955"/>
                  </a:lnTo>
                  <a:lnTo>
                    <a:pt x="538340" y="7289"/>
                  </a:lnTo>
                  <a:lnTo>
                    <a:pt x="533006" y="15201"/>
                  </a:lnTo>
                  <a:lnTo>
                    <a:pt x="531050" y="24892"/>
                  </a:lnTo>
                  <a:lnTo>
                    <a:pt x="533006" y="34569"/>
                  </a:lnTo>
                  <a:lnTo>
                    <a:pt x="538340" y="42481"/>
                  </a:lnTo>
                  <a:lnTo>
                    <a:pt x="546252" y="47815"/>
                  </a:lnTo>
                  <a:lnTo>
                    <a:pt x="555942" y="49771"/>
                  </a:lnTo>
                  <a:lnTo>
                    <a:pt x="565632" y="47815"/>
                  </a:lnTo>
                  <a:lnTo>
                    <a:pt x="573544" y="42481"/>
                  </a:lnTo>
                  <a:lnTo>
                    <a:pt x="578878" y="34569"/>
                  </a:lnTo>
                  <a:lnTo>
                    <a:pt x="580834" y="24892"/>
                  </a:lnTo>
                  <a:close/>
                </a:path>
                <a:path w="935354" h="50165">
                  <a:moveTo>
                    <a:pt x="757847" y="24892"/>
                  </a:moveTo>
                  <a:lnTo>
                    <a:pt x="755891" y="15201"/>
                  </a:lnTo>
                  <a:lnTo>
                    <a:pt x="750557" y="7289"/>
                  </a:lnTo>
                  <a:lnTo>
                    <a:pt x="742645" y="1955"/>
                  </a:lnTo>
                  <a:lnTo>
                    <a:pt x="732967" y="0"/>
                  </a:lnTo>
                  <a:lnTo>
                    <a:pt x="723277" y="1955"/>
                  </a:lnTo>
                  <a:lnTo>
                    <a:pt x="715365" y="7289"/>
                  </a:lnTo>
                  <a:lnTo>
                    <a:pt x="710031" y="15201"/>
                  </a:lnTo>
                  <a:lnTo>
                    <a:pt x="708075" y="24892"/>
                  </a:lnTo>
                  <a:lnTo>
                    <a:pt x="710031" y="34569"/>
                  </a:lnTo>
                  <a:lnTo>
                    <a:pt x="715365" y="42481"/>
                  </a:lnTo>
                  <a:lnTo>
                    <a:pt x="723277" y="47815"/>
                  </a:lnTo>
                  <a:lnTo>
                    <a:pt x="732967" y="49771"/>
                  </a:lnTo>
                  <a:lnTo>
                    <a:pt x="742645" y="47815"/>
                  </a:lnTo>
                  <a:lnTo>
                    <a:pt x="750557" y="42481"/>
                  </a:lnTo>
                  <a:lnTo>
                    <a:pt x="755891" y="34569"/>
                  </a:lnTo>
                  <a:lnTo>
                    <a:pt x="757847" y="24892"/>
                  </a:lnTo>
                  <a:close/>
                </a:path>
                <a:path w="935354" h="50165">
                  <a:moveTo>
                    <a:pt x="934872" y="24892"/>
                  </a:moveTo>
                  <a:lnTo>
                    <a:pt x="932916" y="15201"/>
                  </a:lnTo>
                  <a:lnTo>
                    <a:pt x="927582" y="7289"/>
                  </a:lnTo>
                  <a:lnTo>
                    <a:pt x="919670" y="1955"/>
                  </a:lnTo>
                  <a:lnTo>
                    <a:pt x="909980" y="0"/>
                  </a:lnTo>
                  <a:lnTo>
                    <a:pt x="900290" y="1955"/>
                  </a:lnTo>
                  <a:lnTo>
                    <a:pt x="892390" y="7289"/>
                  </a:lnTo>
                  <a:lnTo>
                    <a:pt x="887056" y="15201"/>
                  </a:lnTo>
                  <a:lnTo>
                    <a:pt x="885101" y="24892"/>
                  </a:lnTo>
                  <a:lnTo>
                    <a:pt x="887056" y="34569"/>
                  </a:lnTo>
                  <a:lnTo>
                    <a:pt x="892390" y="42481"/>
                  </a:lnTo>
                  <a:lnTo>
                    <a:pt x="900290" y="47815"/>
                  </a:lnTo>
                  <a:lnTo>
                    <a:pt x="909980" y="49771"/>
                  </a:lnTo>
                  <a:lnTo>
                    <a:pt x="919670" y="47815"/>
                  </a:lnTo>
                  <a:lnTo>
                    <a:pt x="927582" y="42481"/>
                  </a:lnTo>
                  <a:lnTo>
                    <a:pt x="932916" y="34569"/>
                  </a:lnTo>
                  <a:lnTo>
                    <a:pt x="934872" y="248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65419" y="2658216"/>
              <a:ext cx="1062355" cy="0"/>
            </a:xfrm>
            <a:custGeom>
              <a:avLst/>
              <a:gdLst/>
              <a:ahLst/>
              <a:cxnLst/>
              <a:rect l="l" t="t" r="r" b="b"/>
              <a:pathLst>
                <a:path w="1062354">
                  <a:moveTo>
                    <a:pt x="0" y="0"/>
                  </a:moveTo>
                  <a:lnTo>
                    <a:pt x="88509" y="0"/>
                  </a:lnTo>
                  <a:lnTo>
                    <a:pt x="973607" y="0"/>
                  </a:lnTo>
                  <a:lnTo>
                    <a:pt x="1062117" y="0"/>
                  </a:lnTo>
                </a:path>
              </a:pathLst>
            </a:custGeom>
            <a:ln w="49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29038" y="2633332"/>
              <a:ext cx="935355" cy="50165"/>
            </a:xfrm>
            <a:custGeom>
              <a:avLst/>
              <a:gdLst/>
              <a:ahLst/>
              <a:cxnLst/>
              <a:rect l="l" t="t" r="r" b="b"/>
              <a:pathLst>
                <a:path w="935354" h="50164">
                  <a:moveTo>
                    <a:pt x="49771" y="24892"/>
                  </a:moveTo>
                  <a:lnTo>
                    <a:pt x="47815" y="15201"/>
                  </a:lnTo>
                  <a:lnTo>
                    <a:pt x="42481" y="7289"/>
                  </a:lnTo>
                  <a:lnTo>
                    <a:pt x="34569" y="1955"/>
                  </a:lnTo>
                  <a:lnTo>
                    <a:pt x="24879" y="0"/>
                  </a:lnTo>
                  <a:lnTo>
                    <a:pt x="15201" y="1955"/>
                  </a:lnTo>
                  <a:lnTo>
                    <a:pt x="7289" y="7289"/>
                  </a:lnTo>
                  <a:lnTo>
                    <a:pt x="1955" y="15201"/>
                  </a:lnTo>
                  <a:lnTo>
                    <a:pt x="0" y="24892"/>
                  </a:lnTo>
                  <a:lnTo>
                    <a:pt x="1955" y="34582"/>
                  </a:lnTo>
                  <a:lnTo>
                    <a:pt x="7289" y="42494"/>
                  </a:lnTo>
                  <a:lnTo>
                    <a:pt x="15201" y="47815"/>
                  </a:lnTo>
                  <a:lnTo>
                    <a:pt x="24879" y="49771"/>
                  </a:lnTo>
                  <a:lnTo>
                    <a:pt x="34569" y="47815"/>
                  </a:lnTo>
                  <a:lnTo>
                    <a:pt x="42481" y="42494"/>
                  </a:lnTo>
                  <a:lnTo>
                    <a:pt x="47815" y="34582"/>
                  </a:lnTo>
                  <a:lnTo>
                    <a:pt x="49771" y="24892"/>
                  </a:lnTo>
                  <a:close/>
                </a:path>
                <a:path w="935354" h="50164">
                  <a:moveTo>
                    <a:pt x="226783" y="24892"/>
                  </a:moveTo>
                  <a:lnTo>
                    <a:pt x="224828" y="15201"/>
                  </a:lnTo>
                  <a:lnTo>
                    <a:pt x="219506" y="7289"/>
                  </a:lnTo>
                  <a:lnTo>
                    <a:pt x="211594" y="1955"/>
                  </a:lnTo>
                  <a:lnTo>
                    <a:pt x="201904" y="0"/>
                  </a:lnTo>
                  <a:lnTo>
                    <a:pt x="192214" y="1955"/>
                  </a:lnTo>
                  <a:lnTo>
                    <a:pt x="184302" y="7289"/>
                  </a:lnTo>
                  <a:lnTo>
                    <a:pt x="178968" y="15201"/>
                  </a:lnTo>
                  <a:lnTo>
                    <a:pt x="177012" y="24892"/>
                  </a:lnTo>
                  <a:lnTo>
                    <a:pt x="178968" y="34582"/>
                  </a:lnTo>
                  <a:lnTo>
                    <a:pt x="184302" y="42494"/>
                  </a:lnTo>
                  <a:lnTo>
                    <a:pt x="192214" y="47815"/>
                  </a:lnTo>
                  <a:lnTo>
                    <a:pt x="201904" y="49771"/>
                  </a:lnTo>
                  <a:lnTo>
                    <a:pt x="211594" y="47815"/>
                  </a:lnTo>
                  <a:lnTo>
                    <a:pt x="219506" y="42494"/>
                  </a:lnTo>
                  <a:lnTo>
                    <a:pt x="224828" y="34582"/>
                  </a:lnTo>
                  <a:lnTo>
                    <a:pt x="226783" y="24892"/>
                  </a:lnTo>
                  <a:close/>
                </a:path>
                <a:path w="935354" h="50164">
                  <a:moveTo>
                    <a:pt x="403809" y="24892"/>
                  </a:moveTo>
                  <a:lnTo>
                    <a:pt x="401853" y="15201"/>
                  </a:lnTo>
                  <a:lnTo>
                    <a:pt x="396519" y="7289"/>
                  </a:lnTo>
                  <a:lnTo>
                    <a:pt x="388607" y="1955"/>
                  </a:lnTo>
                  <a:lnTo>
                    <a:pt x="378929" y="0"/>
                  </a:lnTo>
                  <a:lnTo>
                    <a:pt x="369239" y="1955"/>
                  </a:lnTo>
                  <a:lnTo>
                    <a:pt x="361327" y="7289"/>
                  </a:lnTo>
                  <a:lnTo>
                    <a:pt x="355993" y="15201"/>
                  </a:lnTo>
                  <a:lnTo>
                    <a:pt x="354037" y="24892"/>
                  </a:lnTo>
                  <a:lnTo>
                    <a:pt x="355993" y="34582"/>
                  </a:lnTo>
                  <a:lnTo>
                    <a:pt x="361327" y="42494"/>
                  </a:lnTo>
                  <a:lnTo>
                    <a:pt x="369239" y="47815"/>
                  </a:lnTo>
                  <a:lnTo>
                    <a:pt x="378929" y="49771"/>
                  </a:lnTo>
                  <a:lnTo>
                    <a:pt x="388607" y="47815"/>
                  </a:lnTo>
                  <a:lnTo>
                    <a:pt x="396519" y="42494"/>
                  </a:lnTo>
                  <a:lnTo>
                    <a:pt x="401853" y="34582"/>
                  </a:lnTo>
                  <a:lnTo>
                    <a:pt x="403809" y="24892"/>
                  </a:lnTo>
                  <a:close/>
                </a:path>
                <a:path w="935354" h="50164">
                  <a:moveTo>
                    <a:pt x="580834" y="24892"/>
                  </a:moveTo>
                  <a:lnTo>
                    <a:pt x="578878" y="15201"/>
                  </a:lnTo>
                  <a:lnTo>
                    <a:pt x="573544" y="7289"/>
                  </a:lnTo>
                  <a:lnTo>
                    <a:pt x="565632" y="1955"/>
                  </a:lnTo>
                  <a:lnTo>
                    <a:pt x="555942" y="0"/>
                  </a:lnTo>
                  <a:lnTo>
                    <a:pt x="546252" y="1955"/>
                  </a:lnTo>
                  <a:lnTo>
                    <a:pt x="538340" y="7289"/>
                  </a:lnTo>
                  <a:lnTo>
                    <a:pt x="533006" y="15201"/>
                  </a:lnTo>
                  <a:lnTo>
                    <a:pt x="531050" y="24892"/>
                  </a:lnTo>
                  <a:lnTo>
                    <a:pt x="533006" y="34582"/>
                  </a:lnTo>
                  <a:lnTo>
                    <a:pt x="538340" y="42494"/>
                  </a:lnTo>
                  <a:lnTo>
                    <a:pt x="546252" y="47815"/>
                  </a:lnTo>
                  <a:lnTo>
                    <a:pt x="555942" y="49771"/>
                  </a:lnTo>
                  <a:lnTo>
                    <a:pt x="565632" y="47815"/>
                  </a:lnTo>
                  <a:lnTo>
                    <a:pt x="573544" y="42494"/>
                  </a:lnTo>
                  <a:lnTo>
                    <a:pt x="578878" y="34582"/>
                  </a:lnTo>
                  <a:lnTo>
                    <a:pt x="580834" y="24892"/>
                  </a:lnTo>
                  <a:close/>
                </a:path>
                <a:path w="935354" h="50164">
                  <a:moveTo>
                    <a:pt x="757847" y="24892"/>
                  </a:moveTo>
                  <a:lnTo>
                    <a:pt x="755891" y="15201"/>
                  </a:lnTo>
                  <a:lnTo>
                    <a:pt x="750557" y="7289"/>
                  </a:lnTo>
                  <a:lnTo>
                    <a:pt x="742645" y="1955"/>
                  </a:lnTo>
                  <a:lnTo>
                    <a:pt x="732967" y="0"/>
                  </a:lnTo>
                  <a:lnTo>
                    <a:pt x="723277" y="1955"/>
                  </a:lnTo>
                  <a:lnTo>
                    <a:pt x="715365" y="7289"/>
                  </a:lnTo>
                  <a:lnTo>
                    <a:pt x="710031" y="15201"/>
                  </a:lnTo>
                  <a:lnTo>
                    <a:pt x="708075" y="24892"/>
                  </a:lnTo>
                  <a:lnTo>
                    <a:pt x="710031" y="34582"/>
                  </a:lnTo>
                  <a:lnTo>
                    <a:pt x="715365" y="42494"/>
                  </a:lnTo>
                  <a:lnTo>
                    <a:pt x="723277" y="47815"/>
                  </a:lnTo>
                  <a:lnTo>
                    <a:pt x="732967" y="49771"/>
                  </a:lnTo>
                  <a:lnTo>
                    <a:pt x="742645" y="47815"/>
                  </a:lnTo>
                  <a:lnTo>
                    <a:pt x="750557" y="42494"/>
                  </a:lnTo>
                  <a:lnTo>
                    <a:pt x="755891" y="34582"/>
                  </a:lnTo>
                  <a:lnTo>
                    <a:pt x="757847" y="24892"/>
                  </a:lnTo>
                  <a:close/>
                </a:path>
                <a:path w="935354" h="50164">
                  <a:moveTo>
                    <a:pt x="934872" y="24892"/>
                  </a:moveTo>
                  <a:lnTo>
                    <a:pt x="932916" y="15201"/>
                  </a:lnTo>
                  <a:lnTo>
                    <a:pt x="927582" y="7289"/>
                  </a:lnTo>
                  <a:lnTo>
                    <a:pt x="919670" y="1955"/>
                  </a:lnTo>
                  <a:lnTo>
                    <a:pt x="909980" y="0"/>
                  </a:lnTo>
                  <a:lnTo>
                    <a:pt x="900290" y="1955"/>
                  </a:lnTo>
                  <a:lnTo>
                    <a:pt x="892390" y="7289"/>
                  </a:lnTo>
                  <a:lnTo>
                    <a:pt x="887056" y="15201"/>
                  </a:lnTo>
                  <a:lnTo>
                    <a:pt x="885101" y="24892"/>
                  </a:lnTo>
                  <a:lnTo>
                    <a:pt x="887056" y="34582"/>
                  </a:lnTo>
                  <a:lnTo>
                    <a:pt x="892390" y="42494"/>
                  </a:lnTo>
                  <a:lnTo>
                    <a:pt x="900290" y="47815"/>
                  </a:lnTo>
                  <a:lnTo>
                    <a:pt x="909980" y="49771"/>
                  </a:lnTo>
                  <a:lnTo>
                    <a:pt x="919670" y="47815"/>
                  </a:lnTo>
                  <a:lnTo>
                    <a:pt x="927582" y="42494"/>
                  </a:lnTo>
                  <a:lnTo>
                    <a:pt x="932916" y="34582"/>
                  </a:lnTo>
                  <a:lnTo>
                    <a:pt x="934872" y="248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53929" y="1623474"/>
              <a:ext cx="885190" cy="1007744"/>
            </a:xfrm>
            <a:custGeom>
              <a:avLst/>
              <a:gdLst/>
              <a:ahLst/>
              <a:cxnLst/>
              <a:rect l="l" t="t" r="r" b="b"/>
              <a:pathLst>
                <a:path w="885189" h="1007744">
                  <a:moveTo>
                    <a:pt x="0" y="0"/>
                  </a:moveTo>
                  <a:lnTo>
                    <a:pt x="1523" y="48332"/>
                  </a:lnTo>
                  <a:lnTo>
                    <a:pt x="5964" y="93402"/>
                  </a:lnTo>
                  <a:lnTo>
                    <a:pt x="13127" y="135429"/>
                  </a:lnTo>
                  <a:lnTo>
                    <a:pt x="22818" y="174628"/>
                  </a:lnTo>
                  <a:lnTo>
                    <a:pt x="34844" y="211218"/>
                  </a:lnTo>
                  <a:lnTo>
                    <a:pt x="65118" y="277441"/>
                  </a:lnTo>
                  <a:lnTo>
                    <a:pt x="102393" y="335835"/>
                  </a:lnTo>
                  <a:lnTo>
                    <a:pt x="145114" y="388140"/>
                  </a:lnTo>
                  <a:lnTo>
                    <a:pt x="191724" y="436097"/>
                  </a:lnTo>
                  <a:lnTo>
                    <a:pt x="240668" y="481445"/>
                  </a:lnTo>
                  <a:lnTo>
                    <a:pt x="265529" y="503684"/>
                  </a:lnTo>
                  <a:lnTo>
                    <a:pt x="290390" y="525922"/>
                  </a:lnTo>
                  <a:lnTo>
                    <a:pt x="339334" y="571270"/>
                  </a:lnTo>
                  <a:lnTo>
                    <a:pt x="385944" y="619227"/>
                  </a:lnTo>
                  <a:lnTo>
                    <a:pt x="428665" y="671532"/>
                  </a:lnTo>
                  <a:lnTo>
                    <a:pt x="465940" y="729926"/>
                  </a:lnTo>
                  <a:lnTo>
                    <a:pt x="496214" y="796149"/>
                  </a:lnTo>
                  <a:lnTo>
                    <a:pt x="508239" y="832739"/>
                  </a:lnTo>
                  <a:lnTo>
                    <a:pt x="517931" y="871938"/>
                  </a:lnTo>
                  <a:lnTo>
                    <a:pt x="525094" y="913965"/>
                  </a:lnTo>
                  <a:lnTo>
                    <a:pt x="529535" y="959035"/>
                  </a:lnTo>
                  <a:lnTo>
                    <a:pt x="531058" y="1007368"/>
                  </a:lnTo>
                </a:path>
                <a:path w="885189" h="1007744">
                  <a:moveTo>
                    <a:pt x="885097" y="0"/>
                  </a:moveTo>
                  <a:lnTo>
                    <a:pt x="883574" y="48332"/>
                  </a:lnTo>
                  <a:lnTo>
                    <a:pt x="879133" y="93402"/>
                  </a:lnTo>
                  <a:lnTo>
                    <a:pt x="871970" y="135429"/>
                  </a:lnTo>
                  <a:lnTo>
                    <a:pt x="862278" y="174628"/>
                  </a:lnTo>
                  <a:lnTo>
                    <a:pt x="850253" y="211218"/>
                  </a:lnTo>
                  <a:lnTo>
                    <a:pt x="819979" y="277441"/>
                  </a:lnTo>
                  <a:lnTo>
                    <a:pt x="782704" y="335835"/>
                  </a:lnTo>
                  <a:lnTo>
                    <a:pt x="739983" y="388140"/>
                  </a:lnTo>
                  <a:lnTo>
                    <a:pt x="693373" y="436097"/>
                  </a:lnTo>
                  <a:lnTo>
                    <a:pt x="644429" y="481445"/>
                  </a:lnTo>
                  <a:lnTo>
                    <a:pt x="619568" y="503684"/>
                  </a:lnTo>
                  <a:lnTo>
                    <a:pt x="594707" y="525922"/>
                  </a:lnTo>
                  <a:lnTo>
                    <a:pt x="545763" y="571270"/>
                  </a:lnTo>
                  <a:lnTo>
                    <a:pt x="499153" y="619227"/>
                  </a:lnTo>
                  <a:lnTo>
                    <a:pt x="456432" y="671532"/>
                  </a:lnTo>
                  <a:lnTo>
                    <a:pt x="419157" y="729926"/>
                  </a:lnTo>
                  <a:lnTo>
                    <a:pt x="388883" y="796149"/>
                  </a:lnTo>
                  <a:lnTo>
                    <a:pt x="376858" y="832739"/>
                  </a:lnTo>
                  <a:lnTo>
                    <a:pt x="367166" y="871938"/>
                  </a:lnTo>
                  <a:lnTo>
                    <a:pt x="360003" y="913965"/>
                  </a:lnTo>
                  <a:lnTo>
                    <a:pt x="355562" y="959035"/>
                  </a:lnTo>
                  <a:lnTo>
                    <a:pt x="354039" y="1007368"/>
                  </a:lnTo>
                </a:path>
                <a:path w="885189" h="1007744">
                  <a:moveTo>
                    <a:pt x="531058" y="0"/>
                  </a:moveTo>
                  <a:lnTo>
                    <a:pt x="529535" y="48332"/>
                  </a:lnTo>
                  <a:lnTo>
                    <a:pt x="525094" y="93402"/>
                  </a:lnTo>
                  <a:lnTo>
                    <a:pt x="517931" y="135429"/>
                  </a:lnTo>
                  <a:lnTo>
                    <a:pt x="508239" y="174628"/>
                  </a:lnTo>
                  <a:lnTo>
                    <a:pt x="496214" y="211218"/>
                  </a:lnTo>
                  <a:lnTo>
                    <a:pt x="465940" y="277441"/>
                  </a:lnTo>
                  <a:lnTo>
                    <a:pt x="428665" y="335835"/>
                  </a:lnTo>
                  <a:lnTo>
                    <a:pt x="385944" y="388140"/>
                  </a:lnTo>
                  <a:lnTo>
                    <a:pt x="339334" y="436097"/>
                  </a:lnTo>
                  <a:lnTo>
                    <a:pt x="290390" y="481445"/>
                  </a:lnTo>
                  <a:lnTo>
                    <a:pt x="265529" y="503684"/>
                  </a:lnTo>
                  <a:lnTo>
                    <a:pt x="240668" y="525922"/>
                  </a:lnTo>
                  <a:lnTo>
                    <a:pt x="191724" y="571270"/>
                  </a:lnTo>
                  <a:lnTo>
                    <a:pt x="145114" y="619227"/>
                  </a:lnTo>
                  <a:lnTo>
                    <a:pt x="102393" y="671532"/>
                  </a:lnTo>
                  <a:lnTo>
                    <a:pt x="65118" y="729926"/>
                  </a:lnTo>
                  <a:lnTo>
                    <a:pt x="34844" y="796149"/>
                  </a:lnTo>
                  <a:lnTo>
                    <a:pt x="22818" y="832739"/>
                  </a:lnTo>
                  <a:lnTo>
                    <a:pt x="13127" y="871938"/>
                  </a:lnTo>
                  <a:lnTo>
                    <a:pt x="5964" y="913965"/>
                  </a:lnTo>
                  <a:lnTo>
                    <a:pt x="1523" y="959035"/>
                  </a:lnTo>
                  <a:lnTo>
                    <a:pt x="0" y="1007368"/>
                  </a:lnTo>
                </a:path>
                <a:path w="885189" h="1007744">
                  <a:moveTo>
                    <a:pt x="177019" y="0"/>
                  </a:moveTo>
                  <a:lnTo>
                    <a:pt x="177019" y="0"/>
                  </a:lnTo>
                  <a:lnTo>
                    <a:pt x="177019" y="939606"/>
                  </a:lnTo>
                  <a:lnTo>
                    <a:pt x="177019" y="1007368"/>
                  </a:lnTo>
                </a:path>
                <a:path w="885189" h="1007744">
                  <a:moveTo>
                    <a:pt x="708078" y="0"/>
                  </a:moveTo>
                  <a:lnTo>
                    <a:pt x="708078" y="0"/>
                  </a:lnTo>
                  <a:lnTo>
                    <a:pt x="708078" y="939606"/>
                  </a:lnTo>
                  <a:lnTo>
                    <a:pt x="708078" y="1007368"/>
                  </a:lnTo>
                </a:path>
                <a:path w="885189" h="1007744">
                  <a:moveTo>
                    <a:pt x="354039" y="0"/>
                  </a:moveTo>
                  <a:lnTo>
                    <a:pt x="355562" y="48332"/>
                  </a:lnTo>
                  <a:lnTo>
                    <a:pt x="360003" y="93402"/>
                  </a:lnTo>
                  <a:lnTo>
                    <a:pt x="367166" y="135429"/>
                  </a:lnTo>
                  <a:lnTo>
                    <a:pt x="376858" y="174628"/>
                  </a:lnTo>
                  <a:lnTo>
                    <a:pt x="388883" y="211218"/>
                  </a:lnTo>
                  <a:lnTo>
                    <a:pt x="419157" y="277441"/>
                  </a:lnTo>
                  <a:lnTo>
                    <a:pt x="456432" y="335835"/>
                  </a:lnTo>
                  <a:lnTo>
                    <a:pt x="499153" y="388140"/>
                  </a:lnTo>
                  <a:lnTo>
                    <a:pt x="545763" y="436097"/>
                  </a:lnTo>
                  <a:lnTo>
                    <a:pt x="594707" y="481445"/>
                  </a:lnTo>
                  <a:lnTo>
                    <a:pt x="619568" y="503684"/>
                  </a:lnTo>
                  <a:lnTo>
                    <a:pt x="644429" y="525922"/>
                  </a:lnTo>
                  <a:lnTo>
                    <a:pt x="693373" y="571270"/>
                  </a:lnTo>
                  <a:lnTo>
                    <a:pt x="739983" y="619227"/>
                  </a:lnTo>
                  <a:lnTo>
                    <a:pt x="782704" y="671532"/>
                  </a:lnTo>
                  <a:lnTo>
                    <a:pt x="819979" y="729926"/>
                  </a:lnTo>
                  <a:lnTo>
                    <a:pt x="850253" y="796149"/>
                  </a:lnTo>
                  <a:lnTo>
                    <a:pt x="862278" y="832739"/>
                  </a:lnTo>
                  <a:lnTo>
                    <a:pt x="871970" y="871938"/>
                  </a:lnTo>
                  <a:lnTo>
                    <a:pt x="879133" y="913965"/>
                  </a:lnTo>
                  <a:lnTo>
                    <a:pt x="883574" y="959035"/>
                  </a:lnTo>
                  <a:lnTo>
                    <a:pt x="885097" y="1007368"/>
                  </a:lnTo>
                </a:path>
              </a:pathLst>
            </a:custGeom>
            <a:ln w="14931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288116" y="2033228"/>
            <a:ext cx="10604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i="1" spc="15" dirty="0">
                <a:latin typeface="LM Sans 10"/>
                <a:cs typeface="LM Sans 10"/>
              </a:rPr>
              <a:t>R</a:t>
            </a:r>
            <a:endParaRPr sz="950">
              <a:latin typeface="LM Sans 10"/>
              <a:cs typeface="LM Sans 1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7445117-5435-4782-BE08-C253174160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01" y="250121"/>
            <a:ext cx="626124" cy="67450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884"/>
            <a:ext cx="20847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CC0000"/>
                </a:solidFill>
              </a:rPr>
              <a:t>Introduction::semi-local</a:t>
            </a:r>
            <a:r>
              <a:rPr sz="1400" spc="75" dirty="0">
                <a:solidFill>
                  <a:srgbClr val="CC0000"/>
                </a:solidFill>
              </a:rPr>
              <a:t> </a:t>
            </a:r>
            <a:r>
              <a:rPr sz="1400" spc="-120" dirty="0">
                <a:solidFill>
                  <a:srgbClr val="CC0000"/>
                </a:solidFill>
              </a:rPr>
              <a:t>LCS</a:t>
            </a:r>
            <a:endParaRPr sz="1400"/>
          </a:p>
        </p:txBody>
      </p:sp>
      <p:grpSp>
        <p:nvGrpSpPr>
          <p:cNvPr id="3" name="object 3"/>
          <p:cNvGrpSpPr/>
          <p:nvPr/>
        </p:nvGrpSpPr>
        <p:grpSpPr>
          <a:xfrm>
            <a:off x="145896" y="525302"/>
            <a:ext cx="2588895" cy="2588895"/>
            <a:chOff x="145896" y="525302"/>
            <a:chExt cx="2588895" cy="2588895"/>
          </a:xfrm>
        </p:grpSpPr>
        <p:sp>
          <p:nvSpPr>
            <p:cNvPr id="4" name="object 4"/>
            <p:cNvSpPr/>
            <p:nvPr/>
          </p:nvSpPr>
          <p:spPr>
            <a:xfrm>
              <a:off x="145896" y="525302"/>
              <a:ext cx="2588895" cy="2588895"/>
            </a:xfrm>
            <a:custGeom>
              <a:avLst/>
              <a:gdLst/>
              <a:ahLst/>
              <a:cxnLst/>
              <a:rect l="l" t="t" r="r" b="b"/>
              <a:pathLst>
                <a:path w="2588895" h="2588895">
                  <a:moveTo>
                    <a:pt x="0" y="1000150"/>
                  </a:moveTo>
                  <a:lnTo>
                    <a:pt x="2588623" y="1000150"/>
                  </a:lnTo>
                </a:path>
                <a:path w="2588895" h="2588895">
                  <a:moveTo>
                    <a:pt x="1588473" y="0"/>
                  </a:moveTo>
                  <a:lnTo>
                    <a:pt x="1588473" y="2588623"/>
                  </a:lnTo>
                </a:path>
              </a:pathLst>
            </a:custGeom>
            <a:ln w="5513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52320" y="1949394"/>
              <a:ext cx="93430" cy="934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2004" y="525302"/>
          <a:ext cx="2579365" cy="2588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31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04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31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98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231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098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162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162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1620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1620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1620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1620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1620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174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123011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664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664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6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6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664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5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6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664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4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5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6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6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6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6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664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3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4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5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5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5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6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660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2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3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4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4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4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5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6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6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7660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1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2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3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3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4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5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6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6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7664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0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1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2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3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4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5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6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6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7664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spc="10" dirty="0">
                          <a:latin typeface="LM Roman 8"/>
                          <a:cs typeface="LM Roman 8"/>
                        </a:rPr>
                        <a:t>-1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0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1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2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3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4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5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5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6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9333"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spc="10" dirty="0">
                          <a:latin typeface="LM Roman 8"/>
                          <a:cs typeface="LM Roman 8"/>
                        </a:rPr>
                        <a:t>-2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spc="10" dirty="0">
                          <a:latin typeface="LM Roman 8"/>
                          <a:cs typeface="LM Roman 8"/>
                        </a:rPr>
                        <a:t>-1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0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1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2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3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4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4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5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6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6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6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6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5991">
                <a:tc gridSpan="5">
                  <a:txBody>
                    <a:bodyPr/>
                    <a:lstStyle/>
                    <a:p>
                      <a:pPr marL="40005">
                        <a:lnSpc>
                          <a:spcPts val="550"/>
                        </a:lnSpc>
                      </a:pPr>
                      <a:r>
                        <a:rPr sz="550" spc="10" dirty="0">
                          <a:latin typeface="LM Roman 8"/>
                          <a:cs typeface="LM Roman 8"/>
                        </a:rPr>
                        <a:t>-3 -2 -1 </a:t>
                      </a:r>
                      <a:r>
                        <a:rPr sz="550" spc="15" dirty="0">
                          <a:latin typeface="LM Roman 8"/>
                          <a:cs typeface="LM Roman 8"/>
                        </a:rPr>
                        <a:t>0</a:t>
                      </a:r>
                      <a:r>
                        <a:rPr sz="550" spc="40" dirty="0">
                          <a:latin typeface="LM Roman 8"/>
                          <a:cs typeface="LM Roman 8"/>
                        </a:rPr>
                        <a:t> </a:t>
                      </a:r>
                      <a:r>
                        <a:rPr sz="550" spc="15" dirty="0">
                          <a:latin typeface="LM Roman 8"/>
                          <a:cs typeface="LM Roman 8"/>
                        </a:rPr>
                        <a:t>1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2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3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3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4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5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5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6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6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7660">
                <a:tc gridSpan="5"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spc="10" dirty="0">
                          <a:latin typeface="LM Roman 8"/>
                          <a:cs typeface="LM Roman 8"/>
                        </a:rPr>
                        <a:t>-4 -3 -2 -1</a:t>
                      </a:r>
                      <a:r>
                        <a:rPr sz="550" spc="50" dirty="0">
                          <a:latin typeface="LM Roman 8"/>
                          <a:cs typeface="LM Roman 8"/>
                        </a:rPr>
                        <a:t> </a:t>
                      </a:r>
                      <a:r>
                        <a:rPr sz="550" spc="15" dirty="0">
                          <a:latin typeface="LM Roman 8"/>
                          <a:cs typeface="LM Roman 8"/>
                        </a:rPr>
                        <a:t>0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1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2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2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3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4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4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5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5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6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6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6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9333">
                <a:tc gridSpan="5"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spc="10" dirty="0">
                          <a:latin typeface="LM Roman 8"/>
                          <a:cs typeface="LM Roman 8"/>
                        </a:rPr>
                        <a:t>-5 -4 -3 -2</a:t>
                      </a:r>
                      <a:r>
                        <a:rPr sz="550" spc="150" dirty="0">
                          <a:latin typeface="LM Roman 8"/>
                          <a:cs typeface="LM Roman 8"/>
                        </a:rPr>
                        <a:t> </a:t>
                      </a:r>
                      <a:r>
                        <a:rPr sz="550" spc="10" dirty="0">
                          <a:latin typeface="LM Roman 8"/>
                          <a:cs typeface="LM Roman 8"/>
                        </a:rPr>
                        <a:t>-1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0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1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2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3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4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4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5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5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6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6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6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95995">
                <a:tc gridSpan="6">
                  <a:txBody>
                    <a:bodyPr/>
                    <a:lstStyle/>
                    <a:p>
                      <a:pPr marL="40005">
                        <a:lnSpc>
                          <a:spcPts val="550"/>
                        </a:lnSpc>
                      </a:pPr>
                      <a:r>
                        <a:rPr sz="550" spc="10" dirty="0">
                          <a:latin typeface="LM Roman 8"/>
                          <a:cs typeface="LM Roman 8"/>
                        </a:rPr>
                        <a:t>-6 -5 -4 -3 -2</a:t>
                      </a:r>
                      <a:r>
                        <a:rPr sz="550" spc="150" dirty="0">
                          <a:latin typeface="LM Roman 8"/>
                          <a:cs typeface="LM Roman 8"/>
                        </a:rPr>
                        <a:t> </a:t>
                      </a:r>
                      <a:r>
                        <a:rPr sz="550" spc="10" dirty="0">
                          <a:latin typeface="LM Roman 8"/>
                          <a:cs typeface="LM Roman 8"/>
                        </a:rPr>
                        <a:t>-1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0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1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2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3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3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4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4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5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5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6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9333">
                <a:tc gridSpan="6"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spc="10" dirty="0">
                          <a:latin typeface="LM Roman 8"/>
                          <a:cs typeface="LM Roman 8"/>
                        </a:rPr>
                        <a:t>-7 -6 -5 -4 -3</a:t>
                      </a:r>
                      <a:r>
                        <a:rPr sz="550" spc="150" dirty="0">
                          <a:latin typeface="LM Roman 8"/>
                          <a:cs typeface="LM Roman 8"/>
                        </a:rPr>
                        <a:t> </a:t>
                      </a:r>
                      <a:r>
                        <a:rPr sz="550" spc="10" dirty="0">
                          <a:latin typeface="LM Roman 8"/>
                          <a:cs typeface="LM Roman 8"/>
                        </a:rPr>
                        <a:t>-2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spc="10" dirty="0">
                          <a:latin typeface="LM Roman 8"/>
                          <a:cs typeface="LM Roman 8"/>
                        </a:rPr>
                        <a:t>-1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0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1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2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2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3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3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4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4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5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6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95995">
                <a:tc gridSpan="8">
                  <a:txBody>
                    <a:bodyPr/>
                    <a:lstStyle/>
                    <a:p>
                      <a:pPr marL="40005">
                        <a:lnSpc>
                          <a:spcPts val="550"/>
                        </a:lnSpc>
                      </a:pPr>
                      <a:r>
                        <a:rPr sz="550" spc="10" dirty="0">
                          <a:latin typeface="LM Roman 8"/>
                          <a:cs typeface="LM Roman 8"/>
                        </a:rPr>
                        <a:t>-8 -7 -6 -5 -4 -3 -2</a:t>
                      </a:r>
                      <a:r>
                        <a:rPr sz="550" spc="160" dirty="0">
                          <a:latin typeface="LM Roman 8"/>
                          <a:cs typeface="LM Roman 8"/>
                        </a:rPr>
                        <a:t> </a:t>
                      </a:r>
                      <a:r>
                        <a:rPr sz="550" spc="10" dirty="0">
                          <a:latin typeface="LM Roman 8"/>
                          <a:cs typeface="LM Roman 8"/>
                        </a:rPr>
                        <a:t>-1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0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1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2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3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3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4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4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5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6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9324">
                <a:tc gridSpan="8"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spc="10" dirty="0">
                          <a:latin typeface="LM Roman 8"/>
                          <a:cs typeface="LM Roman 8"/>
                        </a:rPr>
                        <a:t>-9 -8 -7 -6 -5 -4 -3</a:t>
                      </a:r>
                      <a:r>
                        <a:rPr sz="550" spc="160" dirty="0">
                          <a:latin typeface="LM Roman 8"/>
                          <a:cs typeface="LM Roman 8"/>
                        </a:rPr>
                        <a:t> </a:t>
                      </a:r>
                      <a:r>
                        <a:rPr sz="550" spc="10" dirty="0">
                          <a:latin typeface="LM Roman 8"/>
                          <a:cs typeface="LM Roman 8"/>
                        </a:rPr>
                        <a:t>-2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spc="10" dirty="0">
                          <a:latin typeface="LM Roman 8"/>
                          <a:cs typeface="LM Roman 8"/>
                        </a:rPr>
                        <a:t>-1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0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1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2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3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4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4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5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6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95995">
                <a:tc gridSpan="10">
                  <a:txBody>
                    <a:bodyPr/>
                    <a:lstStyle/>
                    <a:p>
                      <a:pPr marL="20320">
                        <a:lnSpc>
                          <a:spcPts val="550"/>
                        </a:lnSpc>
                      </a:pPr>
                      <a:r>
                        <a:rPr sz="550" spc="10" dirty="0">
                          <a:latin typeface="LM Roman 8"/>
                          <a:cs typeface="LM Roman 8"/>
                        </a:rPr>
                        <a:t>-10 -9 -8 -7 -6 -5 -4 -3 -2</a:t>
                      </a:r>
                      <a:r>
                        <a:rPr sz="550" spc="25" dirty="0">
                          <a:latin typeface="LM Roman 8"/>
                          <a:cs typeface="LM Roman 8"/>
                        </a:rPr>
                        <a:t> </a:t>
                      </a:r>
                      <a:r>
                        <a:rPr sz="550" spc="10" dirty="0">
                          <a:latin typeface="LM Roman 8"/>
                          <a:cs typeface="LM Roman 8"/>
                        </a:rPr>
                        <a:t>-1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0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1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2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3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3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4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5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6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9333">
                <a:tc gridSpan="10"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spc="10" dirty="0">
                          <a:latin typeface="LM Roman 8"/>
                          <a:cs typeface="LM Roman 8"/>
                        </a:rPr>
                        <a:t>-11 -10 -9 -8 -7 -6 -5 -4 -3</a:t>
                      </a:r>
                      <a:r>
                        <a:rPr sz="550" spc="135" dirty="0">
                          <a:latin typeface="LM Roman 8"/>
                          <a:cs typeface="LM Roman 8"/>
                        </a:rPr>
                        <a:t> </a:t>
                      </a:r>
                      <a:r>
                        <a:rPr sz="550" spc="10" dirty="0">
                          <a:latin typeface="LM Roman 8"/>
                          <a:cs typeface="LM Roman 8"/>
                        </a:rPr>
                        <a:t>-2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-1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0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1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2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2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3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4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5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6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95995">
                <a:tc gridSpan="12">
                  <a:txBody>
                    <a:bodyPr/>
                    <a:lstStyle/>
                    <a:p>
                      <a:pPr marL="20320">
                        <a:lnSpc>
                          <a:spcPts val="550"/>
                        </a:lnSpc>
                      </a:pPr>
                      <a:r>
                        <a:rPr sz="550" spc="10" dirty="0">
                          <a:latin typeface="LM Roman 8"/>
                          <a:cs typeface="LM Roman 8"/>
                        </a:rPr>
                        <a:t>-12 -11 -10 -9 -8 -7 -6 -5 -4 -3 -2</a:t>
                      </a:r>
                      <a:r>
                        <a:rPr sz="550" spc="50" dirty="0">
                          <a:latin typeface="LM Roman 8"/>
                          <a:cs typeface="LM Roman 8"/>
                        </a:rPr>
                        <a:t> </a:t>
                      </a:r>
                      <a:r>
                        <a:rPr sz="550" spc="10" dirty="0">
                          <a:latin typeface="LM Roman 8"/>
                          <a:cs typeface="LM Roman 8"/>
                        </a:rPr>
                        <a:t>-1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0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1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2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3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4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5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6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550"/>
                        </a:lnSpc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12345">
                <a:tc gridSpan="12"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spc="10" dirty="0">
                          <a:latin typeface="LM Roman 8"/>
                          <a:cs typeface="LM Roman 8"/>
                        </a:rPr>
                        <a:t>-13 -12 -11 -10 -9 -8 -7 -6 -5 -4 -3</a:t>
                      </a:r>
                      <a:r>
                        <a:rPr sz="550" spc="-45" dirty="0">
                          <a:latin typeface="LM Roman 8"/>
                          <a:cs typeface="LM Roman 8"/>
                        </a:rPr>
                        <a:t> </a:t>
                      </a:r>
                      <a:r>
                        <a:rPr sz="550" spc="10" dirty="0">
                          <a:latin typeface="LM Roman 8"/>
                          <a:cs typeface="LM Roman 8"/>
                        </a:rPr>
                        <a:t>-2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spc="10" dirty="0">
                          <a:latin typeface="LM Roman 8"/>
                          <a:cs typeface="LM Roman 8"/>
                        </a:rPr>
                        <a:t>-1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0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1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2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3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4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5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6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7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550" dirty="0">
                          <a:latin typeface="LM Roman 8"/>
                          <a:cs typeface="LM Roman 8"/>
                        </a:rPr>
                        <a:t>8</a:t>
                      </a:r>
                      <a:endParaRPr sz="550">
                        <a:latin typeface="LM Roman 8"/>
                        <a:cs typeface="LM Roman 8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854337" y="1438743"/>
            <a:ext cx="1471930" cy="708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LM Sans 10"/>
                <a:cs typeface="LM Sans 10"/>
              </a:rPr>
              <a:t>a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20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BAABCBCA</a:t>
            </a:r>
            <a:endParaRPr sz="1100">
              <a:latin typeface="LM Sans 10"/>
              <a:cs typeface="LM Sans 10"/>
            </a:endParaRPr>
          </a:p>
          <a:p>
            <a:pPr marL="12700" marR="5080">
              <a:lnSpc>
                <a:spcPct val="102600"/>
              </a:lnSpc>
            </a:pPr>
            <a:r>
              <a:rPr sz="1100" i="1" spc="-10" dirty="0">
                <a:latin typeface="LM Sans 10"/>
                <a:cs typeface="LM Sans 10"/>
              </a:rPr>
              <a:t>b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175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BAABCABCABACA  </a:t>
            </a:r>
            <a:r>
              <a:rPr sz="1100" i="1" spc="40" dirty="0">
                <a:latin typeface="LM Sans 10"/>
                <a:cs typeface="LM Sans 10"/>
              </a:rPr>
              <a:t>H</a:t>
            </a:r>
            <a:r>
              <a:rPr sz="1100" spc="40" dirty="0">
                <a:latin typeface="LM Sans 10"/>
                <a:cs typeface="LM Sans 10"/>
              </a:rPr>
              <a:t>[</a:t>
            </a:r>
            <a:r>
              <a:rPr sz="1100" i="1" spc="40" dirty="0">
                <a:latin typeface="LM Sans 10"/>
                <a:cs typeface="LM Sans 10"/>
              </a:rPr>
              <a:t>i</a:t>
            </a:r>
            <a:r>
              <a:rPr sz="1100" i="1" spc="40" dirty="0"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i="1" spc="-10" dirty="0">
                <a:latin typeface="LM Sans 10"/>
                <a:cs typeface="LM Sans 10"/>
              </a:rPr>
              <a:t>LCS</a:t>
            </a:r>
            <a:r>
              <a:rPr sz="1100" i="1" spc="-2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i="1" spc="-5" dirty="0">
                <a:latin typeface="LM Sans 10"/>
                <a:cs typeface="LM Sans 10"/>
              </a:rPr>
              <a:t>a</a:t>
            </a:r>
            <a:r>
              <a:rPr sz="1100" i="1" spc="-5" dirty="0">
                <a:latin typeface="LM Roman Dunhill 10"/>
                <a:cs typeface="LM Roman Dunhill 10"/>
              </a:rPr>
              <a:t>,</a:t>
            </a:r>
            <a:r>
              <a:rPr sz="1100" i="1" spc="-185" dirty="0">
                <a:latin typeface="LM Roman Dunhill 10"/>
                <a:cs typeface="LM Roman Dunhill 10"/>
              </a:rPr>
              <a:t> </a:t>
            </a:r>
            <a:r>
              <a:rPr sz="1100" i="1" spc="5" dirty="0">
                <a:latin typeface="LM Sans 10"/>
                <a:cs typeface="LM Sans 10"/>
              </a:rPr>
              <a:t>b</a:t>
            </a:r>
            <a:r>
              <a:rPr sz="1100" spc="5" dirty="0">
                <a:latin typeface="LM Sans 10"/>
                <a:cs typeface="LM Sans 10"/>
              </a:rPr>
              <a:t>[</a:t>
            </a:r>
            <a:r>
              <a:rPr sz="1100" i="1" spc="5" dirty="0">
                <a:latin typeface="LM Sans 10"/>
                <a:cs typeface="LM Sans 10"/>
              </a:rPr>
              <a:t>i</a:t>
            </a:r>
            <a:r>
              <a:rPr sz="1100" i="1" spc="30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:</a:t>
            </a:r>
            <a:r>
              <a:rPr sz="1100" spc="-70" dirty="0">
                <a:latin typeface="LM Sans 10"/>
                <a:cs typeface="LM Sans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j</a:t>
            </a:r>
            <a:r>
              <a:rPr sz="1100" i="1" spc="-27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])  </a:t>
            </a:r>
            <a:r>
              <a:rPr sz="1100" i="1" spc="-5" dirty="0">
                <a:latin typeface="LM Sans 10"/>
                <a:cs typeface="LM Sans 10"/>
              </a:rPr>
              <a:t>H</a:t>
            </a:r>
            <a:r>
              <a:rPr sz="1100" spc="-5" dirty="0">
                <a:latin typeface="LM Sans 10"/>
                <a:cs typeface="LM Sans 10"/>
              </a:rPr>
              <a:t>(</a:t>
            </a:r>
            <a:r>
              <a:rPr sz="1100" spc="-5" dirty="0">
                <a:latin typeface="Arial"/>
                <a:cs typeface="Arial"/>
              </a:rPr>
              <a:t>4</a:t>
            </a:r>
            <a:r>
              <a:rPr sz="1100" i="1" spc="-5" dirty="0">
                <a:latin typeface="LM Roman Dunhill 10"/>
                <a:cs typeface="LM Roman Dunhill 10"/>
              </a:rPr>
              <a:t>, </a:t>
            </a:r>
            <a:r>
              <a:rPr sz="1100" spc="-55" dirty="0">
                <a:latin typeface="Arial"/>
                <a:cs typeface="Arial"/>
              </a:rPr>
              <a:t>11</a:t>
            </a:r>
            <a:r>
              <a:rPr sz="1100" spc="-55" dirty="0">
                <a:latin typeface="LM Sans 10"/>
                <a:cs typeface="LM Sans 10"/>
              </a:rPr>
              <a:t>) </a:t>
            </a:r>
            <a:r>
              <a:rPr sz="1100" spc="-10" dirty="0">
                <a:latin typeface="LM Sans 10"/>
                <a:cs typeface="LM Sans 10"/>
              </a:rPr>
              <a:t>=</a:t>
            </a:r>
            <a:r>
              <a:rPr sz="1100" spc="-265" dirty="0">
                <a:latin typeface="LM Sans 10"/>
                <a:cs typeface="LM Sans 10"/>
              </a:rPr>
              <a:t> </a:t>
            </a:r>
            <a:r>
              <a:rPr sz="1100" spc="-70" dirty="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315" y="3336761"/>
            <a:ext cx="626110" cy="12318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b="1" spc="10" dirty="0">
                <a:solidFill>
                  <a:srgbClr val="7A0000"/>
                </a:solidFill>
                <a:latin typeface="Arial"/>
                <a:cs typeface="Arial"/>
              </a:rPr>
              <a:t>11.08.20214</a:t>
            </a:r>
            <a:r>
              <a:rPr sz="600" b="1" spc="-80" dirty="0">
                <a:solidFill>
                  <a:srgbClr val="7A0000"/>
                </a:solidFill>
                <a:latin typeface="Arial"/>
                <a:cs typeface="Arial"/>
              </a:rPr>
              <a:t> </a:t>
            </a:r>
            <a:r>
              <a:rPr sz="600" b="1" spc="175" dirty="0">
                <a:solidFill>
                  <a:srgbClr val="7A0000"/>
                </a:solidFill>
                <a:latin typeface="Arial"/>
                <a:cs typeface="Arial"/>
              </a:rPr>
              <a:t>/</a:t>
            </a:r>
            <a:r>
              <a:rPr sz="600" b="1" spc="-80" dirty="0">
                <a:solidFill>
                  <a:srgbClr val="7A0000"/>
                </a:solidFill>
                <a:latin typeface="Arial"/>
                <a:cs typeface="Arial"/>
              </a:rPr>
              <a:t> </a:t>
            </a:r>
            <a:r>
              <a:rPr sz="600" b="1" spc="5" dirty="0">
                <a:solidFill>
                  <a:srgbClr val="7A0000"/>
                </a:solidFill>
                <a:latin typeface="Arial"/>
                <a:cs typeface="Arial"/>
              </a:rPr>
              <a:t>12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615EEA-B503-4DA1-85FE-13EFAAC7FF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01" y="250121"/>
            <a:ext cx="626124" cy="67450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1884"/>
            <a:ext cx="2084705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50" dirty="0">
                <a:solidFill>
                  <a:srgbClr val="CC0000"/>
                </a:solidFill>
              </a:rPr>
              <a:t>Introduction::semi-local</a:t>
            </a:r>
            <a:r>
              <a:rPr sz="1400" b="1" spc="75" dirty="0">
                <a:solidFill>
                  <a:srgbClr val="CC0000"/>
                </a:solidFill>
              </a:rPr>
              <a:t> </a:t>
            </a:r>
            <a:r>
              <a:rPr sz="1400" b="1" spc="-120" dirty="0">
                <a:solidFill>
                  <a:srgbClr val="CC0000"/>
                </a:solidFill>
              </a:rPr>
              <a:t>LCS</a:t>
            </a:r>
            <a:endParaRPr sz="1400" b="1" dirty="0"/>
          </a:p>
        </p:txBody>
      </p:sp>
      <p:sp>
        <p:nvSpPr>
          <p:cNvPr id="3" name="object 3"/>
          <p:cNvSpPr/>
          <p:nvPr/>
        </p:nvSpPr>
        <p:spPr>
          <a:xfrm>
            <a:off x="281089" y="641858"/>
            <a:ext cx="65265" cy="65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1332" y="558405"/>
            <a:ext cx="4006850" cy="25050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90"/>
              </a:spcBef>
            </a:pPr>
            <a:r>
              <a:rPr sz="1100" spc="-90" dirty="0">
                <a:latin typeface="Arial"/>
                <a:cs typeface="Arial"/>
              </a:rPr>
              <a:t>Can </a:t>
            </a:r>
            <a:r>
              <a:rPr sz="1100" spc="-80" dirty="0">
                <a:latin typeface="Arial"/>
                <a:cs typeface="Arial"/>
              </a:rPr>
              <a:t>be </a:t>
            </a:r>
            <a:r>
              <a:rPr sz="1100" spc="-100" dirty="0">
                <a:latin typeface="Arial"/>
                <a:cs typeface="Arial"/>
              </a:rPr>
              <a:t>expressed </a:t>
            </a:r>
            <a:r>
              <a:rPr sz="1100" spc="-45" dirty="0">
                <a:latin typeface="Arial"/>
                <a:cs typeface="Arial"/>
              </a:rPr>
              <a:t>via </a:t>
            </a:r>
            <a:r>
              <a:rPr sz="1100" spc="-35" dirty="0">
                <a:latin typeface="Arial"/>
                <a:cs typeface="Arial"/>
              </a:rPr>
              <a:t>sticky </a:t>
            </a:r>
            <a:r>
              <a:rPr sz="1100" spc="-60" dirty="0">
                <a:latin typeface="Arial"/>
                <a:cs typeface="Arial"/>
              </a:rPr>
              <a:t>braids </a:t>
            </a:r>
            <a:r>
              <a:rPr sz="1100" spc="-55" dirty="0">
                <a:latin typeface="Arial"/>
                <a:cs typeface="Arial"/>
              </a:rPr>
              <a:t>objects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spc="-90" dirty="0">
                <a:latin typeface="Arial"/>
                <a:cs typeface="Arial"/>
              </a:rPr>
              <a:t>size </a:t>
            </a:r>
            <a:r>
              <a:rPr sz="1100" i="1" spc="-10" dirty="0">
                <a:latin typeface="LM Sans 10"/>
                <a:cs typeface="LM Sans 10"/>
              </a:rPr>
              <a:t>n </a:t>
            </a:r>
            <a:r>
              <a:rPr sz="1100" spc="-10" dirty="0">
                <a:latin typeface="LM Sans 10"/>
                <a:cs typeface="LM Sans 10"/>
              </a:rPr>
              <a:t>+ </a:t>
            </a:r>
            <a:r>
              <a:rPr sz="1100" i="1" spc="-10" dirty="0">
                <a:latin typeface="LM Sans 10"/>
                <a:cs typeface="LM Sans 10"/>
              </a:rPr>
              <a:t>m</a:t>
            </a:r>
            <a:endParaRPr sz="1100" dirty="0">
              <a:latin typeface="LM Sans 10"/>
              <a:cs typeface="LM Sans 10"/>
            </a:endParaRPr>
          </a:p>
          <a:p>
            <a:pPr marL="254000">
              <a:lnSpc>
                <a:spcPct val="100000"/>
              </a:lnSpc>
              <a:spcBef>
                <a:spcPts val="1110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dirty="0">
                <a:latin typeface="LM Sans 10"/>
                <a:cs typeface="LM Sans 10"/>
              </a:rPr>
              <a:t>Embeddings </a:t>
            </a:r>
            <a:r>
              <a:rPr sz="1000" spc="-10" dirty="0">
                <a:latin typeface="LM Sans 10"/>
                <a:cs typeface="LM Sans 10"/>
              </a:rPr>
              <a:t>into </a:t>
            </a:r>
            <a:r>
              <a:rPr sz="1000" spc="-5" dirty="0">
                <a:latin typeface="LM Sans 10"/>
                <a:cs typeface="LM Sans 10"/>
              </a:rPr>
              <a:t>LCS</a:t>
            </a:r>
            <a:r>
              <a:rPr sz="1000" spc="35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grid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 dirty="0">
              <a:latin typeface="LM Sans 10"/>
              <a:cs typeface="LM Sans 10"/>
            </a:endParaRPr>
          </a:p>
          <a:p>
            <a:pPr marL="524510">
              <a:lnSpc>
                <a:spcPct val="100000"/>
              </a:lnSpc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 </a:t>
            </a:r>
            <a:r>
              <a:rPr sz="900" spc="-5" dirty="0">
                <a:latin typeface="LM Sans 9"/>
                <a:cs typeface="LM Sans 9"/>
              </a:rPr>
              <a:t>rotate </a:t>
            </a:r>
            <a:r>
              <a:rPr sz="900" spc="-10" dirty="0">
                <a:latin typeface="LM Sans 9"/>
                <a:cs typeface="LM Sans 9"/>
              </a:rPr>
              <a:t>braid </a:t>
            </a:r>
            <a:r>
              <a:rPr sz="900" spc="-20" dirty="0">
                <a:latin typeface="LM Sans 9"/>
                <a:cs typeface="LM Sans 9"/>
              </a:rPr>
              <a:t>by </a:t>
            </a:r>
            <a:r>
              <a:rPr sz="900" spc="-5" dirty="0">
                <a:latin typeface="LM Sans 9"/>
                <a:cs typeface="LM Sans 9"/>
              </a:rPr>
              <a:t>45 </a:t>
            </a:r>
            <a:r>
              <a:rPr sz="900" spc="-10" dirty="0">
                <a:latin typeface="LM Sans 9"/>
                <a:cs typeface="LM Sans 9"/>
              </a:rPr>
              <a:t>degrees</a:t>
            </a:r>
            <a:r>
              <a:rPr sz="900" spc="-8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anti-clockwise</a:t>
            </a:r>
            <a:endParaRPr sz="900" dirty="0">
              <a:latin typeface="LM Sans 9"/>
              <a:cs typeface="LM Sans 9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00" dirty="0">
              <a:latin typeface="LM Sans 9"/>
              <a:cs typeface="LM Sans 9"/>
            </a:endParaRPr>
          </a:p>
          <a:p>
            <a:pPr marL="524510">
              <a:lnSpc>
                <a:spcPct val="100000"/>
              </a:lnSpc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 </a:t>
            </a:r>
            <a:r>
              <a:rPr sz="900" spc="-5" dirty="0">
                <a:latin typeface="LM Sans 9"/>
                <a:cs typeface="LM Sans 9"/>
              </a:rPr>
              <a:t>symbol matches – </a:t>
            </a:r>
            <a:r>
              <a:rPr sz="900" spc="-10" dirty="0">
                <a:latin typeface="LM Sans 9"/>
                <a:cs typeface="LM Sans 9"/>
              </a:rPr>
              <a:t>barrier </a:t>
            </a:r>
            <a:r>
              <a:rPr sz="900" spc="-15" dirty="0">
                <a:latin typeface="LM Sans 9"/>
                <a:cs typeface="LM Sans 9"/>
              </a:rPr>
              <a:t>for </a:t>
            </a:r>
            <a:r>
              <a:rPr sz="900" spc="-10" dirty="0">
                <a:latin typeface="LM Sans 9"/>
                <a:cs typeface="LM Sans 9"/>
              </a:rPr>
              <a:t>strands </a:t>
            </a:r>
            <a:r>
              <a:rPr sz="900" spc="-5" dirty="0">
                <a:latin typeface="LM Sans 9"/>
                <a:cs typeface="LM Sans 9"/>
              </a:rPr>
              <a:t>to</a:t>
            </a:r>
            <a:r>
              <a:rPr sz="900" spc="-60" dirty="0">
                <a:latin typeface="LM Sans 9"/>
                <a:cs typeface="LM Sans 9"/>
              </a:rPr>
              <a:t> </a:t>
            </a:r>
            <a:r>
              <a:rPr sz="900" spc="-5" dirty="0">
                <a:latin typeface="LM Sans 9"/>
                <a:cs typeface="LM Sans 9"/>
              </a:rPr>
              <a:t>intersect</a:t>
            </a:r>
            <a:endParaRPr sz="900" dirty="0">
              <a:latin typeface="LM Sans 9"/>
              <a:cs typeface="LM Sans 9"/>
            </a:endParaRPr>
          </a:p>
          <a:p>
            <a:pPr>
              <a:lnSpc>
                <a:spcPct val="100000"/>
              </a:lnSpc>
            </a:pPr>
            <a:endParaRPr sz="850" dirty="0">
              <a:latin typeface="LM Sans 9"/>
              <a:cs typeface="LM Sans 9"/>
            </a:endParaRPr>
          </a:p>
          <a:p>
            <a:pPr marL="254000">
              <a:lnSpc>
                <a:spcPct val="1000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spc="-45" dirty="0">
                <a:latin typeface="LM Sans 10"/>
                <a:cs typeface="LM Sans 10"/>
              </a:rPr>
              <a:t>Two</a:t>
            </a:r>
            <a:r>
              <a:rPr sz="1000" spc="40" dirty="0">
                <a:latin typeface="LM Sans 10"/>
                <a:cs typeface="LM Sans 10"/>
              </a:rPr>
              <a:t> </a:t>
            </a:r>
            <a:r>
              <a:rPr sz="1000" spc="-10" dirty="0">
                <a:latin typeface="LM Sans 10"/>
                <a:cs typeface="LM Sans 10"/>
              </a:rPr>
              <a:t>approach:</a:t>
            </a:r>
            <a:endParaRPr sz="1000" dirty="0">
              <a:latin typeface="LM Sans 10"/>
              <a:cs typeface="LM Sans 1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 dirty="0">
              <a:latin typeface="LM Sans 10"/>
              <a:cs typeface="LM Sans 10"/>
            </a:endParaRPr>
          </a:p>
          <a:p>
            <a:pPr marL="668020" marR="68580" indent="-144145">
              <a:lnSpc>
                <a:spcPct val="101499"/>
              </a:lnSpc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 </a:t>
            </a:r>
            <a:r>
              <a:rPr sz="900" spc="-10" dirty="0">
                <a:latin typeface="LM Sans 9"/>
                <a:cs typeface="LM Sans 9"/>
              </a:rPr>
              <a:t>Divide-and-conquer: split </a:t>
            </a:r>
            <a:r>
              <a:rPr sz="900" spc="-5" dirty="0">
                <a:latin typeface="LM Sans 9"/>
                <a:cs typeface="LM Sans 9"/>
              </a:rPr>
              <a:t>into </a:t>
            </a:r>
            <a:r>
              <a:rPr sz="900" spc="-10" dirty="0">
                <a:latin typeface="LM Sans 9"/>
                <a:cs typeface="LM Sans 9"/>
              </a:rPr>
              <a:t>smaller braids; </a:t>
            </a:r>
            <a:r>
              <a:rPr sz="900" spc="-5" dirty="0">
                <a:latin typeface="LM Sans 9"/>
                <a:cs typeface="LM Sans 9"/>
              </a:rPr>
              <a:t>to </a:t>
            </a:r>
            <a:r>
              <a:rPr sz="900" spc="-10" dirty="0">
                <a:latin typeface="LM Sans 9"/>
                <a:cs typeface="LM Sans 9"/>
              </a:rPr>
              <a:t>concatenate apply  sticky braid</a:t>
            </a:r>
            <a:r>
              <a:rPr sz="900" spc="-5" dirty="0">
                <a:latin typeface="LM Sans 9"/>
                <a:cs typeface="LM Sans 9"/>
              </a:rPr>
              <a:t> multiplication</a:t>
            </a:r>
            <a:endParaRPr sz="900" dirty="0">
              <a:latin typeface="LM Sans 9"/>
              <a:cs typeface="LM Sans 9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00" dirty="0">
              <a:latin typeface="LM Sans 9"/>
              <a:cs typeface="LM Sans 9"/>
            </a:endParaRPr>
          </a:p>
          <a:p>
            <a:pPr marL="524510">
              <a:lnSpc>
                <a:spcPct val="100000"/>
              </a:lnSpc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 </a:t>
            </a:r>
            <a:r>
              <a:rPr sz="900" spc="-10" dirty="0">
                <a:latin typeface="LM Sans 9"/>
                <a:cs typeface="LM Sans 9"/>
              </a:rPr>
              <a:t>DP: </a:t>
            </a:r>
            <a:r>
              <a:rPr sz="900" spc="-5" dirty="0">
                <a:latin typeface="LM Sans 9"/>
                <a:cs typeface="LM Sans 9"/>
              </a:rPr>
              <a:t>process </a:t>
            </a:r>
            <a:r>
              <a:rPr sz="900" spc="-10" dirty="0">
                <a:latin typeface="LM Sans 9"/>
                <a:cs typeface="LM Sans 9"/>
              </a:rPr>
              <a:t>cell-by-cell and cross strands </a:t>
            </a:r>
            <a:r>
              <a:rPr sz="900" spc="-5" dirty="0">
                <a:latin typeface="LM Sans 9"/>
                <a:cs typeface="LM Sans 9"/>
              </a:rPr>
              <a:t>if</a:t>
            </a:r>
            <a:r>
              <a:rPr sz="900" spc="-60" dirty="0">
                <a:latin typeface="LM Sans 9"/>
                <a:cs typeface="LM Sans 9"/>
              </a:rPr>
              <a:t> </a:t>
            </a:r>
            <a:r>
              <a:rPr sz="900" spc="-10" dirty="0">
                <a:latin typeface="LM Sans 9"/>
                <a:cs typeface="LM Sans 9"/>
              </a:rPr>
              <a:t>needed</a:t>
            </a:r>
            <a:endParaRPr sz="900" dirty="0">
              <a:latin typeface="LM Sans 9"/>
              <a:cs typeface="LM Sans 9"/>
            </a:endParaRPr>
          </a:p>
          <a:p>
            <a:pPr>
              <a:lnSpc>
                <a:spcPct val="100000"/>
              </a:lnSpc>
            </a:pPr>
            <a:endParaRPr sz="850" dirty="0">
              <a:latin typeface="LM Sans 9"/>
              <a:cs typeface="LM Sans 9"/>
            </a:endParaRPr>
          </a:p>
          <a:p>
            <a:pPr marL="254000">
              <a:lnSpc>
                <a:spcPct val="1000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z="900" spc="562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i="1" spc="15" dirty="0">
                <a:latin typeface="LM Sans 10"/>
                <a:cs typeface="LM Sans 10"/>
              </a:rPr>
              <a:t>O</a:t>
            </a:r>
            <a:r>
              <a:rPr sz="1000" spc="15" dirty="0">
                <a:latin typeface="LM Sans 10"/>
                <a:cs typeface="LM Sans 10"/>
              </a:rPr>
              <a:t>(</a:t>
            </a:r>
            <a:r>
              <a:rPr sz="1000" i="1" spc="15" dirty="0">
                <a:latin typeface="LM Sans 10"/>
                <a:cs typeface="LM Sans 10"/>
              </a:rPr>
              <a:t>nm</a:t>
            </a:r>
            <a:r>
              <a:rPr sz="1000" spc="15" dirty="0">
                <a:latin typeface="LM Sans 10"/>
                <a:cs typeface="LM Sans 10"/>
              </a:rPr>
              <a:t>)</a:t>
            </a:r>
            <a:endParaRPr sz="1000" dirty="0">
              <a:latin typeface="LM Sans 10"/>
              <a:cs typeface="LM Sans 1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E43DD2-30A0-4D8C-9B3D-08A5CDEEB7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01" y="250121"/>
            <a:ext cx="626124" cy="67450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1884"/>
            <a:ext cx="20847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CC0000"/>
                </a:solidFill>
                <a:latin typeface="Arial"/>
                <a:cs typeface="Arial"/>
              </a:rPr>
              <a:t>Introduction::semi-local</a:t>
            </a:r>
            <a:r>
              <a:rPr sz="1400" spc="7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spc="-120" dirty="0">
                <a:solidFill>
                  <a:srgbClr val="CC0000"/>
                </a:solidFill>
                <a:latin typeface="Arial"/>
                <a:cs typeface="Arial"/>
              </a:rPr>
              <a:t>LCS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9073" y="1833229"/>
            <a:ext cx="545465" cy="66738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700" spc="15" dirty="0">
                <a:latin typeface="LM Roman 8"/>
                <a:cs typeface="LM Roman 8"/>
              </a:rPr>
              <a:t>2</a:t>
            </a:r>
            <a:endParaRPr sz="700">
              <a:latin typeface="LM Roman 8"/>
              <a:cs typeface="LM Roman 8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700" spc="15" dirty="0">
                <a:latin typeface="LM Roman 8"/>
                <a:cs typeface="LM Roman 8"/>
              </a:rPr>
              <a:t>1</a:t>
            </a:r>
            <a:endParaRPr sz="700">
              <a:latin typeface="LM Roman 8"/>
              <a:cs typeface="LM Roman 8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700" spc="15" dirty="0">
                <a:latin typeface="LM Roman 8"/>
                <a:cs typeface="LM Roman 8"/>
              </a:rPr>
              <a:t>0</a:t>
            </a:r>
            <a:endParaRPr sz="700">
              <a:latin typeface="LM Roman 8"/>
              <a:cs typeface="LM Roman 8"/>
            </a:endParaRPr>
          </a:p>
          <a:p>
            <a:pPr marL="152400">
              <a:lnSpc>
                <a:spcPct val="100000"/>
              </a:lnSpc>
              <a:spcBef>
                <a:spcPts val="310"/>
              </a:spcBef>
            </a:pPr>
            <a:r>
              <a:rPr sz="700" spc="15" dirty="0">
                <a:latin typeface="LM Roman 8"/>
                <a:cs typeface="LM Roman 8"/>
              </a:rPr>
              <a:t>0 1</a:t>
            </a:r>
            <a:r>
              <a:rPr sz="700" spc="170" dirty="0">
                <a:latin typeface="LM Roman 8"/>
                <a:cs typeface="LM Roman 8"/>
              </a:rPr>
              <a:t> </a:t>
            </a:r>
            <a:r>
              <a:rPr sz="700" spc="15" dirty="0">
                <a:latin typeface="LM Roman 8"/>
                <a:cs typeface="LM Roman 8"/>
              </a:rPr>
              <a:t>2</a:t>
            </a:r>
            <a:endParaRPr sz="700">
              <a:latin typeface="LM Roman 8"/>
              <a:cs typeface="LM Roman 8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49332" y="866214"/>
            <a:ext cx="643890" cy="3270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700" i="1" spc="60" dirty="0">
                <a:latin typeface="LM Sans 8"/>
                <a:cs typeface="LM Sans 8"/>
              </a:rPr>
              <a:t>m</a:t>
            </a:r>
            <a:r>
              <a:rPr sz="700" spc="60" dirty="0">
                <a:latin typeface="LM Roman 8"/>
                <a:cs typeface="LM Roman 8"/>
              </a:rPr>
              <a:t>+</a:t>
            </a:r>
            <a:r>
              <a:rPr sz="700" i="1" spc="60" dirty="0">
                <a:latin typeface="LM Sans 8"/>
                <a:cs typeface="LM Sans 8"/>
              </a:rPr>
              <a:t>n</a:t>
            </a:r>
            <a:r>
              <a:rPr sz="700" i="1" spc="60" dirty="0">
                <a:latin typeface="Arial"/>
                <a:cs typeface="Arial"/>
              </a:rPr>
              <a:t>−</a:t>
            </a:r>
            <a:r>
              <a:rPr sz="700" spc="60" dirty="0">
                <a:latin typeface="LM Roman 8"/>
                <a:cs typeface="LM Roman 8"/>
              </a:rPr>
              <a:t>1</a:t>
            </a:r>
            <a:endParaRPr sz="700">
              <a:latin typeface="LM Roman 8"/>
              <a:cs typeface="LM Roman 8"/>
            </a:endParaRPr>
          </a:p>
          <a:p>
            <a:pPr marL="295275">
              <a:lnSpc>
                <a:spcPct val="100000"/>
              </a:lnSpc>
              <a:spcBef>
                <a:spcPts val="345"/>
              </a:spcBef>
            </a:pPr>
            <a:r>
              <a:rPr sz="700" i="1" spc="35" dirty="0">
                <a:latin typeface="LM Sans 8"/>
                <a:cs typeface="LM Sans 8"/>
              </a:rPr>
              <a:t>m</a:t>
            </a:r>
            <a:r>
              <a:rPr sz="700" spc="25" dirty="0">
                <a:latin typeface="LM Roman 8"/>
                <a:cs typeface="LM Roman 8"/>
              </a:rPr>
              <a:t>+</a:t>
            </a:r>
            <a:r>
              <a:rPr sz="700" i="1" spc="25" dirty="0">
                <a:latin typeface="LM Sans 8"/>
                <a:cs typeface="LM Sans 8"/>
              </a:rPr>
              <a:t>n</a:t>
            </a:r>
            <a:r>
              <a:rPr sz="700" i="1" spc="195" dirty="0">
                <a:latin typeface="Arial"/>
                <a:cs typeface="Arial"/>
              </a:rPr>
              <a:t>−</a:t>
            </a:r>
            <a:r>
              <a:rPr sz="700" spc="15" dirty="0">
                <a:latin typeface="LM Roman 8"/>
                <a:cs typeface="LM Roman 8"/>
              </a:rPr>
              <a:t>1</a:t>
            </a:r>
            <a:endParaRPr sz="700">
              <a:latin typeface="LM Roman 8"/>
              <a:cs typeface="LM Roman 8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54392" y="1043744"/>
            <a:ext cx="2167890" cy="1341120"/>
            <a:chOff x="1054392" y="1043744"/>
            <a:chExt cx="2167890" cy="1341120"/>
          </a:xfrm>
        </p:grpSpPr>
        <p:sp>
          <p:nvSpPr>
            <p:cNvPr id="6" name="object 6"/>
            <p:cNvSpPr/>
            <p:nvPr/>
          </p:nvSpPr>
          <p:spPr>
            <a:xfrm>
              <a:off x="1063687" y="1053039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4" h="165734">
                  <a:moveTo>
                    <a:pt x="0" y="0"/>
                  </a:moveTo>
                  <a:lnTo>
                    <a:pt x="0" y="165290"/>
                  </a:lnTo>
                  <a:lnTo>
                    <a:pt x="165290" y="165290"/>
                  </a:lnTo>
                  <a:lnTo>
                    <a:pt x="165290" y="0"/>
                  </a:lnTo>
                  <a:lnTo>
                    <a:pt x="0" y="0"/>
                  </a:lnTo>
                  <a:close/>
                </a:path>
              </a:pathLst>
            </a:custGeom>
            <a:ln w="18589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3687" y="1053039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4" h="165734">
                  <a:moveTo>
                    <a:pt x="0" y="0"/>
                  </a:moveTo>
                  <a:lnTo>
                    <a:pt x="165290" y="165290"/>
                  </a:lnTo>
                </a:path>
              </a:pathLst>
            </a:custGeom>
            <a:ln w="18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28978" y="1053039"/>
              <a:ext cx="495934" cy="165735"/>
            </a:xfrm>
            <a:custGeom>
              <a:avLst/>
              <a:gdLst/>
              <a:ahLst/>
              <a:cxnLst/>
              <a:rect l="l" t="t" r="r" b="b"/>
              <a:pathLst>
                <a:path w="495935" h="165734">
                  <a:moveTo>
                    <a:pt x="0" y="0"/>
                  </a:moveTo>
                  <a:lnTo>
                    <a:pt x="0" y="165290"/>
                  </a:lnTo>
                  <a:lnTo>
                    <a:pt x="165290" y="165290"/>
                  </a:lnTo>
                  <a:lnTo>
                    <a:pt x="165290" y="0"/>
                  </a:lnTo>
                  <a:lnTo>
                    <a:pt x="0" y="0"/>
                  </a:lnTo>
                  <a:close/>
                </a:path>
                <a:path w="495935" h="165734">
                  <a:moveTo>
                    <a:pt x="165290" y="0"/>
                  </a:moveTo>
                  <a:lnTo>
                    <a:pt x="165290" y="165290"/>
                  </a:lnTo>
                  <a:lnTo>
                    <a:pt x="330581" y="165290"/>
                  </a:lnTo>
                  <a:lnTo>
                    <a:pt x="330581" y="0"/>
                  </a:lnTo>
                  <a:lnTo>
                    <a:pt x="165290" y="0"/>
                  </a:lnTo>
                  <a:close/>
                </a:path>
                <a:path w="495935" h="165734">
                  <a:moveTo>
                    <a:pt x="330581" y="0"/>
                  </a:moveTo>
                  <a:lnTo>
                    <a:pt x="330581" y="165290"/>
                  </a:lnTo>
                  <a:lnTo>
                    <a:pt x="495871" y="165290"/>
                  </a:lnTo>
                  <a:lnTo>
                    <a:pt x="495871" y="0"/>
                  </a:lnTo>
                  <a:lnTo>
                    <a:pt x="330581" y="0"/>
                  </a:lnTo>
                  <a:close/>
                </a:path>
              </a:pathLst>
            </a:custGeom>
            <a:ln w="18589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9559" y="1053039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5" h="165734">
                  <a:moveTo>
                    <a:pt x="0" y="0"/>
                  </a:moveTo>
                  <a:lnTo>
                    <a:pt x="165290" y="165290"/>
                  </a:lnTo>
                </a:path>
              </a:pathLst>
            </a:custGeom>
            <a:ln w="18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24849" y="1053039"/>
              <a:ext cx="495934" cy="165735"/>
            </a:xfrm>
            <a:custGeom>
              <a:avLst/>
              <a:gdLst/>
              <a:ahLst/>
              <a:cxnLst/>
              <a:rect l="l" t="t" r="r" b="b"/>
              <a:pathLst>
                <a:path w="495935" h="165734">
                  <a:moveTo>
                    <a:pt x="0" y="0"/>
                  </a:moveTo>
                  <a:lnTo>
                    <a:pt x="0" y="165290"/>
                  </a:lnTo>
                  <a:lnTo>
                    <a:pt x="165290" y="165290"/>
                  </a:lnTo>
                  <a:lnTo>
                    <a:pt x="165290" y="0"/>
                  </a:lnTo>
                  <a:lnTo>
                    <a:pt x="0" y="0"/>
                  </a:lnTo>
                  <a:close/>
                </a:path>
                <a:path w="495935" h="165734">
                  <a:moveTo>
                    <a:pt x="165290" y="0"/>
                  </a:moveTo>
                  <a:lnTo>
                    <a:pt x="165290" y="165290"/>
                  </a:lnTo>
                  <a:lnTo>
                    <a:pt x="330581" y="165290"/>
                  </a:lnTo>
                  <a:lnTo>
                    <a:pt x="330581" y="0"/>
                  </a:lnTo>
                  <a:lnTo>
                    <a:pt x="165290" y="0"/>
                  </a:lnTo>
                  <a:close/>
                </a:path>
                <a:path w="495935" h="165734">
                  <a:moveTo>
                    <a:pt x="330581" y="0"/>
                  </a:moveTo>
                  <a:lnTo>
                    <a:pt x="330581" y="165290"/>
                  </a:lnTo>
                  <a:lnTo>
                    <a:pt x="495871" y="165290"/>
                  </a:lnTo>
                  <a:lnTo>
                    <a:pt x="495871" y="0"/>
                  </a:lnTo>
                  <a:lnTo>
                    <a:pt x="330581" y="0"/>
                  </a:lnTo>
                  <a:close/>
                </a:path>
              </a:pathLst>
            </a:custGeom>
            <a:ln w="18589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55431" y="1053039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5" h="165734">
                  <a:moveTo>
                    <a:pt x="0" y="0"/>
                  </a:moveTo>
                  <a:lnTo>
                    <a:pt x="165290" y="165290"/>
                  </a:lnTo>
                </a:path>
              </a:pathLst>
            </a:custGeom>
            <a:ln w="18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20721" y="1053039"/>
              <a:ext cx="495934" cy="165735"/>
            </a:xfrm>
            <a:custGeom>
              <a:avLst/>
              <a:gdLst/>
              <a:ahLst/>
              <a:cxnLst/>
              <a:rect l="l" t="t" r="r" b="b"/>
              <a:pathLst>
                <a:path w="495935" h="165734">
                  <a:moveTo>
                    <a:pt x="0" y="0"/>
                  </a:moveTo>
                  <a:lnTo>
                    <a:pt x="0" y="165290"/>
                  </a:lnTo>
                  <a:lnTo>
                    <a:pt x="165288" y="165290"/>
                  </a:lnTo>
                  <a:lnTo>
                    <a:pt x="165288" y="0"/>
                  </a:lnTo>
                  <a:lnTo>
                    <a:pt x="0" y="0"/>
                  </a:lnTo>
                  <a:close/>
                </a:path>
                <a:path w="495935" h="165734">
                  <a:moveTo>
                    <a:pt x="165288" y="0"/>
                  </a:moveTo>
                  <a:lnTo>
                    <a:pt x="165288" y="165290"/>
                  </a:lnTo>
                  <a:lnTo>
                    <a:pt x="330585" y="165290"/>
                  </a:lnTo>
                  <a:lnTo>
                    <a:pt x="330585" y="0"/>
                  </a:lnTo>
                  <a:lnTo>
                    <a:pt x="165288" y="0"/>
                  </a:lnTo>
                  <a:close/>
                </a:path>
                <a:path w="495935" h="165734">
                  <a:moveTo>
                    <a:pt x="330585" y="0"/>
                  </a:moveTo>
                  <a:lnTo>
                    <a:pt x="330585" y="165290"/>
                  </a:lnTo>
                  <a:lnTo>
                    <a:pt x="495871" y="165290"/>
                  </a:lnTo>
                  <a:lnTo>
                    <a:pt x="495871" y="0"/>
                  </a:lnTo>
                  <a:lnTo>
                    <a:pt x="330585" y="0"/>
                  </a:lnTo>
                  <a:close/>
                </a:path>
              </a:pathLst>
            </a:custGeom>
            <a:ln w="18589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51307" y="1053039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5" h="165734">
                  <a:moveTo>
                    <a:pt x="0" y="0"/>
                  </a:moveTo>
                  <a:lnTo>
                    <a:pt x="165285" y="165290"/>
                  </a:lnTo>
                </a:path>
              </a:pathLst>
            </a:custGeom>
            <a:ln w="18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63687" y="1053039"/>
              <a:ext cx="2148840" cy="330835"/>
            </a:xfrm>
            <a:custGeom>
              <a:avLst/>
              <a:gdLst/>
              <a:ahLst/>
              <a:cxnLst/>
              <a:rect l="l" t="t" r="r" b="b"/>
              <a:pathLst>
                <a:path w="2148840" h="330834">
                  <a:moveTo>
                    <a:pt x="1652906" y="0"/>
                  </a:moveTo>
                  <a:lnTo>
                    <a:pt x="1652906" y="165290"/>
                  </a:lnTo>
                  <a:lnTo>
                    <a:pt x="1818191" y="165290"/>
                  </a:lnTo>
                  <a:lnTo>
                    <a:pt x="1818191" y="0"/>
                  </a:lnTo>
                  <a:lnTo>
                    <a:pt x="1652906" y="0"/>
                  </a:lnTo>
                  <a:close/>
                </a:path>
                <a:path w="2148840" h="330834">
                  <a:moveTo>
                    <a:pt x="1818191" y="0"/>
                  </a:moveTo>
                  <a:lnTo>
                    <a:pt x="1818191" y="165290"/>
                  </a:lnTo>
                  <a:lnTo>
                    <a:pt x="1983489" y="165290"/>
                  </a:lnTo>
                  <a:lnTo>
                    <a:pt x="1983489" y="0"/>
                  </a:lnTo>
                  <a:lnTo>
                    <a:pt x="1818191" y="0"/>
                  </a:lnTo>
                  <a:close/>
                </a:path>
                <a:path w="2148840" h="330834">
                  <a:moveTo>
                    <a:pt x="1983489" y="0"/>
                  </a:moveTo>
                  <a:lnTo>
                    <a:pt x="1983489" y="165290"/>
                  </a:lnTo>
                  <a:lnTo>
                    <a:pt x="2148775" y="165290"/>
                  </a:lnTo>
                  <a:lnTo>
                    <a:pt x="2148775" y="0"/>
                  </a:lnTo>
                  <a:lnTo>
                    <a:pt x="1983489" y="0"/>
                  </a:lnTo>
                  <a:close/>
                </a:path>
                <a:path w="2148840" h="330834">
                  <a:moveTo>
                    <a:pt x="0" y="165290"/>
                  </a:moveTo>
                  <a:lnTo>
                    <a:pt x="0" y="330581"/>
                  </a:lnTo>
                  <a:lnTo>
                    <a:pt x="165290" y="330581"/>
                  </a:lnTo>
                  <a:lnTo>
                    <a:pt x="165290" y="165290"/>
                  </a:lnTo>
                  <a:lnTo>
                    <a:pt x="0" y="165290"/>
                  </a:lnTo>
                  <a:close/>
                </a:path>
                <a:path w="2148840" h="330834">
                  <a:moveTo>
                    <a:pt x="165290" y="165290"/>
                  </a:moveTo>
                  <a:lnTo>
                    <a:pt x="165290" y="330581"/>
                  </a:lnTo>
                  <a:lnTo>
                    <a:pt x="330581" y="330581"/>
                  </a:lnTo>
                  <a:lnTo>
                    <a:pt x="330581" y="165290"/>
                  </a:lnTo>
                  <a:lnTo>
                    <a:pt x="165290" y="165290"/>
                  </a:lnTo>
                  <a:close/>
                </a:path>
              </a:pathLst>
            </a:custGeom>
            <a:ln w="18589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28978" y="1218330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4" h="165734">
                  <a:moveTo>
                    <a:pt x="0" y="0"/>
                  </a:moveTo>
                  <a:lnTo>
                    <a:pt x="165290" y="165290"/>
                  </a:lnTo>
                </a:path>
              </a:pathLst>
            </a:custGeom>
            <a:ln w="18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94268" y="1218330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4" h="165734">
                  <a:moveTo>
                    <a:pt x="0" y="0"/>
                  </a:moveTo>
                  <a:lnTo>
                    <a:pt x="0" y="165290"/>
                  </a:lnTo>
                  <a:lnTo>
                    <a:pt x="165290" y="165290"/>
                  </a:lnTo>
                  <a:lnTo>
                    <a:pt x="165290" y="0"/>
                  </a:lnTo>
                  <a:lnTo>
                    <a:pt x="0" y="0"/>
                  </a:lnTo>
                  <a:close/>
                </a:path>
              </a:pathLst>
            </a:custGeom>
            <a:ln w="18589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94268" y="1218330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4" h="165734">
                  <a:moveTo>
                    <a:pt x="0" y="0"/>
                  </a:moveTo>
                  <a:lnTo>
                    <a:pt x="165290" y="165290"/>
                  </a:lnTo>
                </a:path>
              </a:pathLst>
            </a:custGeom>
            <a:ln w="18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59559" y="1218330"/>
              <a:ext cx="495934" cy="165735"/>
            </a:xfrm>
            <a:custGeom>
              <a:avLst/>
              <a:gdLst/>
              <a:ahLst/>
              <a:cxnLst/>
              <a:rect l="l" t="t" r="r" b="b"/>
              <a:pathLst>
                <a:path w="495935" h="165734">
                  <a:moveTo>
                    <a:pt x="0" y="0"/>
                  </a:moveTo>
                  <a:lnTo>
                    <a:pt x="0" y="165290"/>
                  </a:lnTo>
                  <a:lnTo>
                    <a:pt x="165290" y="165290"/>
                  </a:lnTo>
                  <a:lnTo>
                    <a:pt x="165290" y="0"/>
                  </a:lnTo>
                  <a:lnTo>
                    <a:pt x="0" y="0"/>
                  </a:lnTo>
                  <a:close/>
                </a:path>
                <a:path w="495935" h="165734">
                  <a:moveTo>
                    <a:pt x="165290" y="0"/>
                  </a:moveTo>
                  <a:lnTo>
                    <a:pt x="165290" y="165290"/>
                  </a:lnTo>
                  <a:lnTo>
                    <a:pt x="330581" y="165290"/>
                  </a:lnTo>
                  <a:lnTo>
                    <a:pt x="330581" y="0"/>
                  </a:lnTo>
                  <a:lnTo>
                    <a:pt x="165290" y="0"/>
                  </a:lnTo>
                  <a:close/>
                </a:path>
                <a:path w="495935" h="165734">
                  <a:moveTo>
                    <a:pt x="330581" y="0"/>
                  </a:moveTo>
                  <a:lnTo>
                    <a:pt x="330581" y="165290"/>
                  </a:lnTo>
                  <a:lnTo>
                    <a:pt x="495871" y="165290"/>
                  </a:lnTo>
                  <a:lnTo>
                    <a:pt x="495871" y="0"/>
                  </a:lnTo>
                  <a:lnTo>
                    <a:pt x="330581" y="0"/>
                  </a:lnTo>
                  <a:close/>
                </a:path>
              </a:pathLst>
            </a:custGeom>
            <a:ln w="18589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90140" y="1218330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5" h="165734">
                  <a:moveTo>
                    <a:pt x="0" y="0"/>
                  </a:moveTo>
                  <a:lnTo>
                    <a:pt x="165290" y="165290"/>
                  </a:lnTo>
                </a:path>
              </a:pathLst>
            </a:custGeom>
            <a:ln w="18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55431" y="1218330"/>
              <a:ext cx="495934" cy="165735"/>
            </a:xfrm>
            <a:custGeom>
              <a:avLst/>
              <a:gdLst/>
              <a:ahLst/>
              <a:cxnLst/>
              <a:rect l="l" t="t" r="r" b="b"/>
              <a:pathLst>
                <a:path w="495935" h="165734">
                  <a:moveTo>
                    <a:pt x="0" y="0"/>
                  </a:moveTo>
                  <a:lnTo>
                    <a:pt x="0" y="165290"/>
                  </a:lnTo>
                  <a:lnTo>
                    <a:pt x="165290" y="165290"/>
                  </a:lnTo>
                  <a:lnTo>
                    <a:pt x="165290" y="0"/>
                  </a:lnTo>
                  <a:lnTo>
                    <a:pt x="0" y="0"/>
                  </a:lnTo>
                  <a:close/>
                </a:path>
                <a:path w="495935" h="165734">
                  <a:moveTo>
                    <a:pt x="165290" y="0"/>
                  </a:moveTo>
                  <a:lnTo>
                    <a:pt x="165290" y="165290"/>
                  </a:lnTo>
                  <a:lnTo>
                    <a:pt x="330578" y="165290"/>
                  </a:lnTo>
                  <a:lnTo>
                    <a:pt x="330578" y="0"/>
                  </a:lnTo>
                  <a:lnTo>
                    <a:pt x="165290" y="0"/>
                  </a:lnTo>
                  <a:close/>
                </a:path>
                <a:path w="495935" h="165734">
                  <a:moveTo>
                    <a:pt x="330578" y="0"/>
                  </a:moveTo>
                  <a:lnTo>
                    <a:pt x="330578" y="165290"/>
                  </a:lnTo>
                  <a:lnTo>
                    <a:pt x="495876" y="165290"/>
                  </a:lnTo>
                  <a:lnTo>
                    <a:pt x="495876" y="0"/>
                  </a:lnTo>
                  <a:lnTo>
                    <a:pt x="330578" y="0"/>
                  </a:lnTo>
                  <a:close/>
                </a:path>
              </a:pathLst>
            </a:custGeom>
            <a:ln w="18589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86010" y="1218330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5" h="165734">
                  <a:moveTo>
                    <a:pt x="0" y="0"/>
                  </a:moveTo>
                  <a:lnTo>
                    <a:pt x="165297" y="165290"/>
                  </a:lnTo>
                </a:path>
              </a:pathLst>
            </a:custGeom>
            <a:ln w="18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51307" y="1218330"/>
              <a:ext cx="330835" cy="165735"/>
            </a:xfrm>
            <a:custGeom>
              <a:avLst/>
              <a:gdLst/>
              <a:ahLst/>
              <a:cxnLst/>
              <a:rect l="l" t="t" r="r" b="b"/>
              <a:pathLst>
                <a:path w="330835" h="165734">
                  <a:moveTo>
                    <a:pt x="0" y="0"/>
                  </a:moveTo>
                  <a:lnTo>
                    <a:pt x="0" y="165290"/>
                  </a:lnTo>
                  <a:lnTo>
                    <a:pt x="165285" y="165290"/>
                  </a:lnTo>
                  <a:lnTo>
                    <a:pt x="165285" y="0"/>
                  </a:lnTo>
                  <a:lnTo>
                    <a:pt x="0" y="0"/>
                  </a:lnTo>
                  <a:close/>
                </a:path>
                <a:path w="330835" h="165734">
                  <a:moveTo>
                    <a:pt x="165285" y="0"/>
                  </a:moveTo>
                  <a:lnTo>
                    <a:pt x="165285" y="165290"/>
                  </a:lnTo>
                  <a:lnTo>
                    <a:pt x="330571" y="165290"/>
                  </a:lnTo>
                  <a:lnTo>
                    <a:pt x="330571" y="0"/>
                  </a:lnTo>
                  <a:lnTo>
                    <a:pt x="165285" y="0"/>
                  </a:lnTo>
                  <a:close/>
                </a:path>
              </a:pathLst>
            </a:custGeom>
            <a:ln w="18589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16593" y="1218330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5" h="165734">
                  <a:moveTo>
                    <a:pt x="0" y="0"/>
                  </a:moveTo>
                  <a:lnTo>
                    <a:pt x="165285" y="165290"/>
                  </a:lnTo>
                </a:path>
              </a:pathLst>
            </a:custGeom>
            <a:ln w="18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81879" y="1218330"/>
              <a:ext cx="330835" cy="165735"/>
            </a:xfrm>
            <a:custGeom>
              <a:avLst/>
              <a:gdLst/>
              <a:ahLst/>
              <a:cxnLst/>
              <a:rect l="l" t="t" r="r" b="b"/>
              <a:pathLst>
                <a:path w="330835" h="165734">
                  <a:moveTo>
                    <a:pt x="0" y="0"/>
                  </a:moveTo>
                  <a:lnTo>
                    <a:pt x="0" y="165290"/>
                  </a:lnTo>
                  <a:lnTo>
                    <a:pt x="165297" y="165290"/>
                  </a:lnTo>
                  <a:lnTo>
                    <a:pt x="165297" y="0"/>
                  </a:lnTo>
                  <a:lnTo>
                    <a:pt x="0" y="0"/>
                  </a:lnTo>
                  <a:close/>
                </a:path>
                <a:path w="330835" h="165734">
                  <a:moveTo>
                    <a:pt x="165297" y="0"/>
                  </a:moveTo>
                  <a:lnTo>
                    <a:pt x="165297" y="165290"/>
                  </a:lnTo>
                  <a:lnTo>
                    <a:pt x="330583" y="165290"/>
                  </a:lnTo>
                  <a:lnTo>
                    <a:pt x="330583" y="0"/>
                  </a:lnTo>
                  <a:lnTo>
                    <a:pt x="165297" y="0"/>
                  </a:lnTo>
                  <a:close/>
                </a:path>
              </a:pathLst>
            </a:custGeom>
            <a:ln w="18589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47177" y="1218330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5" h="165734">
                  <a:moveTo>
                    <a:pt x="0" y="0"/>
                  </a:moveTo>
                  <a:lnTo>
                    <a:pt x="165285" y="165290"/>
                  </a:lnTo>
                </a:path>
              </a:pathLst>
            </a:custGeom>
            <a:ln w="18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63687" y="1383620"/>
              <a:ext cx="330835" cy="165735"/>
            </a:xfrm>
            <a:custGeom>
              <a:avLst/>
              <a:gdLst/>
              <a:ahLst/>
              <a:cxnLst/>
              <a:rect l="l" t="t" r="r" b="b"/>
              <a:pathLst>
                <a:path w="330834" h="165734">
                  <a:moveTo>
                    <a:pt x="0" y="0"/>
                  </a:moveTo>
                  <a:lnTo>
                    <a:pt x="0" y="165290"/>
                  </a:lnTo>
                  <a:lnTo>
                    <a:pt x="165290" y="165290"/>
                  </a:lnTo>
                  <a:lnTo>
                    <a:pt x="165290" y="0"/>
                  </a:lnTo>
                  <a:lnTo>
                    <a:pt x="0" y="0"/>
                  </a:lnTo>
                  <a:close/>
                </a:path>
                <a:path w="330834" h="165734">
                  <a:moveTo>
                    <a:pt x="165290" y="0"/>
                  </a:moveTo>
                  <a:lnTo>
                    <a:pt x="165290" y="165290"/>
                  </a:lnTo>
                  <a:lnTo>
                    <a:pt x="330581" y="165290"/>
                  </a:lnTo>
                  <a:lnTo>
                    <a:pt x="330581" y="0"/>
                  </a:lnTo>
                  <a:lnTo>
                    <a:pt x="165290" y="0"/>
                  </a:lnTo>
                  <a:close/>
                </a:path>
              </a:pathLst>
            </a:custGeom>
            <a:ln w="18589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28978" y="1383620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4" h="165734">
                  <a:moveTo>
                    <a:pt x="0" y="0"/>
                  </a:moveTo>
                  <a:lnTo>
                    <a:pt x="165290" y="165290"/>
                  </a:lnTo>
                </a:path>
              </a:pathLst>
            </a:custGeom>
            <a:ln w="18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94268" y="1383620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4" h="165734">
                  <a:moveTo>
                    <a:pt x="0" y="0"/>
                  </a:moveTo>
                  <a:lnTo>
                    <a:pt x="0" y="165290"/>
                  </a:lnTo>
                  <a:lnTo>
                    <a:pt x="165290" y="165290"/>
                  </a:lnTo>
                  <a:lnTo>
                    <a:pt x="165290" y="0"/>
                  </a:lnTo>
                  <a:lnTo>
                    <a:pt x="0" y="0"/>
                  </a:lnTo>
                  <a:close/>
                </a:path>
              </a:pathLst>
            </a:custGeom>
            <a:ln w="18589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94268" y="1383620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4" h="165734">
                  <a:moveTo>
                    <a:pt x="0" y="0"/>
                  </a:moveTo>
                  <a:lnTo>
                    <a:pt x="165290" y="165290"/>
                  </a:lnTo>
                </a:path>
              </a:pathLst>
            </a:custGeom>
            <a:ln w="18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59559" y="1383620"/>
              <a:ext cx="495934" cy="165735"/>
            </a:xfrm>
            <a:custGeom>
              <a:avLst/>
              <a:gdLst/>
              <a:ahLst/>
              <a:cxnLst/>
              <a:rect l="l" t="t" r="r" b="b"/>
              <a:pathLst>
                <a:path w="495935" h="165734">
                  <a:moveTo>
                    <a:pt x="0" y="0"/>
                  </a:moveTo>
                  <a:lnTo>
                    <a:pt x="0" y="165290"/>
                  </a:lnTo>
                  <a:lnTo>
                    <a:pt x="165290" y="165290"/>
                  </a:lnTo>
                  <a:lnTo>
                    <a:pt x="165290" y="0"/>
                  </a:lnTo>
                  <a:lnTo>
                    <a:pt x="0" y="0"/>
                  </a:lnTo>
                  <a:close/>
                </a:path>
                <a:path w="495935" h="165734">
                  <a:moveTo>
                    <a:pt x="165290" y="0"/>
                  </a:moveTo>
                  <a:lnTo>
                    <a:pt x="165290" y="165290"/>
                  </a:lnTo>
                  <a:lnTo>
                    <a:pt x="330581" y="165290"/>
                  </a:lnTo>
                  <a:lnTo>
                    <a:pt x="330581" y="0"/>
                  </a:lnTo>
                  <a:lnTo>
                    <a:pt x="165290" y="0"/>
                  </a:lnTo>
                  <a:close/>
                </a:path>
                <a:path w="495935" h="165734">
                  <a:moveTo>
                    <a:pt x="330581" y="0"/>
                  </a:moveTo>
                  <a:lnTo>
                    <a:pt x="330581" y="165290"/>
                  </a:lnTo>
                  <a:lnTo>
                    <a:pt x="495871" y="165290"/>
                  </a:lnTo>
                  <a:lnTo>
                    <a:pt x="495871" y="0"/>
                  </a:lnTo>
                  <a:lnTo>
                    <a:pt x="330581" y="0"/>
                  </a:lnTo>
                  <a:close/>
                </a:path>
              </a:pathLst>
            </a:custGeom>
            <a:ln w="18589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90140" y="1383620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5" h="165734">
                  <a:moveTo>
                    <a:pt x="0" y="0"/>
                  </a:moveTo>
                  <a:lnTo>
                    <a:pt x="165290" y="165290"/>
                  </a:lnTo>
                </a:path>
              </a:pathLst>
            </a:custGeom>
            <a:ln w="18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55431" y="1383620"/>
              <a:ext cx="495934" cy="165735"/>
            </a:xfrm>
            <a:custGeom>
              <a:avLst/>
              <a:gdLst/>
              <a:ahLst/>
              <a:cxnLst/>
              <a:rect l="l" t="t" r="r" b="b"/>
              <a:pathLst>
                <a:path w="495935" h="165734">
                  <a:moveTo>
                    <a:pt x="0" y="0"/>
                  </a:moveTo>
                  <a:lnTo>
                    <a:pt x="0" y="165290"/>
                  </a:lnTo>
                  <a:lnTo>
                    <a:pt x="165290" y="165290"/>
                  </a:lnTo>
                  <a:lnTo>
                    <a:pt x="165290" y="0"/>
                  </a:lnTo>
                  <a:lnTo>
                    <a:pt x="0" y="0"/>
                  </a:lnTo>
                  <a:close/>
                </a:path>
                <a:path w="495935" h="165734">
                  <a:moveTo>
                    <a:pt x="165290" y="0"/>
                  </a:moveTo>
                  <a:lnTo>
                    <a:pt x="165290" y="165290"/>
                  </a:lnTo>
                  <a:lnTo>
                    <a:pt x="330578" y="165290"/>
                  </a:lnTo>
                  <a:lnTo>
                    <a:pt x="330578" y="0"/>
                  </a:lnTo>
                  <a:lnTo>
                    <a:pt x="165290" y="0"/>
                  </a:lnTo>
                  <a:close/>
                </a:path>
                <a:path w="495935" h="165734">
                  <a:moveTo>
                    <a:pt x="330578" y="0"/>
                  </a:moveTo>
                  <a:lnTo>
                    <a:pt x="330578" y="165290"/>
                  </a:lnTo>
                  <a:lnTo>
                    <a:pt x="495876" y="165290"/>
                  </a:lnTo>
                  <a:lnTo>
                    <a:pt x="495876" y="0"/>
                  </a:lnTo>
                  <a:lnTo>
                    <a:pt x="330578" y="0"/>
                  </a:lnTo>
                  <a:close/>
                </a:path>
              </a:pathLst>
            </a:custGeom>
            <a:ln w="18589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86010" y="1383620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5" h="165734">
                  <a:moveTo>
                    <a:pt x="0" y="0"/>
                  </a:moveTo>
                  <a:lnTo>
                    <a:pt x="165297" y="165290"/>
                  </a:lnTo>
                </a:path>
              </a:pathLst>
            </a:custGeom>
            <a:ln w="18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51307" y="1383620"/>
              <a:ext cx="330835" cy="165735"/>
            </a:xfrm>
            <a:custGeom>
              <a:avLst/>
              <a:gdLst/>
              <a:ahLst/>
              <a:cxnLst/>
              <a:rect l="l" t="t" r="r" b="b"/>
              <a:pathLst>
                <a:path w="330835" h="165734">
                  <a:moveTo>
                    <a:pt x="0" y="0"/>
                  </a:moveTo>
                  <a:lnTo>
                    <a:pt x="0" y="165290"/>
                  </a:lnTo>
                  <a:lnTo>
                    <a:pt x="165285" y="165290"/>
                  </a:lnTo>
                  <a:lnTo>
                    <a:pt x="165285" y="0"/>
                  </a:lnTo>
                  <a:lnTo>
                    <a:pt x="0" y="0"/>
                  </a:lnTo>
                  <a:close/>
                </a:path>
                <a:path w="330835" h="165734">
                  <a:moveTo>
                    <a:pt x="165285" y="0"/>
                  </a:moveTo>
                  <a:lnTo>
                    <a:pt x="165285" y="165290"/>
                  </a:lnTo>
                  <a:lnTo>
                    <a:pt x="330571" y="165290"/>
                  </a:lnTo>
                  <a:lnTo>
                    <a:pt x="330571" y="0"/>
                  </a:lnTo>
                  <a:lnTo>
                    <a:pt x="165285" y="0"/>
                  </a:lnTo>
                  <a:close/>
                </a:path>
              </a:pathLst>
            </a:custGeom>
            <a:ln w="18589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16593" y="1383620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5" h="165734">
                  <a:moveTo>
                    <a:pt x="0" y="0"/>
                  </a:moveTo>
                  <a:lnTo>
                    <a:pt x="165285" y="165290"/>
                  </a:lnTo>
                </a:path>
              </a:pathLst>
            </a:custGeom>
            <a:ln w="18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81879" y="1383620"/>
              <a:ext cx="330835" cy="165735"/>
            </a:xfrm>
            <a:custGeom>
              <a:avLst/>
              <a:gdLst/>
              <a:ahLst/>
              <a:cxnLst/>
              <a:rect l="l" t="t" r="r" b="b"/>
              <a:pathLst>
                <a:path w="330835" h="165734">
                  <a:moveTo>
                    <a:pt x="0" y="0"/>
                  </a:moveTo>
                  <a:lnTo>
                    <a:pt x="0" y="165290"/>
                  </a:lnTo>
                  <a:lnTo>
                    <a:pt x="165297" y="165290"/>
                  </a:lnTo>
                  <a:lnTo>
                    <a:pt x="165297" y="0"/>
                  </a:lnTo>
                  <a:lnTo>
                    <a:pt x="0" y="0"/>
                  </a:lnTo>
                  <a:close/>
                </a:path>
                <a:path w="330835" h="165734">
                  <a:moveTo>
                    <a:pt x="165297" y="0"/>
                  </a:moveTo>
                  <a:lnTo>
                    <a:pt x="165297" y="165290"/>
                  </a:lnTo>
                  <a:lnTo>
                    <a:pt x="330583" y="165290"/>
                  </a:lnTo>
                  <a:lnTo>
                    <a:pt x="330583" y="0"/>
                  </a:lnTo>
                  <a:lnTo>
                    <a:pt x="165297" y="0"/>
                  </a:lnTo>
                  <a:close/>
                </a:path>
              </a:pathLst>
            </a:custGeom>
            <a:ln w="18589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47177" y="1383620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5" h="165734">
                  <a:moveTo>
                    <a:pt x="0" y="0"/>
                  </a:moveTo>
                  <a:lnTo>
                    <a:pt x="165285" y="165290"/>
                  </a:lnTo>
                </a:path>
              </a:pathLst>
            </a:custGeom>
            <a:ln w="18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63687" y="1548911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4" h="165735">
                  <a:moveTo>
                    <a:pt x="0" y="0"/>
                  </a:moveTo>
                  <a:lnTo>
                    <a:pt x="0" y="165290"/>
                  </a:lnTo>
                  <a:lnTo>
                    <a:pt x="165290" y="165290"/>
                  </a:lnTo>
                  <a:lnTo>
                    <a:pt x="165290" y="0"/>
                  </a:lnTo>
                  <a:lnTo>
                    <a:pt x="0" y="0"/>
                  </a:lnTo>
                  <a:close/>
                </a:path>
              </a:pathLst>
            </a:custGeom>
            <a:ln w="18589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63687" y="1548911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4" h="165735">
                  <a:moveTo>
                    <a:pt x="0" y="0"/>
                  </a:moveTo>
                  <a:lnTo>
                    <a:pt x="165290" y="165290"/>
                  </a:lnTo>
                </a:path>
              </a:pathLst>
            </a:custGeom>
            <a:ln w="18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28978" y="1548911"/>
              <a:ext cx="495934" cy="165735"/>
            </a:xfrm>
            <a:custGeom>
              <a:avLst/>
              <a:gdLst/>
              <a:ahLst/>
              <a:cxnLst/>
              <a:rect l="l" t="t" r="r" b="b"/>
              <a:pathLst>
                <a:path w="495935" h="165735">
                  <a:moveTo>
                    <a:pt x="0" y="0"/>
                  </a:moveTo>
                  <a:lnTo>
                    <a:pt x="0" y="165290"/>
                  </a:lnTo>
                  <a:lnTo>
                    <a:pt x="165290" y="165290"/>
                  </a:lnTo>
                  <a:lnTo>
                    <a:pt x="165290" y="0"/>
                  </a:lnTo>
                  <a:lnTo>
                    <a:pt x="0" y="0"/>
                  </a:lnTo>
                  <a:close/>
                </a:path>
                <a:path w="495935" h="165735">
                  <a:moveTo>
                    <a:pt x="165290" y="0"/>
                  </a:moveTo>
                  <a:lnTo>
                    <a:pt x="165290" y="165290"/>
                  </a:lnTo>
                  <a:lnTo>
                    <a:pt x="330581" y="165290"/>
                  </a:lnTo>
                  <a:lnTo>
                    <a:pt x="330581" y="0"/>
                  </a:lnTo>
                  <a:lnTo>
                    <a:pt x="165290" y="0"/>
                  </a:lnTo>
                  <a:close/>
                </a:path>
                <a:path w="495935" h="165735">
                  <a:moveTo>
                    <a:pt x="330581" y="0"/>
                  </a:moveTo>
                  <a:lnTo>
                    <a:pt x="330581" y="165290"/>
                  </a:lnTo>
                  <a:lnTo>
                    <a:pt x="495871" y="165290"/>
                  </a:lnTo>
                  <a:lnTo>
                    <a:pt x="495871" y="0"/>
                  </a:lnTo>
                  <a:lnTo>
                    <a:pt x="330581" y="0"/>
                  </a:lnTo>
                  <a:close/>
                </a:path>
              </a:pathLst>
            </a:custGeom>
            <a:ln w="18589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59559" y="1548911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5" h="165735">
                  <a:moveTo>
                    <a:pt x="0" y="0"/>
                  </a:moveTo>
                  <a:lnTo>
                    <a:pt x="165290" y="165290"/>
                  </a:lnTo>
                </a:path>
              </a:pathLst>
            </a:custGeom>
            <a:ln w="18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724849" y="1548911"/>
              <a:ext cx="495934" cy="165735"/>
            </a:xfrm>
            <a:custGeom>
              <a:avLst/>
              <a:gdLst/>
              <a:ahLst/>
              <a:cxnLst/>
              <a:rect l="l" t="t" r="r" b="b"/>
              <a:pathLst>
                <a:path w="495935" h="165735">
                  <a:moveTo>
                    <a:pt x="0" y="0"/>
                  </a:moveTo>
                  <a:lnTo>
                    <a:pt x="0" y="165290"/>
                  </a:lnTo>
                  <a:lnTo>
                    <a:pt x="165290" y="165290"/>
                  </a:lnTo>
                  <a:lnTo>
                    <a:pt x="165290" y="0"/>
                  </a:lnTo>
                  <a:lnTo>
                    <a:pt x="0" y="0"/>
                  </a:lnTo>
                  <a:close/>
                </a:path>
                <a:path w="495935" h="165735">
                  <a:moveTo>
                    <a:pt x="165290" y="0"/>
                  </a:moveTo>
                  <a:lnTo>
                    <a:pt x="165290" y="165290"/>
                  </a:lnTo>
                  <a:lnTo>
                    <a:pt x="330581" y="165290"/>
                  </a:lnTo>
                  <a:lnTo>
                    <a:pt x="330581" y="0"/>
                  </a:lnTo>
                  <a:lnTo>
                    <a:pt x="165290" y="0"/>
                  </a:lnTo>
                  <a:close/>
                </a:path>
                <a:path w="495935" h="165735">
                  <a:moveTo>
                    <a:pt x="330581" y="0"/>
                  </a:moveTo>
                  <a:lnTo>
                    <a:pt x="330581" y="165290"/>
                  </a:lnTo>
                  <a:lnTo>
                    <a:pt x="495871" y="165290"/>
                  </a:lnTo>
                  <a:lnTo>
                    <a:pt x="495871" y="0"/>
                  </a:lnTo>
                  <a:lnTo>
                    <a:pt x="330581" y="0"/>
                  </a:lnTo>
                  <a:close/>
                </a:path>
              </a:pathLst>
            </a:custGeom>
            <a:ln w="18589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55431" y="1548911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5" h="165735">
                  <a:moveTo>
                    <a:pt x="0" y="0"/>
                  </a:moveTo>
                  <a:lnTo>
                    <a:pt x="165290" y="165290"/>
                  </a:lnTo>
                </a:path>
              </a:pathLst>
            </a:custGeom>
            <a:ln w="18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220721" y="1548911"/>
              <a:ext cx="495934" cy="165735"/>
            </a:xfrm>
            <a:custGeom>
              <a:avLst/>
              <a:gdLst/>
              <a:ahLst/>
              <a:cxnLst/>
              <a:rect l="l" t="t" r="r" b="b"/>
              <a:pathLst>
                <a:path w="495935" h="165735">
                  <a:moveTo>
                    <a:pt x="0" y="0"/>
                  </a:moveTo>
                  <a:lnTo>
                    <a:pt x="0" y="165290"/>
                  </a:lnTo>
                  <a:lnTo>
                    <a:pt x="165288" y="165290"/>
                  </a:lnTo>
                  <a:lnTo>
                    <a:pt x="165288" y="0"/>
                  </a:lnTo>
                  <a:lnTo>
                    <a:pt x="0" y="0"/>
                  </a:lnTo>
                  <a:close/>
                </a:path>
                <a:path w="495935" h="165735">
                  <a:moveTo>
                    <a:pt x="165288" y="0"/>
                  </a:moveTo>
                  <a:lnTo>
                    <a:pt x="165288" y="165290"/>
                  </a:lnTo>
                  <a:lnTo>
                    <a:pt x="330585" y="165290"/>
                  </a:lnTo>
                  <a:lnTo>
                    <a:pt x="330585" y="0"/>
                  </a:lnTo>
                  <a:lnTo>
                    <a:pt x="165288" y="0"/>
                  </a:lnTo>
                  <a:close/>
                </a:path>
                <a:path w="495935" h="165735">
                  <a:moveTo>
                    <a:pt x="330585" y="0"/>
                  </a:moveTo>
                  <a:lnTo>
                    <a:pt x="330585" y="165290"/>
                  </a:lnTo>
                  <a:lnTo>
                    <a:pt x="495871" y="165290"/>
                  </a:lnTo>
                  <a:lnTo>
                    <a:pt x="495871" y="0"/>
                  </a:lnTo>
                  <a:lnTo>
                    <a:pt x="330585" y="0"/>
                  </a:lnTo>
                  <a:close/>
                </a:path>
              </a:pathLst>
            </a:custGeom>
            <a:ln w="18589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51307" y="1548911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5" h="165735">
                  <a:moveTo>
                    <a:pt x="0" y="0"/>
                  </a:moveTo>
                  <a:lnTo>
                    <a:pt x="165285" y="165290"/>
                  </a:lnTo>
                </a:path>
              </a:pathLst>
            </a:custGeom>
            <a:ln w="18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63687" y="1548911"/>
              <a:ext cx="2148840" cy="330835"/>
            </a:xfrm>
            <a:custGeom>
              <a:avLst/>
              <a:gdLst/>
              <a:ahLst/>
              <a:cxnLst/>
              <a:rect l="l" t="t" r="r" b="b"/>
              <a:pathLst>
                <a:path w="2148840" h="330835">
                  <a:moveTo>
                    <a:pt x="1652906" y="0"/>
                  </a:moveTo>
                  <a:lnTo>
                    <a:pt x="1652906" y="165290"/>
                  </a:lnTo>
                  <a:lnTo>
                    <a:pt x="1818191" y="165290"/>
                  </a:lnTo>
                  <a:lnTo>
                    <a:pt x="1818191" y="0"/>
                  </a:lnTo>
                  <a:lnTo>
                    <a:pt x="1652906" y="0"/>
                  </a:lnTo>
                  <a:close/>
                </a:path>
                <a:path w="2148840" h="330835">
                  <a:moveTo>
                    <a:pt x="1818191" y="0"/>
                  </a:moveTo>
                  <a:lnTo>
                    <a:pt x="1818191" y="165290"/>
                  </a:lnTo>
                  <a:lnTo>
                    <a:pt x="1983489" y="165290"/>
                  </a:lnTo>
                  <a:lnTo>
                    <a:pt x="1983489" y="0"/>
                  </a:lnTo>
                  <a:lnTo>
                    <a:pt x="1818191" y="0"/>
                  </a:lnTo>
                  <a:close/>
                </a:path>
                <a:path w="2148840" h="330835">
                  <a:moveTo>
                    <a:pt x="1983489" y="0"/>
                  </a:moveTo>
                  <a:lnTo>
                    <a:pt x="1983489" y="165290"/>
                  </a:lnTo>
                  <a:lnTo>
                    <a:pt x="2148775" y="165290"/>
                  </a:lnTo>
                  <a:lnTo>
                    <a:pt x="2148775" y="0"/>
                  </a:lnTo>
                  <a:lnTo>
                    <a:pt x="1983489" y="0"/>
                  </a:lnTo>
                  <a:close/>
                </a:path>
                <a:path w="2148840" h="330835">
                  <a:moveTo>
                    <a:pt x="0" y="165290"/>
                  </a:moveTo>
                  <a:lnTo>
                    <a:pt x="0" y="330581"/>
                  </a:lnTo>
                  <a:lnTo>
                    <a:pt x="165290" y="330581"/>
                  </a:lnTo>
                  <a:lnTo>
                    <a:pt x="165290" y="165290"/>
                  </a:lnTo>
                  <a:lnTo>
                    <a:pt x="0" y="165290"/>
                  </a:lnTo>
                  <a:close/>
                </a:path>
                <a:path w="2148840" h="330835">
                  <a:moveTo>
                    <a:pt x="165290" y="165290"/>
                  </a:moveTo>
                  <a:lnTo>
                    <a:pt x="165290" y="330581"/>
                  </a:lnTo>
                  <a:lnTo>
                    <a:pt x="330581" y="330581"/>
                  </a:lnTo>
                  <a:lnTo>
                    <a:pt x="330581" y="165290"/>
                  </a:lnTo>
                  <a:lnTo>
                    <a:pt x="165290" y="165290"/>
                  </a:lnTo>
                  <a:close/>
                </a:path>
                <a:path w="2148840" h="330835">
                  <a:moveTo>
                    <a:pt x="330581" y="165290"/>
                  </a:moveTo>
                  <a:lnTo>
                    <a:pt x="330581" y="330581"/>
                  </a:lnTo>
                  <a:lnTo>
                    <a:pt x="495871" y="330581"/>
                  </a:lnTo>
                  <a:lnTo>
                    <a:pt x="495871" y="165290"/>
                  </a:lnTo>
                  <a:lnTo>
                    <a:pt x="330581" y="165290"/>
                  </a:lnTo>
                  <a:close/>
                </a:path>
                <a:path w="2148840" h="330835">
                  <a:moveTo>
                    <a:pt x="495871" y="165290"/>
                  </a:moveTo>
                  <a:lnTo>
                    <a:pt x="495871" y="330581"/>
                  </a:lnTo>
                  <a:lnTo>
                    <a:pt x="661162" y="330581"/>
                  </a:lnTo>
                  <a:lnTo>
                    <a:pt x="661162" y="165290"/>
                  </a:lnTo>
                  <a:lnTo>
                    <a:pt x="495871" y="165290"/>
                  </a:lnTo>
                  <a:close/>
                </a:path>
                <a:path w="2148840" h="330835">
                  <a:moveTo>
                    <a:pt x="661162" y="165290"/>
                  </a:moveTo>
                  <a:lnTo>
                    <a:pt x="661162" y="330581"/>
                  </a:lnTo>
                  <a:lnTo>
                    <a:pt x="826453" y="330581"/>
                  </a:lnTo>
                  <a:lnTo>
                    <a:pt x="826453" y="165290"/>
                  </a:lnTo>
                  <a:lnTo>
                    <a:pt x="661162" y="165290"/>
                  </a:lnTo>
                  <a:close/>
                </a:path>
              </a:pathLst>
            </a:custGeom>
            <a:ln w="18589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724849" y="1714202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5" h="165735">
                  <a:moveTo>
                    <a:pt x="0" y="0"/>
                  </a:moveTo>
                  <a:lnTo>
                    <a:pt x="165290" y="165290"/>
                  </a:lnTo>
                </a:path>
              </a:pathLst>
            </a:custGeom>
            <a:ln w="18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890140" y="1714202"/>
              <a:ext cx="495934" cy="165735"/>
            </a:xfrm>
            <a:custGeom>
              <a:avLst/>
              <a:gdLst/>
              <a:ahLst/>
              <a:cxnLst/>
              <a:rect l="l" t="t" r="r" b="b"/>
              <a:pathLst>
                <a:path w="495935" h="165735">
                  <a:moveTo>
                    <a:pt x="0" y="0"/>
                  </a:moveTo>
                  <a:lnTo>
                    <a:pt x="0" y="165290"/>
                  </a:lnTo>
                  <a:lnTo>
                    <a:pt x="165290" y="165290"/>
                  </a:lnTo>
                  <a:lnTo>
                    <a:pt x="165290" y="0"/>
                  </a:lnTo>
                  <a:lnTo>
                    <a:pt x="0" y="0"/>
                  </a:lnTo>
                  <a:close/>
                </a:path>
                <a:path w="495935" h="165735">
                  <a:moveTo>
                    <a:pt x="165290" y="0"/>
                  </a:moveTo>
                  <a:lnTo>
                    <a:pt x="165290" y="165290"/>
                  </a:lnTo>
                  <a:lnTo>
                    <a:pt x="330581" y="165290"/>
                  </a:lnTo>
                  <a:lnTo>
                    <a:pt x="330581" y="0"/>
                  </a:lnTo>
                  <a:lnTo>
                    <a:pt x="165290" y="0"/>
                  </a:lnTo>
                  <a:close/>
                </a:path>
                <a:path w="495935" h="165735">
                  <a:moveTo>
                    <a:pt x="330581" y="0"/>
                  </a:moveTo>
                  <a:lnTo>
                    <a:pt x="330581" y="165290"/>
                  </a:lnTo>
                  <a:lnTo>
                    <a:pt x="495869" y="165290"/>
                  </a:lnTo>
                  <a:lnTo>
                    <a:pt x="495869" y="0"/>
                  </a:lnTo>
                  <a:lnTo>
                    <a:pt x="330581" y="0"/>
                  </a:lnTo>
                  <a:close/>
                </a:path>
              </a:pathLst>
            </a:custGeom>
            <a:ln w="18589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20721" y="1714202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5" h="165735">
                  <a:moveTo>
                    <a:pt x="0" y="0"/>
                  </a:moveTo>
                  <a:lnTo>
                    <a:pt x="165288" y="165290"/>
                  </a:lnTo>
                </a:path>
              </a:pathLst>
            </a:custGeom>
            <a:ln w="18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386010" y="1714202"/>
              <a:ext cx="661670" cy="165735"/>
            </a:xfrm>
            <a:custGeom>
              <a:avLst/>
              <a:gdLst/>
              <a:ahLst/>
              <a:cxnLst/>
              <a:rect l="l" t="t" r="r" b="b"/>
              <a:pathLst>
                <a:path w="661669" h="165735">
                  <a:moveTo>
                    <a:pt x="0" y="0"/>
                  </a:moveTo>
                  <a:lnTo>
                    <a:pt x="0" y="165290"/>
                  </a:lnTo>
                  <a:lnTo>
                    <a:pt x="165297" y="165290"/>
                  </a:lnTo>
                  <a:lnTo>
                    <a:pt x="165297" y="0"/>
                  </a:lnTo>
                  <a:lnTo>
                    <a:pt x="0" y="0"/>
                  </a:lnTo>
                  <a:close/>
                </a:path>
                <a:path w="661669" h="165735">
                  <a:moveTo>
                    <a:pt x="165297" y="0"/>
                  </a:moveTo>
                  <a:lnTo>
                    <a:pt x="165297" y="165290"/>
                  </a:lnTo>
                  <a:lnTo>
                    <a:pt x="330583" y="165290"/>
                  </a:lnTo>
                  <a:lnTo>
                    <a:pt x="330583" y="0"/>
                  </a:lnTo>
                  <a:lnTo>
                    <a:pt x="165297" y="0"/>
                  </a:lnTo>
                  <a:close/>
                </a:path>
                <a:path w="661669" h="165735">
                  <a:moveTo>
                    <a:pt x="330583" y="0"/>
                  </a:moveTo>
                  <a:lnTo>
                    <a:pt x="330583" y="165290"/>
                  </a:lnTo>
                  <a:lnTo>
                    <a:pt x="495869" y="165290"/>
                  </a:lnTo>
                  <a:lnTo>
                    <a:pt x="495869" y="0"/>
                  </a:lnTo>
                  <a:lnTo>
                    <a:pt x="330583" y="0"/>
                  </a:lnTo>
                  <a:close/>
                </a:path>
                <a:path w="661669" h="165735">
                  <a:moveTo>
                    <a:pt x="495869" y="0"/>
                  </a:moveTo>
                  <a:lnTo>
                    <a:pt x="495869" y="165290"/>
                  </a:lnTo>
                  <a:lnTo>
                    <a:pt x="661167" y="165290"/>
                  </a:lnTo>
                  <a:lnTo>
                    <a:pt x="661167" y="0"/>
                  </a:lnTo>
                  <a:lnTo>
                    <a:pt x="495869" y="0"/>
                  </a:lnTo>
                  <a:close/>
                </a:path>
              </a:pathLst>
            </a:custGeom>
            <a:ln w="18589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881879" y="1714202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5" h="165735">
                  <a:moveTo>
                    <a:pt x="0" y="0"/>
                  </a:moveTo>
                  <a:lnTo>
                    <a:pt x="165297" y="165290"/>
                  </a:lnTo>
                </a:path>
              </a:pathLst>
            </a:custGeom>
            <a:ln w="18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63687" y="1714202"/>
              <a:ext cx="2148840" cy="330835"/>
            </a:xfrm>
            <a:custGeom>
              <a:avLst/>
              <a:gdLst/>
              <a:ahLst/>
              <a:cxnLst/>
              <a:rect l="l" t="t" r="r" b="b"/>
              <a:pathLst>
                <a:path w="2148840" h="330835">
                  <a:moveTo>
                    <a:pt x="1983489" y="0"/>
                  </a:moveTo>
                  <a:lnTo>
                    <a:pt x="1983489" y="165290"/>
                  </a:lnTo>
                  <a:lnTo>
                    <a:pt x="2148775" y="165290"/>
                  </a:lnTo>
                  <a:lnTo>
                    <a:pt x="2148775" y="0"/>
                  </a:lnTo>
                  <a:lnTo>
                    <a:pt x="1983489" y="0"/>
                  </a:lnTo>
                  <a:close/>
                </a:path>
                <a:path w="2148840" h="330835">
                  <a:moveTo>
                    <a:pt x="0" y="165290"/>
                  </a:moveTo>
                  <a:lnTo>
                    <a:pt x="0" y="330581"/>
                  </a:lnTo>
                  <a:lnTo>
                    <a:pt x="165290" y="330581"/>
                  </a:lnTo>
                  <a:lnTo>
                    <a:pt x="165290" y="165290"/>
                  </a:lnTo>
                  <a:lnTo>
                    <a:pt x="0" y="165290"/>
                  </a:lnTo>
                  <a:close/>
                </a:path>
              </a:pathLst>
            </a:custGeom>
            <a:ln w="18589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63687" y="1879492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4" h="165735">
                  <a:moveTo>
                    <a:pt x="0" y="0"/>
                  </a:moveTo>
                  <a:lnTo>
                    <a:pt x="165290" y="165290"/>
                  </a:lnTo>
                </a:path>
              </a:pathLst>
            </a:custGeom>
            <a:ln w="18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228978" y="1879492"/>
              <a:ext cx="495934" cy="165735"/>
            </a:xfrm>
            <a:custGeom>
              <a:avLst/>
              <a:gdLst/>
              <a:ahLst/>
              <a:cxnLst/>
              <a:rect l="l" t="t" r="r" b="b"/>
              <a:pathLst>
                <a:path w="495935" h="165735">
                  <a:moveTo>
                    <a:pt x="0" y="0"/>
                  </a:moveTo>
                  <a:lnTo>
                    <a:pt x="0" y="165290"/>
                  </a:lnTo>
                  <a:lnTo>
                    <a:pt x="165290" y="165290"/>
                  </a:lnTo>
                  <a:lnTo>
                    <a:pt x="165290" y="0"/>
                  </a:lnTo>
                  <a:lnTo>
                    <a:pt x="0" y="0"/>
                  </a:lnTo>
                  <a:close/>
                </a:path>
                <a:path w="495935" h="165735">
                  <a:moveTo>
                    <a:pt x="165290" y="0"/>
                  </a:moveTo>
                  <a:lnTo>
                    <a:pt x="165290" y="165290"/>
                  </a:lnTo>
                  <a:lnTo>
                    <a:pt x="330581" y="165290"/>
                  </a:lnTo>
                  <a:lnTo>
                    <a:pt x="330581" y="0"/>
                  </a:lnTo>
                  <a:lnTo>
                    <a:pt x="165290" y="0"/>
                  </a:lnTo>
                  <a:close/>
                </a:path>
                <a:path w="495935" h="165735">
                  <a:moveTo>
                    <a:pt x="330581" y="0"/>
                  </a:moveTo>
                  <a:lnTo>
                    <a:pt x="330581" y="165290"/>
                  </a:lnTo>
                  <a:lnTo>
                    <a:pt x="495871" y="165290"/>
                  </a:lnTo>
                  <a:lnTo>
                    <a:pt x="495871" y="0"/>
                  </a:lnTo>
                  <a:lnTo>
                    <a:pt x="330581" y="0"/>
                  </a:lnTo>
                  <a:close/>
                </a:path>
              </a:pathLst>
            </a:custGeom>
            <a:ln w="18589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559559" y="1879492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5" h="165735">
                  <a:moveTo>
                    <a:pt x="0" y="0"/>
                  </a:moveTo>
                  <a:lnTo>
                    <a:pt x="165290" y="165290"/>
                  </a:lnTo>
                </a:path>
              </a:pathLst>
            </a:custGeom>
            <a:ln w="18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724849" y="1879492"/>
              <a:ext cx="495934" cy="165735"/>
            </a:xfrm>
            <a:custGeom>
              <a:avLst/>
              <a:gdLst/>
              <a:ahLst/>
              <a:cxnLst/>
              <a:rect l="l" t="t" r="r" b="b"/>
              <a:pathLst>
                <a:path w="495935" h="165735">
                  <a:moveTo>
                    <a:pt x="0" y="0"/>
                  </a:moveTo>
                  <a:lnTo>
                    <a:pt x="0" y="165290"/>
                  </a:lnTo>
                  <a:lnTo>
                    <a:pt x="165290" y="165290"/>
                  </a:lnTo>
                  <a:lnTo>
                    <a:pt x="165290" y="0"/>
                  </a:lnTo>
                  <a:lnTo>
                    <a:pt x="0" y="0"/>
                  </a:lnTo>
                  <a:close/>
                </a:path>
                <a:path w="495935" h="165735">
                  <a:moveTo>
                    <a:pt x="165290" y="0"/>
                  </a:moveTo>
                  <a:lnTo>
                    <a:pt x="165290" y="165290"/>
                  </a:lnTo>
                  <a:lnTo>
                    <a:pt x="330581" y="165290"/>
                  </a:lnTo>
                  <a:lnTo>
                    <a:pt x="330581" y="0"/>
                  </a:lnTo>
                  <a:lnTo>
                    <a:pt x="165290" y="0"/>
                  </a:lnTo>
                  <a:close/>
                </a:path>
                <a:path w="495935" h="165735">
                  <a:moveTo>
                    <a:pt x="330581" y="0"/>
                  </a:moveTo>
                  <a:lnTo>
                    <a:pt x="330581" y="165290"/>
                  </a:lnTo>
                  <a:lnTo>
                    <a:pt x="495871" y="165290"/>
                  </a:lnTo>
                  <a:lnTo>
                    <a:pt x="495871" y="0"/>
                  </a:lnTo>
                  <a:lnTo>
                    <a:pt x="330581" y="0"/>
                  </a:lnTo>
                  <a:close/>
                </a:path>
              </a:pathLst>
            </a:custGeom>
            <a:ln w="18589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055431" y="1879492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5" h="165735">
                  <a:moveTo>
                    <a:pt x="0" y="0"/>
                  </a:moveTo>
                  <a:lnTo>
                    <a:pt x="165290" y="165290"/>
                  </a:lnTo>
                </a:path>
              </a:pathLst>
            </a:custGeom>
            <a:ln w="18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220721" y="1879492"/>
              <a:ext cx="495934" cy="165735"/>
            </a:xfrm>
            <a:custGeom>
              <a:avLst/>
              <a:gdLst/>
              <a:ahLst/>
              <a:cxnLst/>
              <a:rect l="l" t="t" r="r" b="b"/>
              <a:pathLst>
                <a:path w="495935" h="165735">
                  <a:moveTo>
                    <a:pt x="0" y="0"/>
                  </a:moveTo>
                  <a:lnTo>
                    <a:pt x="0" y="165290"/>
                  </a:lnTo>
                  <a:lnTo>
                    <a:pt x="165288" y="165290"/>
                  </a:lnTo>
                  <a:lnTo>
                    <a:pt x="165288" y="0"/>
                  </a:lnTo>
                  <a:lnTo>
                    <a:pt x="0" y="0"/>
                  </a:lnTo>
                  <a:close/>
                </a:path>
                <a:path w="495935" h="165735">
                  <a:moveTo>
                    <a:pt x="165288" y="0"/>
                  </a:moveTo>
                  <a:lnTo>
                    <a:pt x="165288" y="165290"/>
                  </a:lnTo>
                  <a:lnTo>
                    <a:pt x="330585" y="165290"/>
                  </a:lnTo>
                  <a:lnTo>
                    <a:pt x="330585" y="0"/>
                  </a:lnTo>
                  <a:lnTo>
                    <a:pt x="165288" y="0"/>
                  </a:lnTo>
                  <a:close/>
                </a:path>
                <a:path w="495935" h="165735">
                  <a:moveTo>
                    <a:pt x="330585" y="0"/>
                  </a:moveTo>
                  <a:lnTo>
                    <a:pt x="330585" y="165290"/>
                  </a:lnTo>
                  <a:lnTo>
                    <a:pt x="495871" y="165290"/>
                  </a:lnTo>
                  <a:lnTo>
                    <a:pt x="495871" y="0"/>
                  </a:lnTo>
                  <a:lnTo>
                    <a:pt x="330585" y="0"/>
                  </a:lnTo>
                  <a:close/>
                </a:path>
              </a:pathLst>
            </a:custGeom>
            <a:ln w="18589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551307" y="1879492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5" h="165735">
                  <a:moveTo>
                    <a:pt x="0" y="0"/>
                  </a:moveTo>
                  <a:lnTo>
                    <a:pt x="165285" y="165290"/>
                  </a:lnTo>
                </a:path>
              </a:pathLst>
            </a:custGeom>
            <a:ln w="18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63687" y="1879492"/>
              <a:ext cx="2148840" cy="330835"/>
            </a:xfrm>
            <a:custGeom>
              <a:avLst/>
              <a:gdLst/>
              <a:ahLst/>
              <a:cxnLst/>
              <a:rect l="l" t="t" r="r" b="b"/>
              <a:pathLst>
                <a:path w="2148840" h="330835">
                  <a:moveTo>
                    <a:pt x="1652906" y="0"/>
                  </a:moveTo>
                  <a:lnTo>
                    <a:pt x="1652906" y="165290"/>
                  </a:lnTo>
                  <a:lnTo>
                    <a:pt x="1818191" y="165290"/>
                  </a:lnTo>
                  <a:lnTo>
                    <a:pt x="1818191" y="0"/>
                  </a:lnTo>
                  <a:lnTo>
                    <a:pt x="1652906" y="0"/>
                  </a:lnTo>
                  <a:close/>
                </a:path>
                <a:path w="2148840" h="330835">
                  <a:moveTo>
                    <a:pt x="1818191" y="0"/>
                  </a:moveTo>
                  <a:lnTo>
                    <a:pt x="1818191" y="165290"/>
                  </a:lnTo>
                  <a:lnTo>
                    <a:pt x="1983489" y="165290"/>
                  </a:lnTo>
                  <a:lnTo>
                    <a:pt x="1983489" y="0"/>
                  </a:lnTo>
                  <a:lnTo>
                    <a:pt x="1818191" y="0"/>
                  </a:lnTo>
                  <a:close/>
                </a:path>
                <a:path w="2148840" h="330835">
                  <a:moveTo>
                    <a:pt x="1983489" y="0"/>
                  </a:moveTo>
                  <a:lnTo>
                    <a:pt x="1983489" y="165290"/>
                  </a:lnTo>
                  <a:lnTo>
                    <a:pt x="2148775" y="165290"/>
                  </a:lnTo>
                  <a:lnTo>
                    <a:pt x="2148775" y="0"/>
                  </a:lnTo>
                  <a:lnTo>
                    <a:pt x="1983489" y="0"/>
                  </a:lnTo>
                  <a:close/>
                </a:path>
                <a:path w="2148840" h="330835">
                  <a:moveTo>
                    <a:pt x="0" y="165290"/>
                  </a:moveTo>
                  <a:lnTo>
                    <a:pt x="0" y="330581"/>
                  </a:lnTo>
                  <a:lnTo>
                    <a:pt x="165290" y="330581"/>
                  </a:lnTo>
                  <a:lnTo>
                    <a:pt x="165290" y="165290"/>
                  </a:lnTo>
                  <a:lnTo>
                    <a:pt x="0" y="165290"/>
                  </a:lnTo>
                  <a:close/>
                </a:path>
                <a:path w="2148840" h="330835">
                  <a:moveTo>
                    <a:pt x="165290" y="165290"/>
                  </a:moveTo>
                  <a:lnTo>
                    <a:pt x="165290" y="330581"/>
                  </a:lnTo>
                  <a:lnTo>
                    <a:pt x="330581" y="330581"/>
                  </a:lnTo>
                  <a:lnTo>
                    <a:pt x="330581" y="165290"/>
                  </a:lnTo>
                  <a:lnTo>
                    <a:pt x="165290" y="165290"/>
                  </a:lnTo>
                  <a:close/>
                </a:path>
                <a:path w="2148840" h="330835">
                  <a:moveTo>
                    <a:pt x="330581" y="165290"/>
                  </a:moveTo>
                  <a:lnTo>
                    <a:pt x="330581" y="330581"/>
                  </a:lnTo>
                  <a:lnTo>
                    <a:pt x="495871" y="330581"/>
                  </a:lnTo>
                  <a:lnTo>
                    <a:pt x="495871" y="165290"/>
                  </a:lnTo>
                  <a:lnTo>
                    <a:pt x="330581" y="165290"/>
                  </a:lnTo>
                  <a:close/>
                </a:path>
                <a:path w="2148840" h="330835">
                  <a:moveTo>
                    <a:pt x="495871" y="165290"/>
                  </a:moveTo>
                  <a:lnTo>
                    <a:pt x="495871" y="330581"/>
                  </a:lnTo>
                  <a:lnTo>
                    <a:pt x="661162" y="330581"/>
                  </a:lnTo>
                  <a:lnTo>
                    <a:pt x="661162" y="165290"/>
                  </a:lnTo>
                  <a:lnTo>
                    <a:pt x="495871" y="165290"/>
                  </a:lnTo>
                  <a:close/>
                </a:path>
                <a:path w="2148840" h="330835">
                  <a:moveTo>
                    <a:pt x="661162" y="165290"/>
                  </a:moveTo>
                  <a:lnTo>
                    <a:pt x="661162" y="330581"/>
                  </a:lnTo>
                  <a:lnTo>
                    <a:pt x="826453" y="330581"/>
                  </a:lnTo>
                  <a:lnTo>
                    <a:pt x="826453" y="165290"/>
                  </a:lnTo>
                  <a:lnTo>
                    <a:pt x="661162" y="165290"/>
                  </a:lnTo>
                  <a:close/>
                </a:path>
              </a:pathLst>
            </a:custGeom>
            <a:ln w="18589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724849" y="2044783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5" h="165735">
                  <a:moveTo>
                    <a:pt x="0" y="0"/>
                  </a:moveTo>
                  <a:lnTo>
                    <a:pt x="165290" y="165290"/>
                  </a:lnTo>
                </a:path>
              </a:pathLst>
            </a:custGeom>
            <a:ln w="18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890140" y="2044783"/>
              <a:ext cx="495934" cy="165735"/>
            </a:xfrm>
            <a:custGeom>
              <a:avLst/>
              <a:gdLst/>
              <a:ahLst/>
              <a:cxnLst/>
              <a:rect l="l" t="t" r="r" b="b"/>
              <a:pathLst>
                <a:path w="495935" h="165735">
                  <a:moveTo>
                    <a:pt x="0" y="0"/>
                  </a:moveTo>
                  <a:lnTo>
                    <a:pt x="0" y="165290"/>
                  </a:lnTo>
                  <a:lnTo>
                    <a:pt x="165290" y="165290"/>
                  </a:lnTo>
                  <a:lnTo>
                    <a:pt x="165290" y="0"/>
                  </a:lnTo>
                  <a:lnTo>
                    <a:pt x="0" y="0"/>
                  </a:lnTo>
                  <a:close/>
                </a:path>
                <a:path w="495935" h="165735">
                  <a:moveTo>
                    <a:pt x="165290" y="0"/>
                  </a:moveTo>
                  <a:lnTo>
                    <a:pt x="165290" y="165290"/>
                  </a:lnTo>
                  <a:lnTo>
                    <a:pt x="330581" y="165290"/>
                  </a:lnTo>
                  <a:lnTo>
                    <a:pt x="330581" y="0"/>
                  </a:lnTo>
                  <a:lnTo>
                    <a:pt x="165290" y="0"/>
                  </a:lnTo>
                  <a:close/>
                </a:path>
                <a:path w="495935" h="165735">
                  <a:moveTo>
                    <a:pt x="330581" y="0"/>
                  </a:moveTo>
                  <a:lnTo>
                    <a:pt x="330581" y="165290"/>
                  </a:lnTo>
                  <a:lnTo>
                    <a:pt x="495869" y="165290"/>
                  </a:lnTo>
                  <a:lnTo>
                    <a:pt x="495869" y="0"/>
                  </a:lnTo>
                  <a:lnTo>
                    <a:pt x="330581" y="0"/>
                  </a:lnTo>
                  <a:close/>
                </a:path>
              </a:pathLst>
            </a:custGeom>
            <a:ln w="18589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220721" y="2044783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5" h="165735">
                  <a:moveTo>
                    <a:pt x="0" y="0"/>
                  </a:moveTo>
                  <a:lnTo>
                    <a:pt x="165288" y="165290"/>
                  </a:lnTo>
                </a:path>
              </a:pathLst>
            </a:custGeom>
            <a:ln w="18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386010" y="2044783"/>
              <a:ext cx="661670" cy="165735"/>
            </a:xfrm>
            <a:custGeom>
              <a:avLst/>
              <a:gdLst/>
              <a:ahLst/>
              <a:cxnLst/>
              <a:rect l="l" t="t" r="r" b="b"/>
              <a:pathLst>
                <a:path w="661669" h="165735">
                  <a:moveTo>
                    <a:pt x="0" y="0"/>
                  </a:moveTo>
                  <a:lnTo>
                    <a:pt x="0" y="165290"/>
                  </a:lnTo>
                  <a:lnTo>
                    <a:pt x="165297" y="165290"/>
                  </a:lnTo>
                  <a:lnTo>
                    <a:pt x="165297" y="0"/>
                  </a:lnTo>
                  <a:lnTo>
                    <a:pt x="0" y="0"/>
                  </a:lnTo>
                  <a:close/>
                </a:path>
                <a:path w="661669" h="165735">
                  <a:moveTo>
                    <a:pt x="165297" y="0"/>
                  </a:moveTo>
                  <a:lnTo>
                    <a:pt x="165297" y="165290"/>
                  </a:lnTo>
                  <a:lnTo>
                    <a:pt x="330583" y="165290"/>
                  </a:lnTo>
                  <a:lnTo>
                    <a:pt x="330583" y="0"/>
                  </a:lnTo>
                  <a:lnTo>
                    <a:pt x="165297" y="0"/>
                  </a:lnTo>
                  <a:close/>
                </a:path>
                <a:path w="661669" h="165735">
                  <a:moveTo>
                    <a:pt x="330583" y="0"/>
                  </a:moveTo>
                  <a:lnTo>
                    <a:pt x="330583" y="165290"/>
                  </a:lnTo>
                  <a:lnTo>
                    <a:pt x="495869" y="165290"/>
                  </a:lnTo>
                  <a:lnTo>
                    <a:pt x="495869" y="0"/>
                  </a:lnTo>
                  <a:lnTo>
                    <a:pt x="330583" y="0"/>
                  </a:lnTo>
                  <a:close/>
                </a:path>
                <a:path w="661669" h="165735">
                  <a:moveTo>
                    <a:pt x="495869" y="0"/>
                  </a:moveTo>
                  <a:lnTo>
                    <a:pt x="495869" y="165290"/>
                  </a:lnTo>
                  <a:lnTo>
                    <a:pt x="661167" y="165290"/>
                  </a:lnTo>
                  <a:lnTo>
                    <a:pt x="661167" y="0"/>
                  </a:lnTo>
                  <a:lnTo>
                    <a:pt x="495869" y="0"/>
                  </a:lnTo>
                  <a:close/>
                </a:path>
              </a:pathLst>
            </a:custGeom>
            <a:ln w="18589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881879" y="2044783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5" h="165735">
                  <a:moveTo>
                    <a:pt x="0" y="0"/>
                  </a:moveTo>
                  <a:lnTo>
                    <a:pt x="165297" y="165290"/>
                  </a:lnTo>
                </a:path>
              </a:pathLst>
            </a:custGeom>
            <a:ln w="18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063687" y="2044783"/>
              <a:ext cx="2148840" cy="330835"/>
            </a:xfrm>
            <a:custGeom>
              <a:avLst/>
              <a:gdLst/>
              <a:ahLst/>
              <a:cxnLst/>
              <a:rect l="l" t="t" r="r" b="b"/>
              <a:pathLst>
                <a:path w="2148840" h="330835">
                  <a:moveTo>
                    <a:pt x="1983489" y="0"/>
                  </a:moveTo>
                  <a:lnTo>
                    <a:pt x="1983489" y="165290"/>
                  </a:lnTo>
                  <a:lnTo>
                    <a:pt x="2148775" y="165290"/>
                  </a:lnTo>
                  <a:lnTo>
                    <a:pt x="2148775" y="0"/>
                  </a:lnTo>
                  <a:lnTo>
                    <a:pt x="1983489" y="0"/>
                  </a:lnTo>
                  <a:close/>
                </a:path>
                <a:path w="2148840" h="330835">
                  <a:moveTo>
                    <a:pt x="0" y="165290"/>
                  </a:moveTo>
                  <a:lnTo>
                    <a:pt x="0" y="330578"/>
                  </a:lnTo>
                  <a:lnTo>
                    <a:pt x="165290" y="330578"/>
                  </a:lnTo>
                  <a:lnTo>
                    <a:pt x="165290" y="165290"/>
                  </a:lnTo>
                  <a:lnTo>
                    <a:pt x="0" y="165290"/>
                  </a:lnTo>
                  <a:close/>
                </a:path>
                <a:path w="2148840" h="330835">
                  <a:moveTo>
                    <a:pt x="165290" y="165290"/>
                  </a:moveTo>
                  <a:lnTo>
                    <a:pt x="165290" y="330578"/>
                  </a:lnTo>
                  <a:lnTo>
                    <a:pt x="330581" y="330578"/>
                  </a:lnTo>
                  <a:lnTo>
                    <a:pt x="330581" y="165290"/>
                  </a:lnTo>
                  <a:lnTo>
                    <a:pt x="165290" y="165290"/>
                  </a:lnTo>
                  <a:close/>
                </a:path>
              </a:pathLst>
            </a:custGeom>
            <a:ln w="18589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228978" y="2210074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4" h="165735">
                  <a:moveTo>
                    <a:pt x="0" y="0"/>
                  </a:moveTo>
                  <a:lnTo>
                    <a:pt x="165290" y="165288"/>
                  </a:lnTo>
                </a:path>
              </a:pathLst>
            </a:custGeom>
            <a:ln w="18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394268" y="2210074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4" h="165735">
                  <a:moveTo>
                    <a:pt x="0" y="0"/>
                  </a:moveTo>
                  <a:lnTo>
                    <a:pt x="0" y="165288"/>
                  </a:lnTo>
                  <a:lnTo>
                    <a:pt x="165290" y="165288"/>
                  </a:lnTo>
                  <a:lnTo>
                    <a:pt x="165290" y="0"/>
                  </a:lnTo>
                  <a:lnTo>
                    <a:pt x="0" y="0"/>
                  </a:lnTo>
                  <a:close/>
                </a:path>
              </a:pathLst>
            </a:custGeom>
            <a:ln w="18589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394268" y="2210074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4" h="165735">
                  <a:moveTo>
                    <a:pt x="0" y="0"/>
                  </a:moveTo>
                  <a:lnTo>
                    <a:pt x="165290" y="165288"/>
                  </a:lnTo>
                </a:path>
              </a:pathLst>
            </a:custGeom>
            <a:ln w="18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559559" y="2210074"/>
              <a:ext cx="495934" cy="165735"/>
            </a:xfrm>
            <a:custGeom>
              <a:avLst/>
              <a:gdLst/>
              <a:ahLst/>
              <a:cxnLst/>
              <a:rect l="l" t="t" r="r" b="b"/>
              <a:pathLst>
                <a:path w="495935" h="165735">
                  <a:moveTo>
                    <a:pt x="0" y="0"/>
                  </a:moveTo>
                  <a:lnTo>
                    <a:pt x="0" y="165288"/>
                  </a:lnTo>
                  <a:lnTo>
                    <a:pt x="165290" y="165288"/>
                  </a:lnTo>
                  <a:lnTo>
                    <a:pt x="165290" y="0"/>
                  </a:lnTo>
                  <a:lnTo>
                    <a:pt x="0" y="0"/>
                  </a:lnTo>
                  <a:close/>
                </a:path>
                <a:path w="495935" h="165735">
                  <a:moveTo>
                    <a:pt x="165290" y="0"/>
                  </a:moveTo>
                  <a:lnTo>
                    <a:pt x="165290" y="165288"/>
                  </a:lnTo>
                  <a:lnTo>
                    <a:pt x="330581" y="165288"/>
                  </a:lnTo>
                  <a:lnTo>
                    <a:pt x="330581" y="0"/>
                  </a:lnTo>
                  <a:lnTo>
                    <a:pt x="165290" y="0"/>
                  </a:lnTo>
                  <a:close/>
                </a:path>
                <a:path w="495935" h="165735">
                  <a:moveTo>
                    <a:pt x="330581" y="0"/>
                  </a:moveTo>
                  <a:lnTo>
                    <a:pt x="330581" y="165288"/>
                  </a:lnTo>
                  <a:lnTo>
                    <a:pt x="495871" y="165288"/>
                  </a:lnTo>
                  <a:lnTo>
                    <a:pt x="495871" y="0"/>
                  </a:lnTo>
                  <a:lnTo>
                    <a:pt x="330581" y="0"/>
                  </a:lnTo>
                  <a:close/>
                </a:path>
              </a:pathLst>
            </a:custGeom>
            <a:ln w="18589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890140" y="2210074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5" h="165735">
                  <a:moveTo>
                    <a:pt x="0" y="0"/>
                  </a:moveTo>
                  <a:lnTo>
                    <a:pt x="165290" y="165288"/>
                  </a:lnTo>
                </a:path>
              </a:pathLst>
            </a:custGeom>
            <a:ln w="18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055431" y="2210074"/>
              <a:ext cx="495934" cy="165735"/>
            </a:xfrm>
            <a:custGeom>
              <a:avLst/>
              <a:gdLst/>
              <a:ahLst/>
              <a:cxnLst/>
              <a:rect l="l" t="t" r="r" b="b"/>
              <a:pathLst>
                <a:path w="495935" h="165735">
                  <a:moveTo>
                    <a:pt x="0" y="0"/>
                  </a:moveTo>
                  <a:lnTo>
                    <a:pt x="0" y="165288"/>
                  </a:lnTo>
                  <a:lnTo>
                    <a:pt x="165290" y="165288"/>
                  </a:lnTo>
                  <a:lnTo>
                    <a:pt x="165290" y="0"/>
                  </a:lnTo>
                  <a:lnTo>
                    <a:pt x="0" y="0"/>
                  </a:lnTo>
                  <a:close/>
                </a:path>
                <a:path w="495935" h="165735">
                  <a:moveTo>
                    <a:pt x="165290" y="0"/>
                  </a:moveTo>
                  <a:lnTo>
                    <a:pt x="165290" y="165288"/>
                  </a:lnTo>
                  <a:lnTo>
                    <a:pt x="330578" y="165288"/>
                  </a:lnTo>
                  <a:lnTo>
                    <a:pt x="330578" y="0"/>
                  </a:lnTo>
                  <a:lnTo>
                    <a:pt x="165290" y="0"/>
                  </a:lnTo>
                  <a:close/>
                </a:path>
                <a:path w="495935" h="165735">
                  <a:moveTo>
                    <a:pt x="330578" y="0"/>
                  </a:moveTo>
                  <a:lnTo>
                    <a:pt x="330578" y="165288"/>
                  </a:lnTo>
                  <a:lnTo>
                    <a:pt x="495876" y="165288"/>
                  </a:lnTo>
                  <a:lnTo>
                    <a:pt x="495876" y="0"/>
                  </a:lnTo>
                  <a:lnTo>
                    <a:pt x="330578" y="0"/>
                  </a:lnTo>
                  <a:close/>
                </a:path>
              </a:pathLst>
            </a:custGeom>
            <a:ln w="18589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386010" y="2210074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5" h="165735">
                  <a:moveTo>
                    <a:pt x="0" y="0"/>
                  </a:moveTo>
                  <a:lnTo>
                    <a:pt x="165297" y="165288"/>
                  </a:lnTo>
                </a:path>
              </a:pathLst>
            </a:custGeom>
            <a:ln w="18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551307" y="2210074"/>
              <a:ext cx="330835" cy="165735"/>
            </a:xfrm>
            <a:custGeom>
              <a:avLst/>
              <a:gdLst/>
              <a:ahLst/>
              <a:cxnLst/>
              <a:rect l="l" t="t" r="r" b="b"/>
              <a:pathLst>
                <a:path w="330835" h="165735">
                  <a:moveTo>
                    <a:pt x="0" y="0"/>
                  </a:moveTo>
                  <a:lnTo>
                    <a:pt x="0" y="165288"/>
                  </a:lnTo>
                  <a:lnTo>
                    <a:pt x="165285" y="165288"/>
                  </a:lnTo>
                  <a:lnTo>
                    <a:pt x="165285" y="0"/>
                  </a:lnTo>
                  <a:lnTo>
                    <a:pt x="0" y="0"/>
                  </a:lnTo>
                  <a:close/>
                </a:path>
                <a:path w="330835" h="165735">
                  <a:moveTo>
                    <a:pt x="165285" y="0"/>
                  </a:moveTo>
                  <a:lnTo>
                    <a:pt x="165285" y="165288"/>
                  </a:lnTo>
                  <a:lnTo>
                    <a:pt x="330571" y="165288"/>
                  </a:lnTo>
                  <a:lnTo>
                    <a:pt x="330571" y="0"/>
                  </a:lnTo>
                  <a:lnTo>
                    <a:pt x="165285" y="0"/>
                  </a:lnTo>
                  <a:close/>
                </a:path>
              </a:pathLst>
            </a:custGeom>
            <a:ln w="18589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716593" y="2210074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5" h="165735">
                  <a:moveTo>
                    <a:pt x="0" y="0"/>
                  </a:moveTo>
                  <a:lnTo>
                    <a:pt x="165285" y="165288"/>
                  </a:lnTo>
                </a:path>
              </a:pathLst>
            </a:custGeom>
            <a:ln w="18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881879" y="2210074"/>
              <a:ext cx="330835" cy="165735"/>
            </a:xfrm>
            <a:custGeom>
              <a:avLst/>
              <a:gdLst/>
              <a:ahLst/>
              <a:cxnLst/>
              <a:rect l="l" t="t" r="r" b="b"/>
              <a:pathLst>
                <a:path w="330835" h="165735">
                  <a:moveTo>
                    <a:pt x="0" y="0"/>
                  </a:moveTo>
                  <a:lnTo>
                    <a:pt x="0" y="165288"/>
                  </a:lnTo>
                  <a:lnTo>
                    <a:pt x="165297" y="165288"/>
                  </a:lnTo>
                  <a:lnTo>
                    <a:pt x="165297" y="0"/>
                  </a:lnTo>
                  <a:lnTo>
                    <a:pt x="0" y="0"/>
                  </a:lnTo>
                  <a:close/>
                </a:path>
                <a:path w="330835" h="165735">
                  <a:moveTo>
                    <a:pt x="165297" y="0"/>
                  </a:moveTo>
                  <a:lnTo>
                    <a:pt x="165297" y="165288"/>
                  </a:lnTo>
                  <a:lnTo>
                    <a:pt x="330583" y="165288"/>
                  </a:lnTo>
                  <a:lnTo>
                    <a:pt x="330583" y="0"/>
                  </a:lnTo>
                  <a:lnTo>
                    <a:pt x="165297" y="0"/>
                  </a:lnTo>
                  <a:close/>
                </a:path>
              </a:pathLst>
            </a:custGeom>
            <a:ln w="18589">
              <a:solidFill>
                <a:srgbClr val="BFB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047177" y="2210074"/>
              <a:ext cx="165735" cy="165735"/>
            </a:xfrm>
            <a:custGeom>
              <a:avLst/>
              <a:gdLst/>
              <a:ahLst/>
              <a:cxnLst/>
              <a:rect l="l" t="t" r="r" b="b"/>
              <a:pathLst>
                <a:path w="165735" h="165735">
                  <a:moveTo>
                    <a:pt x="0" y="0"/>
                  </a:moveTo>
                  <a:lnTo>
                    <a:pt x="165285" y="165288"/>
                  </a:lnTo>
                </a:path>
              </a:pathLst>
            </a:custGeom>
            <a:ln w="1858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63687" y="1053039"/>
              <a:ext cx="2148840" cy="1322705"/>
            </a:xfrm>
            <a:custGeom>
              <a:avLst/>
              <a:gdLst/>
              <a:ahLst/>
              <a:cxnLst/>
              <a:rect l="l" t="t" r="r" b="b"/>
              <a:pathLst>
                <a:path w="2148840" h="1322705">
                  <a:moveTo>
                    <a:pt x="0" y="1239673"/>
                  </a:moveTo>
                  <a:lnTo>
                    <a:pt x="165290" y="1239673"/>
                  </a:lnTo>
                </a:path>
                <a:path w="2148840" h="1322705">
                  <a:moveTo>
                    <a:pt x="165290" y="1239673"/>
                  </a:moveTo>
                  <a:lnTo>
                    <a:pt x="197459" y="1246168"/>
                  </a:lnTo>
                  <a:lnTo>
                    <a:pt x="223729" y="1263881"/>
                  </a:lnTo>
                  <a:lnTo>
                    <a:pt x="241441" y="1290152"/>
                  </a:lnTo>
                  <a:lnTo>
                    <a:pt x="247935" y="1322322"/>
                  </a:lnTo>
                </a:path>
                <a:path w="2148840" h="1322705">
                  <a:moveTo>
                    <a:pt x="0" y="1074388"/>
                  </a:moveTo>
                  <a:lnTo>
                    <a:pt x="165290" y="1074388"/>
                  </a:lnTo>
                </a:path>
                <a:path w="2148840" h="1322705">
                  <a:moveTo>
                    <a:pt x="165290" y="1074388"/>
                  </a:moveTo>
                  <a:lnTo>
                    <a:pt x="330581" y="1074388"/>
                  </a:lnTo>
                </a:path>
                <a:path w="2148840" h="1322705">
                  <a:moveTo>
                    <a:pt x="330581" y="1074388"/>
                  </a:moveTo>
                  <a:lnTo>
                    <a:pt x="495871" y="1074388"/>
                  </a:lnTo>
                </a:path>
                <a:path w="2148840" h="1322705">
                  <a:moveTo>
                    <a:pt x="495871" y="1074388"/>
                  </a:moveTo>
                  <a:lnTo>
                    <a:pt x="661162" y="1074388"/>
                  </a:lnTo>
                </a:path>
                <a:path w="2148840" h="1322705">
                  <a:moveTo>
                    <a:pt x="661162" y="1074388"/>
                  </a:moveTo>
                  <a:lnTo>
                    <a:pt x="693331" y="1080883"/>
                  </a:lnTo>
                  <a:lnTo>
                    <a:pt x="719601" y="1098594"/>
                  </a:lnTo>
                  <a:lnTo>
                    <a:pt x="737313" y="1124864"/>
                  </a:lnTo>
                  <a:lnTo>
                    <a:pt x="743807" y="1157034"/>
                  </a:lnTo>
                </a:path>
                <a:path w="2148840" h="1322705">
                  <a:moveTo>
                    <a:pt x="743807" y="1157034"/>
                  </a:moveTo>
                  <a:lnTo>
                    <a:pt x="743807" y="1322322"/>
                  </a:lnTo>
                </a:path>
                <a:path w="2148840" h="1322705">
                  <a:moveTo>
                    <a:pt x="0" y="909098"/>
                  </a:moveTo>
                  <a:lnTo>
                    <a:pt x="32169" y="915592"/>
                  </a:lnTo>
                  <a:lnTo>
                    <a:pt x="58439" y="933304"/>
                  </a:lnTo>
                  <a:lnTo>
                    <a:pt x="76150" y="959573"/>
                  </a:lnTo>
                  <a:lnTo>
                    <a:pt x="82645" y="991743"/>
                  </a:lnTo>
                </a:path>
                <a:path w="2148840" h="1322705">
                  <a:moveTo>
                    <a:pt x="82645" y="991743"/>
                  </a:moveTo>
                  <a:lnTo>
                    <a:pt x="82645" y="1157034"/>
                  </a:lnTo>
                </a:path>
                <a:path w="2148840" h="1322705">
                  <a:moveTo>
                    <a:pt x="82645" y="1157034"/>
                  </a:moveTo>
                  <a:lnTo>
                    <a:pt x="82645" y="1322322"/>
                  </a:lnTo>
                </a:path>
                <a:path w="2148840" h="1322705">
                  <a:moveTo>
                    <a:pt x="0" y="743807"/>
                  </a:moveTo>
                  <a:lnTo>
                    <a:pt x="165290" y="743807"/>
                  </a:lnTo>
                </a:path>
                <a:path w="2148840" h="1322705">
                  <a:moveTo>
                    <a:pt x="165290" y="743807"/>
                  </a:moveTo>
                  <a:lnTo>
                    <a:pt x="330581" y="743807"/>
                  </a:lnTo>
                </a:path>
                <a:path w="2148840" h="1322705">
                  <a:moveTo>
                    <a:pt x="330581" y="743807"/>
                  </a:moveTo>
                  <a:lnTo>
                    <a:pt x="495871" y="743807"/>
                  </a:lnTo>
                </a:path>
                <a:path w="2148840" h="1322705">
                  <a:moveTo>
                    <a:pt x="495871" y="743807"/>
                  </a:moveTo>
                  <a:lnTo>
                    <a:pt x="661162" y="743807"/>
                  </a:lnTo>
                </a:path>
                <a:path w="2148840" h="1322705">
                  <a:moveTo>
                    <a:pt x="661162" y="743807"/>
                  </a:moveTo>
                  <a:lnTo>
                    <a:pt x="693331" y="750302"/>
                  </a:lnTo>
                  <a:lnTo>
                    <a:pt x="719601" y="768013"/>
                  </a:lnTo>
                  <a:lnTo>
                    <a:pt x="737313" y="794283"/>
                  </a:lnTo>
                  <a:lnTo>
                    <a:pt x="743807" y="826453"/>
                  </a:lnTo>
                </a:path>
                <a:path w="2148840" h="1322705">
                  <a:moveTo>
                    <a:pt x="743807" y="826453"/>
                  </a:moveTo>
                  <a:lnTo>
                    <a:pt x="743807" y="991743"/>
                  </a:lnTo>
                </a:path>
                <a:path w="2148840" h="1322705">
                  <a:moveTo>
                    <a:pt x="743807" y="991743"/>
                  </a:moveTo>
                  <a:lnTo>
                    <a:pt x="750302" y="1023912"/>
                  </a:lnTo>
                  <a:lnTo>
                    <a:pt x="768013" y="1050182"/>
                  </a:lnTo>
                  <a:lnTo>
                    <a:pt x="794283" y="1067893"/>
                  </a:lnTo>
                  <a:lnTo>
                    <a:pt x="826453" y="1074387"/>
                  </a:lnTo>
                </a:path>
                <a:path w="2148840" h="1322705">
                  <a:moveTo>
                    <a:pt x="826453" y="1074387"/>
                  </a:moveTo>
                  <a:lnTo>
                    <a:pt x="991743" y="1074387"/>
                  </a:lnTo>
                </a:path>
                <a:path w="2148840" h="1322705">
                  <a:moveTo>
                    <a:pt x="991743" y="1074387"/>
                  </a:moveTo>
                  <a:lnTo>
                    <a:pt x="1157034" y="1074387"/>
                  </a:lnTo>
                </a:path>
                <a:path w="2148840" h="1322705">
                  <a:moveTo>
                    <a:pt x="1157034" y="1074387"/>
                  </a:moveTo>
                  <a:lnTo>
                    <a:pt x="1189204" y="1080882"/>
                  </a:lnTo>
                  <a:lnTo>
                    <a:pt x="1215471" y="1098594"/>
                  </a:lnTo>
                  <a:lnTo>
                    <a:pt x="1233180" y="1124864"/>
                  </a:lnTo>
                  <a:lnTo>
                    <a:pt x="1239673" y="1157034"/>
                  </a:lnTo>
                </a:path>
                <a:path w="2148840" h="1322705">
                  <a:moveTo>
                    <a:pt x="1239673" y="1157034"/>
                  </a:moveTo>
                  <a:lnTo>
                    <a:pt x="1239673" y="1322322"/>
                  </a:lnTo>
                </a:path>
                <a:path w="2148840" h="1322705">
                  <a:moveTo>
                    <a:pt x="0" y="578517"/>
                  </a:moveTo>
                  <a:lnTo>
                    <a:pt x="32169" y="585011"/>
                  </a:lnTo>
                  <a:lnTo>
                    <a:pt x="58439" y="602722"/>
                  </a:lnTo>
                  <a:lnTo>
                    <a:pt x="76150" y="628992"/>
                  </a:lnTo>
                  <a:lnTo>
                    <a:pt x="82645" y="661162"/>
                  </a:lnTo>
                </a:path>
                <a:path w="2148840" h="1322705">
                  <a:moveTo>
                    <a:pt x="82645" y="661162"/>
                  </a:moveTo>
                  <a:lnTo>
                    <a:pt x="82645" y="826453"/>
                  </a:lnTo>
                </a:path>
                <a:path w="2148840" h="1322705">
                  <a:moveTo>
                    <a:pt x="82645" y="826453"/>
                  </a:moveTo>
                  <a:lnTo>
                    <a:pt x="89139" y="858622"/>
                  </a:lnTo>
                  <a:lnTo>
                    <a:pt x="106851" y="884892"/>
                  </a:lnTo>
                  <a:lnTo>
                    <a:pt x="133121" y="902603"/>
                  </a:lnTo>
                  <a:lnTo>
                    <a:pt x="165290" y="909098"/>
                  </a:lnTo>
                </a:path>
                <a:path w="2148840" h="1322705">
                  <a:moveTo>
                    <a:pt x="165290" y="909098"/>
                  </a:moveTo>
                  <a:lnTo>
                    <a:pt x="330581" y="909098"/>
                  </a:lnTo>
                </a:path>
                <a:path w="2148840" h="1322705">
                  <a:moveTo>
                    <a:pt x="330581" y="909098"/>
                  </a:moveTo>
                  <a:lnTo>
                    <a:pt x="495871" y="909098"/>
                  </a:lnTo>
                </a:path>
                <a:path w="2148840" h="1322705">
                  <a:moveTo>
                    <a:pt x="495871" y="909098"/>
                  </a:moveTo>
                  <a:lnTo>
                    <a:pt x="528041" y="915592"/>
                  </a:lnTo>
                  <a:lnTo>
                    <a:pt x="554310" y="933303"/>
                  </a:lnTo>
                  <a:lnTo>
                    <a:pt x="572022" y="959573"/>
                  </a:lnTo>
                  <a:lnTo>
                    <a:pt x="578517" y="991742"/>
                  </a:lnTo>
                </a:path>
                <a:path w="2148840" h="1322705">
                  <a:moveTo>
                    <a:pt x="578517" y="991742"/>
                  </a:moveTo>
                  <a:lnTo>
                    <a:pt x="578517" y="1157034"/>
                  </a:lnTo>
                </a:path>
                <a:path w="2148840" h="1322705">
                  <a:moveTo>
                    <a:pt x="578517" y="1157034"/>
                  </a:moveTo>
                  <a:lnTo>
                    <a:pt x="578517" y="1322322"/>
                  </a:lnTo>
                </a:path>
                <a:path w="2148840" h="1322705">
                  <a:moveTo>
                    <a:pt x="0" y="413226"/>
                  </a:moveTo>
                  <a:lnTo>
                    <a:pt x="165290" y="413226"/>
                  </a:lnTo>
                </a:path>
                <a:path w="2148840" h="1322705">
                  <a:moveTo>
                    <a:pt x="165290" y="413226"/>
                  </a:moveTo>
                  <a:lnTo>
                    <a:pt x="197459" y="419721"/>
                  </a:lnTo>
                  <a:lnTo>
                    <a:pt x="223729" y="437432"/>
                  </a:lnTo>
                  <a:lnTo>
                    <a:pt x="241441" y="463702"/>
                  </a:lnTo>
                  <a:lnTo>
                    <a:pt x="247935" y="495871"/>
                  </a:lnTo>
                </a:path>
                <a:path w="2148840" h="1322705">
                  <a:moveTo>
                    <a:pt x="247935" y="495871"/>
                  </a:moveTo>
                  <a:lnTo>
                    <a:pt x="247935" y="661162"/>
                  </a:lnTo>
                </a:path>
                <a:path w="2148840" h="1322705">
                  <a:moveTo>
                    <a:pt x="247935" y="661162"/>
                  </a:moveTo>
                  <a:lnTo>
                    <a:pt x="247935" y="826453"/>
                  </a:lnTo>
                </a:path>
                <a:path w="2148840" h="1322705">
                  <a:moveTo>
                    <a:pt x="247935" y="826453"/>
                  </a:moveTo>
                  <a:lnTo>
                    <a:pt x="247935" y="991743"/>
                  </a:lnTo>
                </a:path>
                <a:path w="2148840" h="1322705">
                  <a:moveTo>
                    <a:pt x="247935" y="991743"/>
                  </a:moveTo>
                  <a:lnTo>
                    <a:pt x="247935" y="1157034"/>
                  </a:lnTo>
                </a:path>
                <a:path w="2148840" h="1322705">
                  <a:moveTo>
                    <a:pt x="247935" y="1157034"/>
                  </a:moveTo>
                  <a:lnTo>
                    <a:pt x="254430" y="1189204"/>
                  </a:lnTo>
                  <a:lnTo>
                    <a:pt x="272142" y="1215471"/>
                  </a:lnTo>
                  <a:lnTo>
                    <a:pt x="298411" y="1233180"/>
                  </a:lnTo>
                  <a:lnTo>
                    <a:pt x="330581" y="1239673"/>
                  </a:lnTo>
                </a:path>
                <a:path w="2148840" h="1322705">
                  <a:moveTo>
                    <a:pt x="330581" y="1239673"/>
                  </a:moveTo>
                  <a:lnTo>
                    <a:pt x="362750" y="1246168"/>
                  </a:lnTo>
                  <a:lnTo>
                    <a:pt x="389020" y="1263881"/>
                  </a:lnTo>
                  <a:lnTo>
                    <a:pt x="406731" y="1290152"/>
                  </a:lnTo>
                  <a:lnTo>
                    <a:pt x="413226" y="1322322"/>
                  </a:lnTo>
                </a:path>
                <a:path w="2148840" h="1322705">
                  <a:moveTo>
                    <a:pt x="0" y="247935"/>
                  </a:moveTo>
                  <a:lnTo>
                    <a:pt x="165290" y="247935"/>
                  </a:lnTo>
                </a:path>
                <a:path w="2148840" h="1322705">
                  <a:moveTo>
                    <a:pt x="165290" y="247935"/>
                  </a:moveTo>
                  <a:lnTo>
                    <a:pt x="197459" y="254430"/>
                  </a:lnTo>
                  <a:lnTo>
                    <a:pt x="223729" y="272142"/>
                  </a:lnTo>
                  <a:lnTo>
                    <a:pt x="241441" y="298411"/>
                  </a:lnTo>
                  <a:lnTo>
                    <a:pt x="247935" y="330581"/>
                  </a:lnTo>
                </a:path>
                <a:path w="2148840" h="1322705">
                  <a:moveTo>
                    <a:pt x="247935" y="330581"/>
                  </a:moveTo>
                  <a:lnTo>
                    <a:pt x="254430" y="362750"/>
                  </a:lnTo>
                  <a:lnTo>
                    <a:pt x="272142" y="389020"/>
                  </a:lnTo>
                  <a:lnTo>
                    <a:pt x="298411" y="406731"/>
                  </a:lnTo>
                  <a:lnTo>
                    <a:pt x="330581" y="413226"/>
                  </a:lnTo>
                </a:path>
                <a:path w="2148840" h="1322705">
                  <a:moveTo>
                    <a:pt x="330581" y="413226"/>
                  </a:moveTo>
                  <a:lnTo>
                    <a:pt x="362750" y="419720"/>
                  </a:lnTo>
                  <a:lnTo>
                    <a:pt x="389020" y="437432"/>
                  </a:lnTo>
                  <a:lnTo>
                    <a:pt x="406731" y="463701"/>
                  </a:lnTo>
                  <a:lnTo>
                    <a:pt x="413226" y="495871"/>
                  </a:lnTo>
                </a:path>
                <a:path w="2148840" h="1322705">
                  <a:moveTo>
                    <a:pt x="413226" y="495871"/>
                  </a:moveTo>
                  <a:lnTo>
                    <a:pt x="413226" y="661162"/>
                  </a:lnTo>
                </a:path>
                <a:path w="2148840" h="1322705">
                  <a:moveTo>
                    <a:pt x="413226" y="661162"/>
                  </a:moveTo>
                  <a:lnTo>
                    <a:pt x="413226" y="826451"/>
                  </a:lnTo>
                </a:path>
                <a:path w="2148840" h="1322705">
                  <a:moveTo>
                    <a:pt x="413226" y="826451"/>
                  </a:moveTo>
                  <a:lnTo>
                    <a:pt x="413226" y="991742"/>
                  </a:lnTo>
                </a:path>
                <a:path w="2148840" h="1322705">
                  <a:moveTo>
                    <a:pt x="413226" y="991742"/>
                  </a:moveTo>
                  <a:lnTo>
                    <a:pt x="413226" y="1157034"/>
                  </a:lnTo>
                </a:path>
                <a:path w="2148840" h="1322705">
                  <a:moveTo>
                    <a:pt x="413226" y="1157034"/>
                  </a:moveTo>
                  <a:lnTo>
                    <a:pt x="419720" y="1189204"/>
                  </a:lnTo>
                  <a:lnTo>
                    <a:pt x="437432" y="1215471"/>
                  </a:lnTo>
                  <a:lnTo>
                    <a:pt x="463701" y="1233180"/>
                  </a:lnTo>
                  <a:lnTo>
                    <a:pt x="495871" y="1239673"/>
                  </a:lnTo>
                </a:path>
                <a:path w="2148840" h="1322705">
                  <a:moveTo>
                    <a:pt x="495871" y="1239673"/>
                  </a:moveTo>
                  <a:lnTo>
                    <a:pt x="661162" y="1239673"/>
                  </a:lnTo>
                </a:path>
                <a:path w="2148840" h="1322705">
                  <a:moveTo>
                    <a:pt x="661162" y="1239673"/>
                  </a:moveTo>
                  <a:lnTo>
                    <a:pt x="826451" y="1239673"/>
                  </a:lnTo>
                </a:path>
                <a:path w="2148840" h="1322705">
                  <a:moveTo>
                    <a:pt x="826451" y="1239673"/>
                  </a:moveTo>
                  <a:lnTo>
                    <a:pt x="858621" y="1246168"/>
                  </a:lnTo>
                  <a:lnTo>
                    <a:pt x="884891" y="1263881"/>
                  </a:lnTo>
                  <a:lnTo>
                    <a:pt x="902602" y="1290152"/>
                  </a:lnTo>
                  <a:lnTo>
                    <a:pt x="909097" y="1322322"/>
                  </a:lnTo>
                </a:path>
                <a:path w="2148840" h="1322705">
                  <a:moveTo>
                    <a:pt x="0" y="82645"/>
                  </a:moveTo>
                  <a:lnTo>
                    <a:pt x="32169" y="89139"/>
                  </a:lnTo>
                  <a:lnTo>
                    <a:pt x="58439" y="106851"/>
                  </a:lnTo>
                  <a:lnTo>
                    <a:pt x="76150" y="133121"/>
                  </a:lnTo>
                  <a:lnTo>
                    <a:pt x="82645" y="165290"/>
                  </a:lnTo>
                </a:path>
                <a:path w="2148840" h="1322705">
                  <a:moveTo>
                    <a:pt x="82645" y="165290"/>
                  </a:moveTo>
                  <a:lnTo>
                    <a:pt x="82645" y="330581"/>
                  </a:lnTo>
                </a:path>
                <a:path w="2148840" h="1322705">
                  <a:moveTo>
                    <a:pt x="82645" y="330581"/>
                  </a:moveTo>
                  <a:lnTo>
                    <a:pt x="82645" y="495871"/>
                  </a:lnTo>
                </a:path>
                <a:path w="2148840" h="1322705">
                  <a:moveTo>
                    <a:pt x="82645" y="495871"/>
                  </a:moveTo>
                  <a:lnTo>
                    <a:pt x="89139" y="528041"/>
                  </a:lnTo>
                  <a:lnTo>
                    <a:pt x="106851" y="554310"/>
                  </a:lnTo>
                  <a:lnTo>
                    <a:pt x="133121" y="572022"/>
                  </a:lnTo>
                  <a:lnTo>
                    <a:pt x="165290" y="578517"/>
                  </a:lnTo>
                </a:path>
                <a:path w="2148840" h="1322705">
                  <a:moveTo>
                    <a:pt x="165290" y="578517"/>
                  </a:moveTo>
                  <a:lnTo>
                    <a:pt x="330581" y="578517"/>
                  </a:lnTo>
                </a:path>
                <a:path w="2148840" h="1322705">
                  <a:moveTo>
                    <a:pt x="330581" y="578517"/>
                  </a:moveTo>
                  <a:lnTo>
                    <a:pt x="495871" y="578517"/>
                  </a:lnTo>
                </a:path>
                <a:path w="2148840" h="1322705">
                  <a:moveTo>
                    <a:pt x="495871" y="578517"/>
                  </a:moveTo>
                  <a:lnTo>
                    <a:pt x="528041" y="585011"/>
                  </a:lnTo>
                  <a:lnTo>
                    <a:pt x="554310" y="602722"/>
                  </a:lnTo>
                  <a:lnTo>
                    <a:pt x="572022" y="628992"/>
                  </a:lnTo>
                  <a:lnTo>
                    <a:pt x="578517" y="661162"/>
                  </a:lnTo>
                </a:path>
                <a:path w="2148840" h="1322705">
                  <a:moveTo>
                    <a:pt x="578517" y="661162"/>
                  </a:moveTo>
                  <a:lnTo>
                    <a:pt x="578517" y="826451"/>
                  </a:lnTo>
                </a:path>
                <a:path w="2148840" h="1322705">
                  <a:moveTo>
                    <a:pt x="578517" y="826451"/>
                  </a:moveTo>
                  <a:lnTo>
                    <a:pt x="585011" y="858621"/>
                  </a:lnTo>
                  <a:lnTo>
                    <a:pt x="602722" y="884891"/>
                  </a:lnTo>
                  <a:lnTo>
                    <a:pt x="628992" y="902602"/>
                  </a:lnTo>
                  <a:lnTo>
                    <a:pt x="661162" y="909097"/>
                  </a:lnTo>
                </a:path>
                <a:path w="2148840" h="1322705">
                  <a:moveTo>
                    <a:pt x="661162" y="909097"/>
                  </a:moveTo>
                  <a:lnTo>
                    <a:pt x="826451" y="909097"/>
                  </a:lnTo>
                </a:path>
                <a:path w="2148840" h="1322705">
                  <a:moveTo>
                    <a:pt x="826451" y="909097"/>
                  </a:moveTo>
                  <a:lnTo>
                    <a:pt x="991742" y="909097"/>
                  </a:lnTo>
                </a:path>
                <a:path w="2148840" h="1322705">
                  <a:moveTo>
                    <a:pt x="991742" y="909097"/>
                  </a:moveTo>
                  <a:lnTo>
                    <a:pt x="1023912" y="915591"/>
                  </a:lnTo>
                  <a:lnTo>
                    <a:pt x="1050182" y="933303"/>
                  </a:lnTo>
                  <a:lnTo>
                    <a:pt x="1067893" y="959573"/>
                  </a:lnTo>
                  <a:lnTo>
                    <a:pt x="1074387" y="991742"/>
                  </a:lnTo>
                </a:path>
                <a:path w="2148840" h="1322705">
                  <a:moveTo>
                    <a:pt x="1074387" y="991742"/>
                  </a:moveTo>
                  <a:lnTo>
                    <a:pt x="1074387" y="1157033"/>
                  </a:lnTo>
                </a:path>
                <a:path w="2148840" h="1322705">
                  <a:moveTo>
                    <a:pt x="1074387" y="1157033"/>
                  </a:moveTo>
                  <a:lnTo>
                    <a:pt x="1074387" y="1322322"/>
                  </a:lnTo>
                </a:path>
                <a:path w="2148840" h="1322705">
                  <a:moveTo>
                    <a:pt x="82645" y="0"/>
                  </a:moveTo>
                  <a:lnTo>
                    <a:pt x="89139" y="32169"/>
                  </a:lnTo>
                  <a:lnTo>
                    <a:pt x="106851" y="58439"/>
                  </a:lnTo>
                  <a:lnTo>
                    <a:pt x="133121" y="76150"/>
                  </a:lnTo>
                  <a:lnTo>
                    <a:pt x="165290" y="82645"/>
                  </a:lnTo>
                </a:path>
                <a:path w="2148840" h="1322705">
                  <a:moveTo>
                    <a:pt x="165290" y="82645"/>
                  </a:moveTo>
                  <a:lnTo>
                    <a:pt x="330581" y="82645"/>
                  </a:lnTo>
                </a:path>
                <a:path w="2148840" h="1322705">
                  <a:moveTo>
                    <a:pt x="330581" y="82645"/>
                  </a:moveTo>
                  <a:lnTo>
                    <a:pt x="495871" y="82645"/>
                  </a:lnTo>
                </a:path>
                <a:path w="2148840" h="1322705">
                  <a:moveTo>
                    <a:pt x="495871" y="82645"/>
                  </a:moveTo>
                  <a:lnTo>
                    <a:pt x="528041" y="89139"/>
                  </a:lnTo>
                  <a:lnTo>
                    <a:pt x="554310" y="106851"/>
                  </a:lnTo>
                  <a:lnTo>
                    <a:pt x="572022" y="133121"/>
                  </a:lnTo>
                  <a:lnTo>
                    <a:pt x="578517" y="165290"/>
                  </a:lnTo>
                </a:path>
                <a:path w="2148840" h="1322705">
                  <a:moveTo>
                    <a:pt x="578517" y="165290"/>
                  </a:moveTo>
                  <a:lnTo>
                    <a:pt x="578517" y="330581"/>
                  </a:lnTo>
                </a:path>
                <a:path w="2148840" h="1322705">
                  <a:moveTo>
                    <a:pt x="578517" y="330581"/>
                  </a:moveTo>
                  <a:lnTo>
                    <a:pt x="578517" y="495871"/>
                  </a:lnTo>
                </a:path>
                <a:path w="2148840" h="1322705">
                  <a:moveTo>
                    <a:pt x="578517" y="495871"/>
                  </a:moveTo>
                  <a:lnTo>
                    <a:pt x="585011" y="528041"/>
                  </a:lnTo>
                  <a:lnTo>
                    <a:pt x="602722" y="554310"/>
                  </a:lnTo>
                  <a:lnTo>
                    <a:pt x="628992" y="572022"/>
                  </a:lnTo>
                  <a:lnTo>
                    <a:pt x="661162" y="578517"/>
                  </a:lnTo>
                </a:path>
                <a:path w="2148840" h="1322705">
                  <a:moveTo>
                    <a:pt x="661162" y="578517"/>
                  </a:moveTo>
                  <a:lnTo>
                    <a:pt x="826451" y="578517"/>
                  </a:lnTo>
                </a:path>
                <a:path w="2148840" h="1322705">
                  <a:moveTo>
                    <a:pt x="826451" y="578517"/>
                  </a:moveTo>
                  <a:lnTo>
                    <a:pt x="991742" y="578517"/>
                  </a:lnTo>
                </a:path>
                <a:path w="2148840" h="1322705">
                  <a:moveTo>
                    <a:pt x="991742" y="578517"/>
                  </a:moveTo>
                  <a:lnTo>
                    <a:pt x="1023912" y="585011"/>
                  </a:lnTo>
                  <a:lnTo>
                    <a:pt x="1050182" y="602722"/>
                  </a:lnTo>
                  <a:lnTo>
                    <a:pt x="1067893" y="628992"/>
                  </a:lnTo>
                  <a:lnTo>
                    <a:pt x="1074387" y="661162"/>
                  </a:lnTo>
                </a:path>
                <a:path w="2148840" h="1322705">
                  <a:moveTo>
                    <a:pt x="1074387" y="661162"/>
                  </a:moveTo>
                  <a:lnTo>
                    <a:pt x="1074387" y="826451"/>
                  </a:lnTo>
                </a:path>
                <a:path w="2148840" h="1322705">
                  <a:moveTo>
                    <a:pt x="1074387" y="826451"/>
                  </a:moveTo>
                  <a:lnTo>
                    <a:pt x="1080882" y="858621"/>
                  </a:lnTo>
                  <a:lnTo>
                    <a:pt x="1098593" y="884891"/>
                  </a:lnTo>
                  <a:lnTo>
                    <a:pt x="1124863" y="902602"/>
                  </a:lnTo>
                  <a:lnTo>
                    <a:pt x="1157033" y="909097"/>
                  </a:lnTo>
                </a:path>
                <a:path w="2148840" h="1322705">
                  <a:moveTo>
                    <a:pt x="1157033" y="909097"/>
                  </a:moveTo>
                  <a:lnTo>
                    <a:pt x="1322322" y="909097"/>
                  </a:lnTo>
                </a:path>
                <a:path w="2148840" h="1322705">
                  <a:moveTo>
                    <a:pt x="1322322" y="909097"/>
                  </a:moveTo>
                  <a:lnTo>
                    <a:pt x="1487620" y="909097"/>
                  </a:lnTo>
                </a:path>
                <a:path w="2148840" h="1322705">
                  <a:moveTo>
                    <a:pt x="1487620" y="909097"/>
                  </a:moveTo>
                  <a:lnTo>
                    <a:pt x="1519783" y="915591"/>
                  </a:lnTo>
                  <a:lnTo>
                    <a:pt x="1546051" y="933303"/>
                  </a:lnTo>
                  <a:lnTo>
                    <a:pt x="1563762" y="959573"/>
                  </a:lnTo>
                  <a:lnTo>
                    <a:pt x="1570257" y="991742"/>
                  </a:lnTo>
                </a:path>
                <a:path w="2148840" h="1322705">
                  <a:moveTo>
                    <a:pt x="1570257" y="991742"/>
                  </a:moveTo>
                  <a:lnTo>
                    <a:pt x="1570257" y="1157033"/>
                  </a:lnTo>
                </a:path>
                <a:path w="2148840" h="1322705">
                  <a:moveTo>
                    <a:pt x="1570257" y="1157033"/>
                  </a:moveTo>
                  <a:lnTo>
                    <a:pt x="1570257" y="1322322"/>
                  </a:lnTo>
                </a:path>
                <a:path w="2148840" h="1322705">
                  <a:moveTo>
                    <a:pt x="247935" y="0"/>
                  </a:moveTo>
                  <a:lnTo>
                    <a:pt x="247935" y="165290"/>
                  </a:lnTo>
                </a:path>
                <a:path w="2148840" h="1322705">
                  <a:moveTo>
                    <a:pt x="247935" y="165290"/>
                  </a:moveTo>
                  <a:lnTo>
                    <a:pt x="254430" y="197459"/>
                  </a:lnTo>
                  <a:lnTo>
                    <a:pt x="272142" y="223729"/>
                  </a:lnTo>
                  <a:lnTo>
                    <a:pt x="298411" y="241441"/>
                  </a:lnTo>
                  <a:lnTo>
                    <a:pt x="330581" y="247935"/>
                  </a:lnTo>
                </a:path>
                <a:path w="2148840" h="1322705">
                  <a:moveTo>
                    <a:pt x="330581" y="247935"/>
                  </a:moveTo>
                  <a:lnTo>
                    <a:pt x="362750" y="254430"/>
                  </a:lnTo>
                  <a:lnTo>
                    <a:pt x="389020" y="272142"/>
                  </a:lnTo>
                  <a:lnTo>
                    <a:pt x="406731" y="298411"/>
                  </a:lnTo>
                  <a:lnTo>
                    <a:pt x="413226" y="330581"/>
                  </a:lnTo>
                </a:path>
                <a:path w="2148840" h="1322705">
                  <a:moveTo>
                    <a:pt x="413226" y="330581"/>
                  </a:moveTo>
                  <a:lnTo>
                    <a:pt x="419720" y="362750"/>
                  </a:lnTo>
                  <a:lnTo>
                    <a:pt x="437432" y="389020"/>
                  </a:lnTo>
                  <a:lnTo>
                    <a:pt x="463701" y="406731"/>
                  </a:lnTo>
                  <a:lnTo>
                    <a:pt x="495871" y="413226"/>
                  </a:lnTo>
                </a:path>
                <a:path w="2148840" h="1322705">
                  <a:moveTo>
                    <a:pt x="495871" y="413226"/>
                  </a:moveTo>
                  <a:lnTo>
                    <a:pt x="661162" y="413226"/>
                  </a:lnTo>
                </a:path>
                <a:path w="2148840" h="1322705">
                  <a:moveTo>
                    <a:pt x="661162" y="413226"/>
                  </a:moveTo>
                  <a:lnTo>
                    <a:pt x="826451" y="413226"/>
                  </a:lnTo>
                </a:path>
                <a:path w="2148840" h="1322705">
                  <a:moveTo>
                    <a:pt x="826451" y="413226"/>
                  </a:moveTo>
                  <a:lnTo>
                    <a:pt x="858621" y="419720"/>
                  </a:lnTo>
                  <a:lnTo>
                    <a:pt x="884891" y="437432"/>
                  </a:lnTo>
                  <a:lnTo>
                    <a:pt x="902602" y="463701"/>
                  </a:lnTo>
                  <a:lnTo>
                    <a:pt x="909097" y="495871"/>
                  </a:lnTo>
                </a:path>
                <a:path w="2148840" h="1322705">
                  <a:moveTo>
                    <a:pt x="909097" y="495871"/>
                  </a:moveTo>
                  <a:lnTo>
                    <a:pt x="909097" y="661162"/>
                  </a:lnTo>
                </a:path>
                <a:path w="2148840" h="1322705">
                  <a:moveTo>
                    <a:pt x="909097" y="661162"/>
                  </a:moveTo>
                  <a:lnTo>
                    <a:pt x="909097" y="826451"/>
                  </a:lnTo>
                </a:path>
                <a:path w="2148840" h="1322705">
                  <a:moveTo>
                    <a:pt x="909097" y="826451"/>
                  </a:moveTo>
                  <a:lnTo>
                    <a:pt x="909097" y="991742"/>
                  </a:lnTo>
                </a:path>
                <a:path w="2148840" h="1322705">
                  <a:moveTo>
                    <a:pt x="909097" y="991742"/>
                  </a:moveTo>
                  <a:lnTo>
                    <a:pt x="909097" y="1157034"/>
                  </a:lnTo>
                </a:path>
                <a:path w="2148840" h="1322705">
                  <a:moveTo>
                    <a:pt x="909097" y="1157034"/>
                  </a:moveTo>
                  <a:lnTo>
                    <a:pt x="915591" y="1189204"/>
                  </a:lnTo>
                  <a:lnTo>
                    <a:pt x="933303" y="1215471"/>
                  </a:lnTo>
                  <a:lnTo>
                    <a:pt x="959573" y="1233180"/>
                  </a:lnTo>
                  <a:lnTo>
                    <a:pt x="991742" y="1239673"/>
                  </a:lnTo>
                </a:path>
                <a:path w="2148840" h="1322705">
                  <a:moveTo>
                    <a:pt x="991742" y="1239673"/>
                  </a:moveTo>
                  <a:lnTo>
                    <a:pt x="1157033" y="1239673"/>
                  </a:lnTo>
                </a:path>
                <a:path w="2148840" h="1322705">
                  <a:moveTo>
                    <a:pt x="1157033" y="1239673"/>
                  </a:moveTo>
                  <a:lnTo>
                    <a:pt x="1322322" y="1239673"/>
                  </a:lnTo>
                </a:path>
                <a:path w="2148840" h="1322705">
                  <a:moveTo>
                    <a:pt x="1322322" y="1239673"/>
                  </a:moveTo>
                  <a:lnTo>
                    <a:pt x="1354492" y="1246168"/>
                  </a:lnTo>
                  <a:lnTo>
                    <a:pt x="1380763" y="1263881"/>
                  </a:lnTo>
                  <a:lnTo>
                    <a:pt x="1398476" y="1290152"/>
                  </a:lnTo>
                  <a:lnTo>
                    <a:pt x="1404971" y="1322322"/>
                  </a:lnTo>
                </a:path>
                <a:path w="2148840" h="1322705">
                  <a:moveTo>
                    <a:pt x="413226" y="0"/>
                  </a:moveTo>
                  <a:lnTo>
                    <a:pt x="413226" y="165290"/>
                  </a:lnTo>
                </a:path>
                <a:path w="2148840" h="1322705">
                  <a:moveTo>
                    <a:pt x="413226" y="165290"/>
                  </a:moveTo>
                  <a:lnTo>
                    <a:pt x="419721" y="197459"/>
                  </a:lnTo>
                  <a:lnTo>
                    <a:pt x="437432" y="223729"/>
                  </a:lnTo>
                  <a:lnTo>
                    <a:pt x="463702" y="241441"/>
                  </a:lnTo>
                  <a:lnTo>
                    <a:pt x="495871" y="247935"/>
                  </a:lnTo>
                </a:path>
                <a:path w="2148840" h="1322705">
                  <a:moveTo>
                    <a:pt x="495871" y="247935"/>
                  </a:moveTo>
                  <a:lnTo>
                    <a:pt x="661162" y="247935"/>
                  </a:lnTo>
                </a:path>
                <a:path w="2148840" h="1322705">
                  <a:moveTo>
                    <a:pt x="661162" y="247935"/>
                  </a:moveTo>
                  <a:lnTo>
                    <a:pt x="826453" y="247935"/>
                  </a:lnTo>
                </a:path>
                <a:path w="2148840" h="1322705">
                  <a:moveTo>
                    <a:pt x="826453" y="247935"/>
                  </a:moveTo>
                  <a:lnTo>
                    <a:pt x="858622" y="254430"/>
                  </a:lnTo>
                  <a:lnTo>
                    <a:pt x="884892" y="272142"/>
                  </a:lnTo>
                  <a:lnTo>
                    <a:pt x="902603" y="298411"/>
                  </a:lnTo>
                  <a:lnTo>
                    <a:pt x="909098" y="330581"/>
                  </a:lnTo>
                </a:path>
                <a:path w="2148840" h="1322705">
                  <a:moveTo>
                    <a:pt x="909098" y="330581"/>
                  </a:moveTo>
                  <a:lnTo>
                    <a:pt x="915592" y="362750"/>
                  </a:lnTo>
                  <a:lnTo>
                    <a:pt x="933303" y="389020"/>
                  </a:lnTo>
                  <a:lnTo>
                    <a:pt x="959573" y="406731"/>
                  </a:lnTo>
                  <a:lnTo>
                    <a:pt x="991742" y="413226"/>
                  </a:lnTo>
                </a:path>
                <a:path w="2148840" h="1322705">
                  <a:moveTo>
                    <a:pt x="991742" y="413226"/>
                  </a:moveTo>
                  <a:lnTo>
                    <a:pt x="1157034" y="413226"/>
                  </a:lnTo>
                </a:path>
                <a:path w="2148840" h="1322705">
                  <a:moveTo>
                    <a:pt x="1157034" y="413226"/>
                  </a:moveTo>
                  <a:lnTo>
                    <a:pt x="1322322" y="413226"/>
                  </a:lnTo>
                </a:path>
                <a:path w="2148840" h="1322705">
                  <a:moveTo>
                    <a:pt x="1322322" y="413226"/>
                  </a:moveTo>
                  <a:lnTo>
                    <a:pt x="1354492" y="419720"/>
                  </a:lnTo>
                  <a:lnTo>
                    <a:pt x="1380763" y="437432"/>
                  </a:lnTo>
                  <a:lnTo>
                    <a:pt x="1398476" y="463701"/>
                  </a:lnTo>
                  <a:lnTo>
                    <a:pt x="1404971" y="495871"/>
                  </a:lnTo>
                </a:path>
                <a:path w="2148840" h="1322705">
                  <a:moveTo>
                    <a:pt x="1404971" y="495871"/>
                  </a:moveTo>
                  <a:lnTo>
                    <a:pt x="1404971" y="661162"/>
                  </a:lnTo>
                </a:path>
                <a:path w="2148840" h="1322705">
                  <a:moveTo>
                    <a:pt x="1404971" y="661162"/>
                  </a:moveTo>
                  <a:lnTo>
                    <a:pt x="1404971" y="826451"/>
                  </a:lnTo>
                </a:path>
                <a:path w="2148840" h="1322705">
                  <a:moveTo>
                    <a:pt x="1404971" y="826451"/>
                  </a:moveTo>
                  <a:lnTo>
                    <a:pt x="1404971" y="991742"/>
                  </a:lnTo>
                </a:path>
                <a:path w="2148840" h="1322705">
                  <a:moveTo>
                    <a:pt x="1404971" y="991742"/>
                  </a:moveTo>
                  <a:lnTo>
                    <a:pt x="1404971" y="1157034"/>
                  </a:lnTo>
                </a:path>
                <a:path w="2148840" h="1322705">
                  <a:moveTo>
                    <a:pt x="1404971" y="1157034"/>
                  </a:moveTo>
                  <a:lnTo>
                    <a:pt x="1411466" y="1189204"/>
                  </a:lnTo>
                  <a:lnTo>
                    <a:pt x="1429178" y="1215471"/>
                  </a:lnTo>
                  <a:lnTo>
                    <a:pt x="1455449" y="1233180"/>
                  </a:lnTo>
                  <a:lnTo>
                    <a:pt x="1487620" y="1239673"/>
                  </a:lnTo>
                </a:path>
                <a:path w="2148840" h="1322705">
                  <a:moveTo>
                    <a:pt x="1487620" y="1239673"/>
                  </a:moveTo>
                  <a:lnTo>
                    <a:pt x="1652906" y="1239673"/>
                  </a:lnTo>
                </a:path>
                <a:path w="2148840" h="1322705">
                  <a:moveTo>
                    <a:pt x="1652906" y="1239673"/>
                  </a:moveTo>
                  <a:lnTo>
                    <a:pt x="1685076" y="1246168"/>
                  </a:lnTo>
                  <a:lnTo>
                    <a:pt x="1711347" y="1263881"/>
                  </a:lnTo>
                  <a:lnTo>
                    <a:pt x="1729059" y="1290152"/>
                  </a:lnTo>
                  <a:lnTo>
                    <a:pt x="1735554" y="1322322"/>
                  </a:lnTo>
                </a:path>
                <a:path w="2148840" h="1322705">
                  <a:moveTo>
                    <a:pt x="578517" y="0"/>
                  </a:moveTo>
                  <a:lnTo>
                    <a:pt x="585011" y="32169"/>
                  </a:lnTo>
                  <a:lnTo>
                    <a:pt x="602722" y="58439"/>
                  </a:lnTo>
                  <a:lnTo>
                    <a:pt x="628992" y="76150"/>
                  </a:lnTo>
                  <a:lnTo>
                    <a:pt x="661162" y="82645"/>
                  </a:lnTo>
                </a:path>
                <a:path w="2148840" h="1322705">
                  <a:moveTo>
                    <a:pt x="661162" y="82645"/>
                  </a:moveTo>
                  <a:lnTo>
                    <a:pt x="826453" y="82645"/>
                  </a:lnTo>
                </a:path>
                <a:path w="2148840" h="1322705">
                  <a:moveTo>
                    <a:pt x="826453" y="82645"/>
                  </a:moveTo>
                  <a:lnTo>
                    <a:pt x="991743" y="82645"/>
                  </a:lnTo>
                </a:path>
                <a:path w="2148840" h="1322705">
                  <a:moveTo>
                    <a:pt x="991743" y="82645"/>
                  </a:moveTo>
                  <a:lnTo>
                    <a:pt x="1023912" y="89139"/>
                  </a:lnTo>
                  <a:lnTo>
                    <a:pt x="1050182" y="106851"/>
                  </a:lnTo>
                  <a:lnTo>
                    <a:pt x="1067893" y="133121"/>
                  </a:lnTo>
                  <a:lnTo>
                    <a:pt x="1074387" y="165290"/>
                  </a:lnTo>
                </a:path>
                <a:path w="2148840" h="1322705">
                  <a:moveTo>
                    <a:pt x="1074387" y="165290"/>
                  </a:moveTo>
                  <a:lnTo>
                    <a:pt x="1074387" y="330581"/>
                  </a:lnTo>
                </a:path>
                <a:path w="2148840" h="1322705">
                  <a:moveTo>
                    <a:pt x="1074387" y="330581"/>
                  </a:moveTo>
                  <a:lnTo>
                    <a:pt x="1074387" y="495871"/>
                  </a:lnTo>
                </a:path>
                <a:path w="2148840" h="1322705">
                  <a:moveTo>
                    <a:pt x="1074387" y="495871"/>
                  </a:moveTo>
                  <a:lnTo>
                    <a:pt x="1080882" y="528041"/>
                  </a:lnTo>
                  <a:lnTo>
                    <a:pt x="1098594" y="554310"/>
                  </a:lnTo>
                  <a:lnTo>
                    <a:pt x="1124864" y="572022"/>
                  </a:lnTo>
                  <a:lnTo>
                    <a:pt x="1157034" y="578517"/>
                  </a:lnTo>
                </a:path>
                <a:path w="2148840" h="1322705">
                  <a:moveTo>
                    <a:pt x="1157034" y="578517"/>
                  </a:moveTo>
                  <a:lnTo>
                    <a:pt x="1322322" y="578517"/>
                  </a:lnTo>
                </a:path>
                <a:path w="2148840" h="1322705">
                  <a:moveTo>
                    <a:pt x="1322322" y="578517"/>
                  </a:moveTo>
                  <a:lnTo>
                    <a:pt x="1487620" y="578517"/>
                  </a:lnTo>
                </a:path>
                <a:path w="2148840" h="1322705">
                  <a:moveTo>
                    <a:pt x="1487620" y="578517"/>
                  </a:moveTo>
                  <a:lnTo>
                    <a:pt x="1519783" y="585011"/>
                  </a:lnTo>
                  <a:lnTo>
                    <a:pt x="1546051" y="602722"/>
                  </a:lnTo>
                  <a:lnTo>
                    <a:pt x="1563762" y="628992"/>
                  </a:lnTo>
                  <a:lnTo>
                    <a:pt x="1570257" y="661162"/>
                  </a:lnTo>
                </a:path>
                <a:path w="2148840" h="1322705">
                  <a:moveTo>
                    <a:pt x="1570257" y="661162"/>
                  </a:moveTo>
                  <a:lnTo>
                    <a:pt x="1570257" y="826451"/>
                  </a:lnTo>
                </a:path>
                <a:path w="2148840" h="1322705">
                  <a:moveTo>
                    <a:pt x="1570257" y="826451"/>
                  </a:moveTo>
                  <a:lnTo>
                    <a:pt x="1576752" y="858621"/>
                  </a:lnTo>
                  <a:lnTo>
                    <a:pt x="1594464" y="884891"/>
                  </a:lnTo>
                  <a:lnTo>
                    <a:pt x="1620735" y="902602"/>
                  </a:lnTo>
                  <a:lnTo>
                    <a:pt x="1652906" y="909097"/>
                  </a:lnTo>
                </a:path>
                <a:path w="2148840" h="1322705">
                  <a:moveTo>
                    <a:pt x="1652906" y="909097"/>
                  </a:moveTo>
                  <a:lnTo>
                    <a:pt x="1818191" y="909097"/>
                  </a:lnTo>
                </a:path>
                <a:path w="2148840" h="1322705">
                  <a:moveTo>
                    <a:pt x="1818191" y="909097"/>
                  </a:moveTo>
                  <a:lnTo>
                    <a:pt x="1983489" y="909097"/>
                  </a:lnTo>
                </a:path>
                <a:path w="2148840" h="1322705">
                  <a:moveTo>
                    <a:pt x="1983489" y="909097"/>
                  </a:moveTo>
                  <a:lnTo>
                    <a:pt x="2148775" y="909097"/>
                  </a:lnTo>
                </a:path>
                <a:path w="2148840" h="1322705">
                  <a:moveTo>
                    <a:pt x="743807" y="0"/>
                  </a:moveTo>
                  <a:lnTo>
                    <a:pt x="743807" y="165290"/>
                  </a:lnTo>
                </a:path>
                <a:path w="2148840" h="1322705">
                  <a:moveTo>
                    <a:pt x="743807" y="165290"/>
                  </a:moveTo>
                  <a:lnTo>
                    <a:pt x="743807" y="330581"/>
                  </a:lnTo>
                </a:path>
                <a:path w="2148840" h="1322705">
                  <a:moveTo>
                    <a:pt x="743807" y="330581"/>
                  </a:moveTo>
                  <a:lnTo>
                    <a:pt x="743807" y="495871"/>
                  </a:lnTo>
                </a:path>
                <a:path w="2148840" h="1322705">
                  <a:moveTo>
                    <a:pt x="743807" y="495871"/>
                  </a:moveTo>
                  <a:lnTo>
                    <a:pt x="743807" y="661162"/>
                  </a:lnTo>
                </a:path>
                <a:path w="2148840" h="1322705">
                  <a:moveTo>
                    <a:pt x="743807" y="661162"/>
                  </a:moveTo>
                  <a:lnTo>
                    <a:pt x="750302" y="693331"/>
                  </a:lnTo>
                  <a:lnTo>
                    <a:pt x="768013" y="719601"/>
                  </a:lnTo>
                  <a:lnTo>
                    <a:pt x="794283" y="737313"/>
                  </a:lnTo>
                  <a:lnTo>
                    <a:pt x="826453" y="743807"/>
                  </a:lnTo>
                </a:path>
                <a:path w="2148840" h="1322705">
                  <a:moveTo>
                    <a:pt x="826453" y="743807"/>
                  </a:moveTo>
                  <a:lnTo>
                    <a:pt x="991743" y="743807"/>
                  </a:lnTo>
                </a:path>
                <a:path w="2148840" h="1322705">
                  <a:moveTo>
                    <a:pt x="991743" y="743807"/>
                  </a:moveTo>
                  <a:lnTo>
                    <a:pt x="1157034" y="743807"/>
                  </a:lnTo>
                </a:path>
                <a:path w="2148840" h="1322705">
                  <a:moveTo>
                    <a:pt x="1157034" y="743807"/>
                  </a:moveTo>
                  <a:lnTo>
                    <a:pt x="1189204" y="750302"/>
                  </a:lnTo>
                  <a:lnTo>
                    <a:pt x="1215471" y="768013"/>
                  </a:lnTo>
                  <a:lnTo>
                    <a:pt x="1233180" y="794283"/>
                  </a:lnTo>
                  <a:lnTo>
                    <a:pt x="1239673" y="826453"/>
                  </a:lnTo>
                </a:path>
                <a:path w="2148840" h="1322705">
                  <a:moveTo>
                    <a:pt x="1239673" y="826453"/>
                  </a:moveTo>
                  <a:lnTo>
                    <a:pt x="1239673" y="991743"/>
                  </a:lnTo>
                </a:path>
                <a:path w="2148840" h="1322705">
                  <a:moveTo>
                    <a:pt x="1239673" y="991743"/>
                  </a:moveTo>
                  <a:lnTo>
                    <a:pt x="1246168" y="1023912"/>
                  </a:lnTo>
                  <a:lnTo>
                    <a:pt x="1263881" y="1050182"/>
                  </a:lnTo>
                  <a:lnTo>
                    <a:pt x="1290152" y="1067893"/>
                  </a:lnTo>
                  <a:lnTo>
                    <a:pt x="1322322" y="1074387"/>
                  </a:lnTo>
                </a:path>
                <a:path w="2148840" h="1322705">
                  <a:moveTo>
                    <a:pt x="1322322" y="1074387"/>
                  </a:moveTo>
                  <a:lnTo>
                    <a:pt x="1487620" y="1074387"/>
                  </a:lnTo>
                </a:path>
                <a:path w="2148840" h="1322705">
                  <a:moveTo>
                    <a:pt x="1487620" y="1074387"/>
                  </a:moveTo>
                  <a:lnTo>
                    <a:pt x="1652906" y="1074387"/>
                  </a:lnTo>
                </a:path>
                <a:path w="2148840" h="1322705">
                  <a:moveTo>
                    <a:pt x="1652906" y="1074387"/>
                  </a:moveTo>
                  <a:lnTo>
                    <a:pt x="1818191" y="1074387"/>
                  </a:lnTo>
                </a:path>
                <a:path w="2148840" h="1322705">
                  <a:moveTo>
                    <a:pt x="1818191" y="1074387"/>
                  </a:moveTo>
                  <a:lnTo>
                    <a:pt x="1850362" y="1080882"/>
                  </a:lnTo>
                  <a:lnTo>
                    <a:pt x="1876633" y="1098594"/>
                  </a:lnTo>
                  <a:lnTo>
                    <a:pt x="1894345" y="1124864"/>
                  </a:lnTo>
                  <a:lnTo>
                    <a:pt x="1900840" y="1157034"/>
                  </a:lnTo>
                </a:path>
                <a:path w="2148840" h="1322705">
                  <a:moveTo>
                    <a:pt x="1900840" y="1157034"/>
                  </a:moveTo>
                  <a:lnTo>
                    <a:pt x="1900840" y="1322322"/>
                  </a:lnTo>
                </a:path>
                <a:path w="2148840" h="1322705">
                  <a:moveTo>
                    <a:pt x="909098" y="0"/>
                  </a:moveTo>
                  <a:lnTo>
                    <a:pt x="909098" y="165290"/>
                  </a:lnTo>
                </a:path>
                <a:path w="2148840" h="1322705">
                  <a:moveTo>
                    <a:pt x="909098" y="165290"/>
                  </a:moveTo>
                  <a:lnTo>
                    <a:pt x="915592" y="197459"/>
                  </a:lnTo>
                  <a:lnTo>
                    <a:pt x="933304" y="223729"/>
                  </a:lnTo>
                  <a:lnTo>
                    <a:pt x="959573" y="241441"/>
                  </a:lnTo>
                  <a:lnTo>
                    <a:pt x="991743" y="247935"/>
                  </a:lnTo>
                </a:path>
                <a:path w="2148840" h="1322705">
                  <a:moveTo>
                    <a:pt x="991743" y="247935"/>
                  </a:moveTo>
                  <a:lnTo>
                    <a:pt x="1157034" y="247935"/>
                  </a:lnTo>
                </a:path>
                <a:path w="2148840" h="1322705">
                  <a:moveTo>
                    <a:pt x="1157034" y="247935"/>
                  </a:moveTo>
                  <a:lnTo>
                    <a:pt x="1322322" y="247935"/>
                  </a:lnTo>
                </a:path>
                <a:path w="2148840" h="1322705">
                  <a:moveTo>
                    <a:pt x="1322322" y="247935"/>
                  </a:moveTo>
                  <a:lnTo>
                    <a:pt x="1354492" y="254430"/>
                  </a:lnTo>
                  <a:lnTo>
                    <a:pt x="1380763" y="272142"/>
                  </a:lnTo>
                  <a:lnTo>
                    <a:pt x="1398476" y="298411"/>
                  </a:lnTo>
                  <a:lnTo>
                    <a:pt x="1404971" y="330581"/>
                  </a:lnTo>
                </a:path>
                <a:path w="2148840" h="1322705">
                  <a:moveTo>
                    <a:pt x="1404971" y="330581"/>
                  </a:moveTo>
                  <a:lnTo>
                    <a:pt x="1411466" y="362750"/>
                  </a:lnTo>
                  <a:lnTo>
                    <a:pt x="1429178" y="389020"/>
                  </a:lnTo>
                  <a:lnTo>
                    <a:pt x="1455449" y="406731"/>
                  </a:lnTo>
                  <a:lnTo>
                    <a:pt x="1487620" y="413226"/>
                  </a:lnTo>
                </a:path>
                <a:path w="2148840" h="1322705">
                  <a:moveTo>
                    <a:pt x="1487620" y="413226"/>
                  </a:moveTo>
                  <a:lnTo>
                    <a:pt x="1652906" y="413226"/>
                  </a:lnTo>
                </a:path>
                <a:path w="2148840" h="1322705">
                  <a:moveTo>
                    <a:pt x="1652906" y="413226"/>
                  </a:moveTo>
                  <a:lnTo>
                    <a:pt x="1685076" y="419720"/>
                  </a:lnTo>
                  <a:lnTo>
                    <a:pt x="1711347" y="437432"/>
                  </a:lnTo>
                  <a:lnTo>
                    <a:pt x="1729059" y="463701"/>
                  </a:lnTo>
                  <a:lnTo>
                    <a:pt x="1735554" y="495871"/>
                  </a:lnTo>
                </a:path>
                <a:path w="2148840" h="1322705">
                  <a:moveTo>
                    <a:pt x="1735554" y="495871"/>
                  </a:moveTo>
                  <a:lnTo>
                    <a:pt x="1735554" y="661162"/>
                  </a:lnTo>
                </a:path>
                <a:path w="2148840" h="1322705">
                  <a:moveTo>
                    <a:pt x="1735554" y="661162"/>
                  </a:moveTo>
                  <a:lnTo>
                    <a:pt x="1735554" y="826451"/>
                  </a:lnTo>
                </a:path>
                <a:path w="2148840" h="1322705">
                  <a:moveTo>
                    <a:pt x="1735554" y="826451"/>
                  </a:moveTo>
                  <a:lnTo>
                    <a:pt x="1735554" y="991742"/>
                  </a:lnTo>
                </a:path>
                <a:path w="2148840" h="1322705">
                  <a:moveTo>
                    <a:pt x="1735554" y="991742"/>
                  </a:moveTo>
                  <a:lnTo>
                    <a:pt x="1735554" y="1157034"/>
                  </a:lnTo>
                </a:path>
                <a:path w="2148840" h="1322705">
                  <a:moveTo>
                    <a:pt x="1735554" y="1157034"/>
                  </a:moveTo>
                  <a:lnTo>
                    <a:pt x="1742048" y="1189204"/>
                  </a:lnTo>
                  <a:lnTo>
                    <a:pt x="1759756" y="1215471"/>
                  </a:lnTo>
                  <a:lnTo>
                    <a:pt x="1786023" y="1233180"/>
                  </a:lnTo>
                  <a:lnTo>
                    <a:pt x="1818191" y="1239673"/>
                  </a:lnTo>
                </a:path>
                <a:path w="2148840" h="1322705">
                  <a:moveTo>
                    <a:pt x="1818191" y="1239673"/>
                  </a:moveTo>
                  <a:lnTo>
                    <a:pt x="1983489" y="1239673"/>
                  </a:lnTo>
                </a:path>
                <a:path w="2148840" h="1322705">
                  <a:moveTo>
                    <a:pt x="1983489" y="1239673"/>
                  </a:moveTo>
                  <a:lnTo>
                    <a:pt x="2015658" y="1246168"/>
                  </a:lnTo>
                  <a:lnTo>
                    <a:pt x="2041925" y="1263881"/>
                  </a:lnTo>
                  <a:lnTo>
                    <a:pt x="2059633" y="1290152"/>
                  </a:lnTo>
                  <a:lnTo>
                    <a:pt x="2066126" y="1322322"/>
                  </a:lnTo>
                </a:path>
                <a:path w="2148840" h="1322705">
                  <a:moveTo>
                    <a:pt x="1074388" y="0"/>
                  </a:moveTo>
                  <a:lnTo>
                    <a:pt x="1080883" y="32169"/>
                  </a:lnTo>
                  <a:lnTo>
                    <a:pt x="1098594" y="58439"/>
                  </a:lnTo>
                  <a:lnTo>
                    <a:pt x="1124864" y="76150"/>
                  </a:lnTo>
                  <a:lnTo>
                    <a:pt x="1157034" y="82645"/>
                  </a:lnTo>
                </a:path>
                <a:path w="2148840" h="1322705">
                  <a:moveTo>
                    <a:pt x="1157034" y="82645"/>
                  </a:moveTo>
                  <a:lnTo>
                    <a:pt x="1322322" y="82645"/>
                  </a:lnTo>
                </a:path>
                <a:path w="2148840" h="1322705">
                  <a:moveTo>
                    <a:pt x="1322322" y="82645"/>
                  </a:moveTo>
                  <a:lnTo>
                    <a:pt x="1487620" y="82645"/>
                  </a:lnTo>
                </a:path>
                <a:path w="2148840" h="1322705">
                  <a:moveTo>
                    <a:pt x="1487620" y="82645"/>
                  </a:moveTo>
                  <a:lnTo>
                    <a:pt x="1519783" y="89139"/>
                  </a:lnTo>
                  <a:lnTo>
                    <a:pt x="1546051" y="106851"/>
                  </a:lnTo>
                  <a:lnTo>
                    <a:pt x="1563762" y="133121"/>
                  </a:lnTo>
                  <a:lnTo>
                    <a:pt x="1570257" y="165290"/>
                  </a:lnTo>
                </a:path>
                <a:path w="2148840" h="1322705">
                  <a:moveTo>
                    <a:pt x="1570257" y="165290"/>
                  </a:moveTo>
                  <a:lnTo>
                    <a:pt x="1570257" y="330581"/>
                  </a:lnTo>
                </a:path>
                <a:path w="2148840" h="1322705">
                  <a:moveTo>
                    <a:pt x="1570257" y="330581"/>
                  </a:moveTo>
                  <a:lnTo>
                    <a:pt x="1570257" y="495871"/>
                  </a:lnTo>
                </a:path>
                <a:path w="2148840" h="1322705">
                  <a:moveTo>
                    <a:pt x="1570257" y="495871"/>
                  </a:moveTo>
                  <a:lnTo>
                    <a:pt x="1576752" y="528041"/>
                  </a:lnTo>
                  <a:lnTo>
                    <a:pt x="1594464" y="554310"/>
                  </a:lnTo>
                  <a:lnTo>
                    <a:pt x="1620735" y="572022"/>
                  </a:lnTo>
                  <a:lnTo>
                    <a:pt x="1652906" y="578517"/>
                  </a:lnTo>
                </a:path>
                <a:path w="2148840" h="1322705">
                  <a:moveTo>
                    <a:pt x="1652906" y="578517"/>
                  </a:moveTo>
                  <a:lnTo>
                    <a:pt x="1818191" y="578517"/>
                  </a:lnTo>
                </a:path>
                <a:path w="2148840" h="1322705">
                  <a:moveTo>
                    <a:pt x="1818191" y="578517"/>
                  </a:moveTo>
                  <a:lnTo>
                    <a:pt x="1983489" y="578517"/>
                  </a:lnTo>
                </a:path>
                <a:path w="2148840" h="1322705">
                  <a:moveTo>
                    <a:pt x="1983489" y="578517"/>
                  </a:moveTo>
                  <a:lnTo>
                    <a:pt x="2148775" y="578517"/>
                  </a:lnTo>
                </a:path>
                <a:path w="2148840" h="1322705">
                  <a:moveTo>
                    <a:pt x="1239673" y="0"/>
                  </a:moveTo>
                  <a:lnTo>
                    <a:pt x="1239673" y="165290"/>
                  </a:lnTo>
                </a:path>
                <a:path w="2148840" h="1322705">
                  <a:moveTo>
                    <a:pt x="1239673" y="165290"/>
                  </a:moveTo>
                  <a:lnTo>
                    <a:pt x="1239673" y="330581"/>
                  </a:lnTo>
                </a:path>
                <a:path w="2148840" h="1322705">
                  <a:moveTo>
                    <a:pt x="1239673" y="330581"/>
                  </a:moveTo>
                  <a:lnTo>
                    <a:pt x="1239673" y="495871"/>
                  </a:lnTo>
                </a:path>
                <a:path w="2148840" h="1322705">
                  <a:moveTo>
                    <a:pt x="1239673" y="495871"/>
                  </a:moveTo>
                  <a:lnTo>
                    <a:pt x="1239673" y="661162"/>
                  </a:lnTo>
                </a:path>
                <a:path w="2148840" h="1322705">
                  <a:moveTo>
                    <a:pt x="1239673" y="661162"/>
                  </a:moveTo>
                  <a:lnTo>
                    <a:pt x="1246168" y="693331"/>
                  </a:lnTo>
                  <a:lnTo>
                    <a:pt x="1263881" y="719601"/>
                  </a:lnTo>
                  <a:lnTo>
                    <a:pt x="1290152" y="737313"/>
                  </a:lnTo>
                  <a:lnTo>
                    <a:pt x="1322322" y="743807"/>
                  </a:lnTo>
                </a:path>
                <a:path w="2148840" h="1322705">
                  <a:moveTo>
                    <a:pt x="1322322" y="743807"/>
                  </a:moveTo>
                  <a:lnTo>
                    <a:pt x="1487620" y="743807"/>
                  </a:lnTo>
                </a:path>
                <a:path w="2148840" h="1322705">
                  <a:moveTo>
                    <a:pt x="1487620" y="743807"/>
                  </a:moveTo>
                  <a:lnTo>
                    <a:pt x="1652906" y="743807"/>
                  </a:lnTo>
                </a:path>
                <a:path w="2148840" h="1322705">
                  <a:moveTo>
                    <a:pt x="1652906" y="743807"/>
                  </a:moveTo>
                  <a:lnTo>
                    <a:pt x="1818191" y="743807"/>
                  </a:lnTo>
                </a:path>
                <a:path w="2148840" h="1322705">
                  <a:moveTo>
                    <a:pt x="1818191" y="743807"/>
                  </a:moveTo>
                  <a:lnTo>
                    <a:pt x="1850362" y="750302"/>
                  </a:lnTo>
                  <a:lnTo>
                    <a:pt x="1876633" y="768013"/>
                  </a:lnTo>
                  <a:lnTo>
                    <a:pt x="1894345" y="794283"/>
                  </a:lnTo>
                  <a:lnTo>
                    <a:pt x="1900840" y="826453"/>
                  </a:lnTo>
                </a:path>
                <a:path w="2148840" h="1322705">
                  <a:moveTo>
                    <a:pt x="1900840" y="826453"/>
                  </a:moveTo>
                  <a:lnTo>
                    <a:pt x="1900840" y="991743"/>
                  </a:lnTo>
                </a:path>
                <a:path w="2148840" h="1322705">
                  <a:moveTo>
                    <a:pt x="1900840" y="991743"/>
                  </a:moveTo>
                  <a:lnTo>
                    <a:pt x="1907335" y="1023912"/>
                  </a:lnTo>
                  <a:lnTo>
                    <a:pt x="1925048" y="1050182"/>
                  </a:lnTo>
                  <a:lnTo>
                    <a:pt x="1951319" y="1067893"/>
                  </a:lnTo>
                  <a:lnTo>
                    <a:pt x="1983489" y="1074387"/>
                  </a:lnTo>
                </a:path>
                <a:path w="2148840" h="1322705">
                  <a:moveTo>
                    <a:pt x="1983489" y="1074387"/>
                  </a:moveTo>
                  <a:lnTo>
                    <a:pt x="2148775" y="1074387"/>
                  </a:lnTo>
                </a:path>
                <a:path w="2148840" h="1322705">
                  <a:moveTo>
                    <a:pt x="1404971" y="0"/>
                  </a:moveTo>
                  <a:lnTo>
                    <a:pt x="1404971" y="165290"/>
                  </a:lnTo>
                </a:path>
                <a:path w="2148840" h="1322705">
                  <a:moveTo>
                    <a:pt x="1404971" y="165290"/>
                  </a:moveTo>
                  <a:lnTo>
                    <a:pt x="1411466" y="197459"/>
                  </a:lnTo>
                  <a:lnTo>
                    <a:pt x="1429178" y="223729"/>
                  </a:lnTo>
                  <a:lnTo>
                    <a:pt x="1455449" y="241441"/>
                  </a:lnTo>
                  <a:lnTo>
                    <a:pt x="1487620" y="247935"/>
                  </a:lnTo>
                </a:path>
                <a:path w="2148840" h="1322705">
                  <a:moveTo>
                    <a:pt x="1487620" y="247935"/>
                  </a:moveTo>
                  <a:lnTo>
                    <a:pt x="1652906" y="247935"/>
                  </a:lnTo>
                </a:path>
                <a:path w="2148840" h="1322705">
                  <a:moveTo>
                    <a:pt x="1652906" y="247935"/>
                  </a:moveTo>
                  <a:lnTo>
                    <a:pt x="1685076" y="254430"/>
                  </a:lnTo>
                  <a:lnTo>
                    <a:pt x="1711347" y="272142"/>
                  </a:lnTo>
                  <a:lnTo>
                    <a:pt x="1729059" y="298411"/>
                  </a:lnTo>
                  <a:lnTo>
                    <a:pt x="1735554" y="330581"/>
                  </a:lnTo>
                </a:path>
                <a:path w="2148840" h="1322705">
                  <a:moveTo>
                    <a:pt x="1735554" y="330581"/>
                  </a:moveTo>
                  <a:lnTo>
                    <a:pt x="1742048" y="362750"/>
                  </a:lnTo>
                  <a:lnTo>
                    <a:pt x="1759756" y="389020"/>
                  </a:lnTo>
                  <a:lnTo>
                    <a:pt x="1786023" y="406731"/>
                  </a:lnTo>
                  <a:lnTo>
                    <a:pt x="1818191" y="413226"/>
                  </a:lnTo>
                </a:path>
                <a:path w="2148840" h="1322705">
                  <a:moveTo>
                    <a:pt x="1818191" y="413226"/>
                  </a:moveTo>
                  <a:lnTo>
                    <a:pt x="1983489" y="413226"/>
                  </a:lnTo>
                </a:path>
                <a:path w="2148840" h="1322705">
                  <a:moveTo>
                    <a:pt x="1983489" y="413226"/>
                  </a:moveTo>
                  <a:lnTo>
                    <a:pt x="2015658" y="419720"/>
                  </a:lnTo>
                  <a:lnTo>
                    <a:pt x="2041925" y="437432"/>
                  </a:lnTo>
                  <a:lnTo>
                    <a:pt x="2059633" y="463701"/>
                  </a:lnTo>
                  <a:lnTo>
                    <a:pt x="2066126" y="495871"/>
                  </a:lnTo>
                </a:path>
                <a:path w="2148840" h="1322705">
                  <a:moveTo>
                    <a:pt x="2066126" y="495871"/>
                  </a:moveTo>
                  <a:lnTo>
                    <a:pt x="2066126" y="661162"/>
                  </a:lnTo>
                </a:path>
                <a:path w="2148840" h="1322705">
                  <a:moveTo>
                    <a:pt x="2066126" y="661162"/>
                  </a:moveTo>
                  <a:lnTo>
                    <a:pt x="2066126" y="826451"/>
                  </a:lnTo>
                </a:path>
                <a:path w="2148840" h="1322705">
                  <a:moveTo>
                    <a:pt x="2066126" y="826451"/>
                  </a:moveTo>
                  <a:lnTo>
                    <a:pt x="2066126" y="991742"/>
                  </a:lnTo>
                </a:path>
                <a:path w="2148840" h="1322705">
                  <a:moveTo>
                    <a:pt x="2066126" y="991742"/>
                  </a:moveTo>
                  <a:lnTo>
                    <a:pt x="2066126" y="1157034"/>
                  </a:lnTo>
                </a:path>
                <a:path w="2148840" h="1322705">
                  <a:moveTo>
                    <a:pt x="2066126" y="1157034"/>
                  </a:moveTo>
                  <a:lnTo>
                    <a:pt x="2072621" y="1189204"/>
                  </a:lnTo>
                  <a:lnTo>
                    <a:pt x="2090334" y="1215471"/>
                  </a:lnTo>
                  <a:lnTo>
                    <a:pt x="2116605" y="1233180"/>
                  </a:lnTo>
                  <a:lnTo>
                    <a:pt x="2148775" y="1239673"/>
                  </a:lnTo>
                </a:path>
                <a:path w="2148840" h="1322705">
                  <a:moveTo>
                    <a:pt x="1570257" y="0"/>
                  </a:moveTo>
                  <a:lnTo>
                    <a:pt x="1576752" y="32169"/>
                  </a:lnTo>
                  <a:lnTo>
                    <a:pt x="1594464" y="58439"/>
                  </a:lnTo>
                  <a:lnTo>
                    <a:pt x="1620735" y="76150"/>
                  </a:lnTo>
                  <a:lnTo>
                    <a:pt x="1652906" y="82645"/>
                  </a:lnTo>
                </a:path>
                <a:path w="2148840" h="1322705">
                  <a:moveTo>
                    <a:pt x="1652906" y="82645"/>
                  </a:moveTo>
                  <a:lnTo>
                    <a:pt x="1818191" y="82645"/>
                  </a:lnTo>
                </a:path>
                <a:path w="2148840" h="1322705">
                  <a:moveTo>
                    <a:pt x="1818191" y="82645"/>
                  </a:moveTo>
                  <a:lnTo>
                    <a:pt x="1983489" y="82645"/>
                  </a:lnTo>
                </a:path>
                <a:path w="2148840" h="1322705">
                  <a:moveTo>
                    <a:pt x="1983489" y="82645"/>
                  </a:moveTo>
                  <a:lnTo>
                    <a:pt x="2148775" y="82645"/>
                  </a:lnTo>
                </a:path>
                <a:path w="2148840" h="1322705">
                  <a:moveTo>
                    <a:pt x="1735554" y="0"/>
                  </a:moveTo>
                  <a:lnTo>
                    <a:pt x="1735554" y="165290"/>
                  </a:lnTo>
                </a:path>
                <a:path w="2148840" h="1322705">
                  <a:moveTo>
                    <a:pt x="1735554" y="165290"/>
                  </a:moveTo>
                  <a:lnTo>
                    <a:pt x="1742048" y="197459"/>
                  </a:lnTo>
                  <a:lnTo>
                    <a:pt x="1759756" y="223729"/>
                  </a:lnTo>
                  <a:lnTo>
                    <a:pt x="1786023" y="241441"/>
                  </a:lnTo>
                  <a:lnTo>
                    <a:pt x="1818191" y="247935"/>
                  </a:lnTo>
                </a:path>
                <a:path w="2148840" h="1322705">
                  <a:moveTo>
                    <a:pt x="1818191" y="247935"/>
                  </a:moveTo>
                  <a:lnTo>
                    <a:pt x="1983489" y="247935"/>
                  </a:lnTo>
                </a:path>
                <a:path w="2148840" h="1322705">
                  <a:moveTo>
                    <a:pt x="1983489" y="247935"/>
                  </a:moveTo>
                  <a:lnTo>
                    <a:pt x="2015658" y="254430"/>
                  </a:lnTo>
                  <a:lnTo>
                    <a:pt x="2041925" y="272142"/>
                  </a:lnTo>
                  <a:lnTo>
                    <a:pt x="2059633" y="298411"/>
                  </a:lnTo>
                  <a:lnTo>
                    <a:pt x="2066126" y="330581"/>
                  </a:lnTo>
                </a:path>
                <a:path w="2148840" h="1322705">
                  <a:moveTo>
                    <a:pt x="2066126" y="330581"/>
                  </a:moveTo>
                  <a:lnTo>
                    <a:pt x="2072621" y="362750"/>
                  </a:lnTo>
                  <a:lnTo>
                    <a:pt x="2090334" y="389020"/>
                  </a:lnTo>
                  <a:lnTo>
                    <a:pt x="2116605" y="406731"/>
                  </a:lnTo>
                  <a:lnTo>
                    <a:pt x="2148775" y="413226"/>
                  </a:lnTo>
                </a:path>
                <a:path w="2148840" h="1322705">
                  <a:moveTo>
                    <a:pt x="1900840" y="0"/>
                  </a:moveTo>
                  <a:lnTo>
                    <a:pt x="1900840" y="165290"/>
                  </a:lnTo>
                </a:path>
                <a:path w="2148840" h="1322705">
                  <a:moveTo>
                    <a:pt x="1900840" y="165290"/>
                  </a:moveTo>
                  <a:lnTo>
                    <a:pt x="1900840" y="330581"/>
                  </a:lnTo>
                </a:path>
                <a:path w="2148840" h="1322705">
                  <a:moveTo>
                    <a:pt x="1900840" y="330581"/>
                  </a:moveTo>
                  <a:lnTo>
                    <a:pt x="1900840" y="495871"/>
                  </a:lnTo>
                </a:path>
                <a:path w="2148840" h="1322705">
                  <a:moveTo>
                    <a:pt x="1900840" y="495871"/>
                  </a:moveTo>
                  <a:lnTo>
                    <a:pt x="1900840" y="661162"/>
                  </a:lnTo>
                </a:path>
                <a:path w="2148840" h="1322705">
                  <a:moveTo>
                    <a:pt x="1900840" y="661162"/>
                  </a:moveTo>
                  <a:lnTo>
                    <a:pt x="1907335" y="693331"/>
                  </a:lnTo>
                  <a:lnTo>
                    <a:pt x="1925048" y="719601"/>
                  </a:lnTo>
                  <a:lnTo>
                    <a:pt x="1951319" y="737313"/>
                  </a:lnTo>
                  <a:lnTo>
                    <a:pt x="1983489" y="743807"/>
                  </a:lnTo>
                </a:path>
                <a:path w="2148840" h="1322705">
                  <a:moveTo>
                    <a:pt x="1983489" y="743807"/>
                  </a:moveTo>
                  <a:lnTo>
                    <a:pt x="2148775" y="743807"/>
                  </a:lnTo>
                </a:path>
                <a:path w="2148840" h="1322705">
                  <a:moveTo>
                    <a:pt x="2066126" y="0"/>
                  </a:moveTo>
                  <a:lnTo>
                    <a:pt x="2066126" y="165290"/>
                  </a:lnTo>
                </a:path>
                <a:path w="2148840" h="1322705">
                  <a:moveTo>
                    <a:pt x="2066126" y="165290"/>
                  </a:moveTo>
                  <a:lnTo>
                    <a:pt x="2072621" y="197459"/>
                  </a:lnTo>
                  <a:lnTo>
                    <a:pt x="2090334" y="223729"/>
                  </a:lnTo>
                  <a:lnTo>
                    <a:pt x="2116605" y="241441"/>
                  </a:lnTo>
                  <a:lnTo>
                    <a:pt x="2148775" y="247935"/>
                  </a:lnTo>
                </a:path>
              </a:pathLst>
            </a:custGeom>
            <a:ln w="18589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6" name="Picture 85">
            <a:extLst>
              <a:ext uri="{FF2B5EF4-FFF2-40B4-BE49-F238E27FC236}">
                <a16:creationId xmlns:a16="http://schemas.microsoft.com/office/drawing/2014/main" id="{E2A5127F-09DB-4CF4-AB6A-33EEF5F7CC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01" y="250121"/>
            <a:ext cx="626124" cy="67450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1884"/>
            <a:ext cx="14833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CC0000"/>
                </a:solidFill>
                <a:latin typeface="Arial"/>
                <a:cs typeface="Arial"/>
              </a:rPr>
              <a:t>Implementation::DP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0736" y="814244"/>
            <a:ext cx="2942659" cy="1902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98E63D-730A-4E1C-8EC4-ABBBF43004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01" y="250121"/>
            <a:ext cx="626124" cy="67450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1884"/>
            <a:ext cx="3763010" cy="9010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CC0000"/>
                </a:solidFill>
                <a:latin typeface="Arial"/>
                <a:cs typeface="Arial"/>
              </a:rPr>
              <a:t>Implementation::DP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Arial"/>
              <a:cs typeface="Arial"/>
            </a:endParaRPr>
          </a:p>
          <a:p>
            <a:pPr marL="654685" algn="ctr">
              <a:lnSpc>
                <a:spcPct val="100000"/>
              </a:lnSpc>
              <a:spcBef>
                <a:spcPts val="5"/>
              </a:spcBef>
            </a:pPr>
            <a:r>
              <a:rPr sz="1100" i="1" spc="-5" dirty="0">
                <a:latin typeface="LM Sans 10"/>
                <a:cs typeface="LM Sans 10"/>
              </a:rPr>
              <a:t>if </a:t>
            </a:r>
            <a:r>
              <a:rPr sz="1100" spc="-10" dirty="0">
                <a:latin typeface="LM Sans 10"/>
                <a:cs typeface="LM Sans 10"/>
              </a:rPr>
              <a:t>(</a:t>
            </a:r>
            <a:r>
              <a:rPr sz="1100" spc="-10" dirty="0">
                <a:latin typeface="Times New Roman"/>
                <a:cs typeface="Times New Roman"/>
              </a:rPr>
              <a:t>a_symb </a:t>
            </a:r>
            <a:r>
              <a:rPr sz="1100" spc="-60" dirty="0">
                <a:latin typeface="Times New Roman"/>
                <a:cs typeface="Times New Roman"/>
              </a:rPr>
              <a:t>= </a:t>
            </a:r>
            <a:r>
              <a:rPr sz="1100" spc="5" dirty="0">
                <a:latin typeface="Times New Roman"/>
                <a:cs typeface="Times New Roman"/>
              </a:rPr>
              <a:t>b_symb) </a:t>
            </a:r>
            <a:r>
              <a:rPr sz="1100" i="1" spc="-35" dirty="0">
                <a:latin typeface="DejaVu Sans Condensed"/>
                <a:cs typeface="DejaVu Sans Condensed"/>
              </a:rPr>
              <a:t>|| </a:t>
            </a:r>
            <a:r>
              <a:rPr sz="1100" spc="95" dirty="0">
                <a:latin typeface="Times New Roman"/>
                <a:cs typeface="Times New Roman"/>
              </a:rPr>
              <a:t>(h_strand </a:t>
            </a:r>
            <a:r>
              <a:rPr sz="1100" spc="-60" dirty="0">
                <a:latin typeface="Times New Roman"/>
                <a:cs typeface="Times New Roman"/>
              </a:rPr>
              <a:t>&gt;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85" dirty="0">
                <a:latin typeface="Times New Roman"/>
                <a:cs typeface="Times New Roman"/>
              </a:rPr>
              <a:t>v_strand)</a:t>
            </a:r>
            <a:r>
              <a:rPr sz="1100" spc="8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  <a:p>
            <a:pPr marL="654685" algn="ctr">
              <a:lnSpc>
                <a:spcPct val="100000"/>
              </a:lnSpc>
              <a:spcBef>
                <a:spcPts val="35"/>
              </a:spcBef>
            </a:pPr>
            <a:r>
              <a:rPr sz="1100" i="1" spc="20" dirty="0">
                <a:latin typeface="LM Sans 10"/>
                <a:cs typeface="LM Sans 10"/>
              </a:rPr>
              <a:t>swap</a:t>
            </a:r>
            <a:r>
              <a:rPr sz="1100" spc="20" dirty="0">
                <a:latin typeface="LM Sans 10"/>
                <a:cs typeface="LM Sans 10"/>
              </a:rPr>
              <a:t>(</a:t>
            </a:r>
            <a:r>
              <a:rPr sz="1100" i="1" spc="20" dirty="0">
                <a:latin typeface="LM Sans 10"/>
                <a:cs typeface="LM Sans 10"/>
              </a:rPr>
              <a:t>h</a:t>
            </a:r>
            <a:r>
              <a:rPr sz="1100" spc="20" dirty="0">
                <a:latin typeface="Arial"/>
                <a:cs typeface="Arial"/>
              </a:rPr>
              <a:t>_</a:t>
            </a:r>
            <a:r>
              <a:rPr sz="1100" i="1" spc="20" dirty="0">
                <a:latin typeface="LM Sans 10"/>
                <a:cs typeface="LM Sans 10"/>
              </a:rPr>
              <a:t>strand</a:t>
            </a:r>
            <a:r>
              <a:rPr sz="1100" i="1" spc="20" dirty="0">
                <a:latin typeface="LM Roman Dunhill 10"/>
                <a:cs typeface="LM Roman Dunhill 10"/>
              </a:rPr>
              <a:t>,</a:t>
            </a:r>
            <a:r>
              <a:rPr sz="1100" i="1" spc="-190" dirty="0">
                <a:latin typeface="LM Roman Dunhill 10"/>
                <a:cs typeface="LM Roman Dunhill 10"/>
              </a:rPr>
              <a:t> </a:t>
            </a:r>
            <a:r>
              <a:rPr sz="1100" i="1" spc="-5" dirty="0">
                <a:latin typeface="LM Sans 10"/>
                <a:cs typeface="LM Sans 10"/>
              </a:rPr>
              <a:t>v</a:t>
            </a:r>
            <a:r>
              <a:rPr sz="1100" i="1" spc="-250" dirty="0">
                <a:latin typeface="LM Sans 10"/>
                <a:cs typeface="LM Sans 10"/>
              </a:rPr>
              <a:t> </a:t>
            </a:r>
            <a:r>
              <a:rPr sz="1100" spc="25" dirty="0">
                <a:latin typeface="Arial"/>
                <a:cs typeface="Arial"/>
              </a:rPr>
              <a:t>_</a:t>
            </a:r>
            <a:r>
              <a:rPr sz="1100" i="1" spc="25" dirty="0">
                <a:latin typeface="LM Sans 10"/>
                <a:cs typeface="LM Sans 10"/>
              </a:rPr>
              <a:t>strand</a:t>
            </a:r>
            <a:r>
              <a:rPr sz="1100" i="1" spc="-265" dirty="0">
                <a:latin typeface="LM Sans 10"/>
                <a:cs typeface="LM Sans 10"/>
              </a:rPr>
              <a:t> </a:t>
            </a:r>
            <a:r>
              <a:rPr sz="1100" spc="-5" dirty="0">
                <a:latin typeface="LM Sans 10"/>
                <a:cs typeface="LM Sans 10"/>
              </a:rPr>
              <a:t>)</a:t>
            </a:r>
            <a:endParaRPr sz="1100">
              <a:latin typeface="LM Sans 10"/>
              <a:cs typeface="LM Sans 1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2716" y="1025079"/>
            <a:ext cx="2969473" cy="1919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BDC83F-EACA-4446-8B83-BC42BC0344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01" y="250121"/>
            <a:ext cx="626124" cy="67450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</TotalTime>
  <Words>1598</Words>
  <Application>Microsoft Office PowerPoint</Application>
  <PresentationFormat>Custom</PresentationFormat>
  <Paragraphs>581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Aroania</vt:lpstr>
      <vt:lpstr>Century Gothic</vt:lpstr>
      <vt:lpstr>DejaVu Sans Condensed</vt:lpstr>
      <vt:lpstr>LM Roman 8</vt:lpstr>
      <vt:lpstr>LM Roman Dunhill 10</vt:lpstr>
      <vt:lpstr>LM Sans 10</vt:lpstr>
      <vt:lpstr>LM Sans 8</vt:lpstr>
      <vt:lpstr>LM Sans 9</vt:lpstr>
      <vt:lpstr>Times New Roman</vt:lpstr>
      <vt:lpstr>Wingdings 3</vt:lpstr>
      <vt:lpstr>Ion</vt:lpstr>
      <vt:lpstr>Efficient Parallel Algorithms for String Comparison</vt:lpstr>
      <vt:lpstr>Introduction::Longest Common Subsequence</vt:lpstr>
      <vt:lpstr>Preliminaries::sticky braid</vt:lpstr>
      <vt:lpstr>Preliminaries::sticky braid</vt:lpstr>
      <vt:lpstr>Introduction::semi-local LCS</vt:lpstr>
      <vt:lpstr>Introduction::semi-local LCS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Implementation::Recursive</vt:lpstr>
      <vt:lpstr>Implementation:: Combine two approaches</vt:lpstr>
      <vt:lpstr>Implementation:: Bit-parallel prefix LCS</vt:lpstr>
      <vt:lpstr>Implementation:: Bit-parallel prefix LCS for binary strings</vt:lpstr>
      <vt:lpstr>Implementation:: Bit-parallel prefix LCS for binary strings</vt:lpstr>
      <vt:lpstr>Implementation:: Bit-parallel prefix LCS for binary strings</vt:lpstr>
      <vt:lpstr>Implementation:: Bit-parallel prefix LCS for binary strings</vt:lpstr>
      <vt:lpstr>Implementation:: Bit-parallel prefix LCS for binary strings</vt:lpstr>
      <vt:lpstr>Implementation:: Bit-parallel prefix LCS for binary strings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Parallel Algorithms for String Comparison</dc:title>
  <dc:creator>Nikita Mishin, Daniil Berezun, Alexander Tiskin</dc:creator>
  <cp:lastModifiedBy>Devansh Sahu</cp:lastModifiedBy>
  <cp:revision>37</cp:revision>
  <dcterms:created xsi:type="dcterms:W3CDTF">2021-10-23T07:08:28Z</dcterms:created>
  <dcterms:modified xsi:type="dcterms:W3CDTF">2021-10-23T08:06:10Z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2021-07-30T00:00:00Z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2021-10-23T00:00:00Z</vt:filetime>
  </property>
</Properties>
</file>