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</p:sldIdLst>
  <p:sldSz cx="3657600" cy="2743200"/>
  <p:notesSz cx="9144000" cy="6858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84" y="-90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1865659"/>
            <a:ext cx="366043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6" tIns="18288" rIns="36576" bIns="1828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74320" y="701041"/>
            <a:ext cx="3108960" cy="73190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1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74320" y="1444643"/>
            <a:ext cx="3108960" cy="479882"/>
          </a:xfrm>
        </p:spPr>
        <p:txBody>
          <a:bodyPr lIns="18288" rIns="18288"/>
          <a:lstStyle>
            <a:lvl1pPr marL="0" marR="25603" indent="0" algn="r">
              <a:buNone/>
              <a:defRPr>
                <a:solidFill>
                  <a:schemeClr val="tx2"/>
                </a:solidFill>
              </a:defRPr>
            </a:lvl1pPr>
            <a:lvl2pPr marL="182880" indent="0" algn="ctr">
              <a:buNone/>
            </a:lvl2pPr>
            <a:lvl3pPr marL="365760" indent="0" algn="ctr">
              <a:buNone/>
            </a:lvl3pPr>
            <a:lvl4pPr marL="548640" indent="0" algn="ctr">
              <a:buNone/>
            </a:lvl4pPr>
            <a:lvl5pPr marL="731520" indent="0" algn="ctr">
              <a:buNone/>
            </a:lvl5pPr>
            <a:lvl6pPr marL="914400" indent="0" algn="ctr">
              <a:buNone/>
            </a:lvl6pPr>
            <a:lvl7pPr marL="1097280" indent="0" algn="ctr">
              <a:buNone/>
            </a:lvl7pPr>
            <a:lvl8pPr marL="1280160" indent="0" algn="ctr">
              <a:buNone/>
            </a:lvl8pPr>
            <a:lvl9pPr marL="146304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506" y="1981200"/>
            <a:ext cx="3659106" cy="764835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592532"/>
            <a:ext cx="3291840" cy="175442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7605" y="109856"/>
            <a:ext cx="710988" cy="223710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09856"/>
            <a:ext cx="2529840" cy="223710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50" y="423885"/>
            <a:ext cx="3108960" cy="73152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1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085" y="1172685"/>
            <a:ext cx="1828800" cy="581955"/>
          </a:xfrm>
        </p:spPr>
        <p:txBody>
          <a:bodyPr lIns="36576" rIns="36576" anchor="t"/>
          <a:lstStyle>
            <a:lvl1pPr marL="0" indent="0" algn="l">
              <a:buNone/>
              <a:defRPr sz="900">
                <a:solidFill>
                  <a:schemeClr val="tx1"/>
                </a:solidFill>
              </a:defRPr>
            </a:lvl1pPr>
            <a:lvl2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1454672" y="1202189"/>
            <a:ext cx="73152" cy="914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" tIns="18288" rIns="36576" bIns="1828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380106" y="1202189"/>
            <a:ext cx="73152" cy="914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" tIns="18288" rIns="36576" bIns="1828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592532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592532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3291840" cy="4572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2164080"/>
            <a:ext cx="1616075" cy="3048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73152" anchor="ctr"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buNone/>
              <a:defRPr sz="800" b="1"/>
            </a:lvl2pPr>
            <a:lvl3pPr>
              <a:buNone/>
              <a:defRPr sz="700" b="1"/>
            </a:lvl3pPr>
            <a:lvl4pPr>
              <a:buNone/>
              <a:defRPr sz="600" b="1"/>
            </a:lvl4pPr>
            <a:lvl5pPr>
              <a:buNone/>
              <a:defRPr sz="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58011" y="2164080"/>
            <a:ext cx="1616710" cy="3048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73152" anchor="ctr"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buNone/>
              <a:defRPr sz="800" b="1"/>
            </a:lvl2pPr>
            <a:lvl3pPr>
              <a:buNone/>
              <a:defRPr sz="700" b="1"/>
            </a:lvl3pPr>
            <a:lvl4pPr>
              <a:buNone/>
              <a:defRPr sz="600" b="1"/>
            </a:lvl4pPr>
            <a:lvl5pPr>
              <a:buNone/>
              <a:defRPr sz="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82880" y="577718"/>
            <a:ext cx="1616075" cy="1576705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577718"/>
            <a:ext cx="1616710" cy="1576705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950720"/>
            <a:ext cx="2992710" cy="18288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67840" y="2142041"/>
            <a:ext cx="1589837" cy="365760"/>
          </a:xfrm>
        </p:spPr>
        <p:txBody>
          <a:bodyPr/>
          <a:lstStyle>
            <a:lvl1pPr marL="0" indent="0" algn="r">
              <a:buNone/>
              <a:defRPr sz="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400"/>
            </a:lvl4pPr>
            <a:lvl5pPr>
              <a:buNone/>
              <a:defRPr sz="4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" y="109728"/>
            <a:ext cx="2991917" cy="182880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90813" y="2563178"/>
            <a:ext cx="768096" cy="146304"/>
          </a:xfrm>
        </p:spPr>
        <p:txBody>
          <a:bodyPr/>
          <a:lstStyle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493" y="2177361"/>
            <a:ext cx="2865120" cy="259293"/>
          </a:xfrm>
          <a:noFill/>
        </p:spPr>
        <p:txBody>
          <a:bodyPr lIns="36576" tIns="0" rIns="36576" anchor="t"/>
          <a:lstStyle>
            <a:lvl1pPr marL="0" marR="7315" indent="0" algn="r">
              <a:buNone/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" y="75987"/>
            <a:ext cx="3474720" cy="175564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13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029" y="2563178"/>
            <a:ext cx="940272" cy="1460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1946049"/>
            <a:ext cx="3230173" cy="22506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86575" y="2000798"/>
            <a:ext cx="1520801" cy="5772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576" tIns="18288" rIns="36576" bIns="18288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21424" y="2314009"/>
            <a:ext cx="1520801" cy="3352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576" tIns="18288" rIns="36576" bIns="1828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2417" y="2316501"/>
            <a:ext cx="1360926" cy="43234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6576" tIns="18288" rIns="36576" bIns="1828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3695" y="2315096"/>
            <a:ext cx="1362204" cy="43375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3465645" y="1995376"/>
            <a:ext cx="73152" cy="914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" tIns="18288" rIns="36576" bIns="1828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3391078" y="1995376"/>
            <a:ext cx="73152" cy="914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" tIns="18288" rIns="36576" bIns="1828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286575" y="2000798"/>
            <a:ext cx="1520801" cy="5772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576" tIns="18288" rIns="36576" bIns="1828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21424" y="2314009"/>
            <a:ext cx="1520801" cy="3352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576" tIns="18288" rIns="36576" bIns="1828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2417" y="2316501"/>
            <a:ext cx="1360926" cy="43234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6576" tIns="18288" rIns="36576" bIns="1828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3695" y="2315096"/>
            <a:ext cx="1362204" cy="43375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82880" y="592532"/>
            <a:ext cx="3291840" cy="1810385"/>
          </a:xfrm>
          <a:prstGeom prst="rect">
            <a:avLst/>
          </a:prstGeom>
        </p:spPr>
        <p:txBody>
          <a:bodyPr vert="horz" lIns="36576" tIns="18288" rIns="36576" bIns="18288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690813" y="2563178"/>
            <a:ext cx="768096" cy="146304"/>
          </a:xfrm>
          <a:prstGeom prst="rect">
            <a:avLst/>
          </a:prstGeom>
        </p:spPr>
        <p:txBody>
          <a:bodyPr vert="horz" lIns="36576" tIns="18288" rIns="36576" bIns="18288" anchor="b"/>
          <a:lstStyle>
            <a:lvl1pPr algn="l" eaLnBrk="1" latinLnBrk="0" hangingPunct="1">
              <a:defRPr kumimoji="0" sz="400">
                <a:solidFill>
                  <a:schemeClr val="tx1"/>
                </a:solidFill>
              </a:defRPr>
            </a:lvl1pPr>
            <a:extLst/>
          </a:lstStyle>
          <a:p>
            <a:fld id="{F441AE8E-2A20-4C34-856F-207AF61798B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752029" y="2563178"/>
            <a:ext cx="940272" cy="146050"/>
          </a:xfrm>
          <a:prstGeom prst="rect">
            <a:avLst/>
          </a:prstGeom>
        </p:spPr>
        <p:txBody>
          <a:bodyPr vert="horz" lIns="36576" tIns="18288" rIns="36576" bIns="18288" anchor="b"/>
          <a:lstStyle>
            <a:lvl1pPr algn="r" eaLnBrk="1" latinLnBrk="0" hangingPunct="1">
              <a:defRPr kumimoji="0" sz="4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458909" y="2563178"/>
            <a:ext cx="146304" cy="146050"/>
          </a:xfrm>
          <a:prstGeom prst="rect">
            <a:avLst/>
          </a:prstGeom>
        </p:spPr>
        <p:txBody>
          <a:bodyPr vert="horz" lIns="36576" tIns="18288" rIns="36576" bIns="18288" anchor="b"/>
          <a:lstStyle>
            <a:lvl1pPr algn="r" eaLnBrk="1" latinLnBrk="0" hangingPunct="1">
              <a:defRPr kumimoji="0" sz="400" b="0">
                <a:solidFill>
                  <a:schemeClr val="tx1"/>
                </a:solidFill>
              </a:defRPr>
            </a:lvl1pPr>
            <a:extLst/>
          </a:lstStyle>
          <a:p>
            <a:fld id="{A3CF15BD-7BB8-4B37-8BB1-7931CD95BE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1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46304" indent="-102413" algn="l" rtl="0" eaLnBrk="1" latinLnBrk="0" hangingPunct="1">
        <a:spcBef>
          <a:spcPts val="16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48717" indent="-91440" algn="l" rtl="0" eaLnBrk="1" latinLnBrk="0" hangingPunct="1">
        <a:spcBef>
          <a:spcPts val="130"/>
        </a:spcBef>
        <a:buClr>
          <a:schemeClr val="accent1"/>
        </a:buClr>
        <a:buFont typeface="Verdana"/>
        <a:buChar char="◦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43814" indent="-91440" algn="l" rtl="0" eaLnBrk="1" latinLnBrk="0" hangingPunct="1">
        <a:spcBef>
          <a:spcPts val="140"/>
        </a:spcBef>
        <a:buClr>
          <a:schemeClr val="accent2"/>
        </a:buClr>
        <a:buSzPct val="100000"/>
        <a:buFont typeface="Wingdings 2"/>
        <a:buChar char="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91440" algn="l" rtl="0" eaLnBrk="1" latinLnBrk="0" hangingPunct="1">
        <a:spcBef>
          <a:spcPts val="140"/>
        </a:spcBef>
        <a:buClr>
          <a:schemeClr val="accent2"/>
        </a:buClr>
        <a:buFont typeface="Wingdings 2"/>
        <a:buChar char="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91440" algn="l" rtl="0" eaLnBrk="1" latinLnBrk="0" hangingPunct="1">
        <a:spcBef>
          <a:spcPts val="140"/>
        </a:spcBef>
        <a:buClr>
          <a:schemeClr val="accent2"/>
        </a:buClr>
        <a:buFont typeface="Wingdings 2"/>
        <a:buChar char=""/>
        <a:defRPr kumimoji="0"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" indent="-91440" algn="l" rtl="0" eaLnBrk="1" latinLnBrk="0" hangingPunct="1">
        <a:spcBef>
          <a:spcPts val="140"/>
        </a:spcBef>
        <a:buClr>
          <a:schemeClr val="accent3"/>
        </a:buClr>
        <a:buFont typeface="Wingdings 2"/>
        <a:buChar char=""/>
        <a:defRPr kumimoji="0"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0" indent="-91440" algn="l" rtl="0" eaLnBrk="1" latinLnBrk="0" hangingPunct="1">
        <a:spcBef>
          <a:spcPts val="140"/>
        </a:spcBef>
        <a:buClr>
          <a:schemeClr val="accent3"/>
        </a:buClr>
        <a:buFont typeface="Wingdings 2"/>
        <a:buChar char=""/>
        <a:defRPr kumimoji="0"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91440" algn="l" rtl="0" eaLnBrk="1" latinLnBrk="0" hangingPunct="1">
        <a:spcBef>
          <a:spcPts val="140"/>
        </a:spcBef>
        <a:buClr>
          <a:schemeClr val="accent3"/>
        </a:buClr>
        <a:buFont typeface="Wingdings 2"/>
        <a:buChar char=""/>
        <a:defRPr kumimoji="0"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indent="-91440" algn="l" rtl="0" eaLnBrk="1" latinLnBrk="0" hangingPunct="1">
        <a:spcBef>
          <a:spcPts val="140"/>
        </a:spcBef>
        <a:buClr>
          <a:schemeClr val="accent3"/>
        </a:buClr>
        <a:buFont typeface="Wingdings 2"/>
        <a:buChar char=""/>
        <a:defRPr kumimoji="0" sz="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: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Ikhsan</a:t>
            </a:r>
            <a:r>
              <a:rPr lang="en-US" dirty="0" smtClean="0"/>
              <a:t> 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Ayam</a:t>
            </a:r>
            <a:r>
              <a:rPr lang="en-US" dirty="0" smtClean="0"/>
              <a:t> </a:t>
            </a:r>
            <a:r>
              <a:rPr lang="en-US" dirty="0" err="1" smtClean="0"/>
              <a:t>Tekotek</a:t>
            </a:r>
            <a:r>
              <a:rPr lang="en-US" dirty="0" smtClean="0"/>
              <a:t> </a:t>
            </a:r>
            <a:r>
              <a:rPr lang="en-US" dirty="0" err="1" smtClean="0"/>
              <a:t>Kotek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 </a:t>
            </a:r>
            <a:r>
              <a:rPr lang="en-US" dirty="0" err="1" smtClean="0"/>
              <a:t>Kode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365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 Output Program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365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457200"/>
            <a:ext cx="3291840" cy="1810385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	//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Ayam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r>
              <a:rPr lang="en-US" dirty="0" smtClean="0"/>
              <a:t> integer</a:t>
            </a:r>
          </a:p>
          <a:p>
            <a:r>
              <a:rPr lang="en-US" dirty="0" smtClean="0"/>
              <a:t>	$</a:t>
            </a:r>
            <a:r>
              <a:rPr lang="en-US" dirty="0" err="1" smtClean="0"/>
              <a:t>anak_ayam</a:t>
            </a:r>
            <a:r>
              <a:rPr lang="en-US" dirty="0" smtClean="0"/>
              <a:t> = 5;</a:t>
            </a:r>
          </a:p>
          <a:p>
            <a:r>
              <a:rPr lang="en-US" dirty="0" smtClean="0"/>
              <a:t>	//</a:t>
            </a:r>
            <a:r>
              <a:rPr lang="en-US" dirty="0" err="1" smtClean="0"/>
              <a:t>Menampilkan</a:t>
            </a:r>
            <a:r>
              <a:rPr lang="en-US" dirty="0" smtClean="0"/>
              <a:t> output program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dicontoh</a:t>
            </a:r>
            <a:endParaRPr lang="en-US" dirty="0" smtClean="0"/>
          </a:p>
          <a:p>
            <a:r>
              <a:rPr lang="en-US" dirty="0" smtClean="0"/>
              <a:t>	echo "&lt;font color='blue'&gt; </a:t>
            </a:r>
            <a:r>
              <a:rPr lang="en-US" dirty="0" err="1" smtClean="0"/>
              <a:t>Tekotek</a:t>
            </a:r>
            <a:r>
              <a:rPr lang="en-US" dirty="0" smtClean="0"/>
              <a:t> </a:t>
            </a:r>
            <a:r>
              <a:rPr lang="en-US" dirty="0" err="1" smtClean="0"/>
              <a:t>kotek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Ayam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$</a:t>
            </a:r>
            <a:r>
              <a:rPr lang="en-US" dirty="0" err="1" smtClean="0"/>
              <a:t>anak_ayam</a:t>
            </a:r>
            <a:r>
              <a:rPr lang="en-US" dirty="0" smtClean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	//</a:t>
            </a:r>
            <a:r>
              <a:rPr lang="en-US" dirty="0" err="1" smtClean="0"/>
              <a:t>Melakukan</a:t>
            </a:r>
            <a:r>
              <a:rPr lang="en-US" dirty="0" smtClean="0"/>
              <a:t> Looping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ayam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endParaRPr lang="en-US" dirty="0" smtClean="0"/>
          </a:p>
          <a:p>
            <a:r>
              <a:rPr lang="en-US" dirty="0" smtClean="0"/>
              <a:t>	for ($</a:t>
            </a:r>
            <a:r>
              <a:rPr lang="en-US" dirty="0" err="1" smtClean="0"/>
              <a:t>i</a:t>
            </a:r>
            <a:r>
              <a:rPr lang="en-US" dirty="0" smtClean="0"/>
              <a:t>=$anak_ayam-1; $</a:t>
            </a:r>
            <a:r>
              <a:rPr lang="en-US" dirty="0" err="1" smtClean="0"/>
              <a:t>i</a:t>
            </a:r>
            <a:r>
              <a:rPr lang="en-US" dirty="0" smtClean="0"/>
              <a:t> &gt; 0; $</a:t>
            </a:r>
            <a:r>
              <a:rPr lang="en-US" dirty="0" err="1" smtClean="0"/>
              <a:t>i</a:t>
            </a:r>
            <a:r>
              <a:rPr lang="en-US" dirty="0" smtClean="0"/>
              <a:t>--) { </a:t>
            </a:r>
          </a:p>
          <a:p>
            <a:r>
              <a:rPr lang="en-US" dirty="0" smtClean="0"/>
              <a:t>		//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modulus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orange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endParaRPr lang="en-US" dirty="0" smtClean="0"/>
          </a:p>
          <a:p>
            <a:r>
              <a:rPr lang="en-US" dirty="0" smtClean="0"/>
              <a:t>		if($</a:t>
            </a:r>
            <a:r>
              <a:rPr lang="en-US" dirty="0" err="1" smtClean="0"/>
              <a:t>i</a:t>
            </a:r>
            <a:r>
              <a:rPr lang="en-US" dirty="0" smtClean="0"/>
              <a:t> %2 == 0){</a:t>
            </a:r>
          </a:p>
          <a:p>
            <a:r>
              <a:rPr lang="en-US" dirty="0" smtClean="0"/>
              <a:t>			echo "&lt;font color='orange'&gt;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$</a:t>
            </a:r>
            <a:r>
              <a:rPr lang="en-US" dirty="0" err="1" smtClean="0"/>
              <a:t>i</a:t>
            </a:r>
            <a:r>
              <a:rPr lang="en-US" dirty="0" smtClean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		}else{</a:t>
            </a:r>
          </a:p>
          <a:p>
            <a:r>
              <a:rPr lang="en-US" dirty="0" smtClean="0"/>
              <a:t>			echo "&lt;font color='blue'&gt;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$</a:t>
            </a:r>
            <a:r>
              <a:rPr lang="en-US" dirty="0" err="1" smtClean="0"/>
              <a:t>i</a:t>
            </a:r>
            <a:r>
              <a:rPr lang="en-US" dirty="0" smtClean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//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ayam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1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ayam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T_T</a:t>
            </a:r>
          </a:p>
          <a:p>
            <a:r>
              <a:rPr lang="en-US" dirty="0" smtClean="0"/>
              <a:t>		if($</a:t>
            </a:r>
            <a:r>
              <a:rPr lang="en-US" dirty="0" err="1" smtClean="0"/>
              <a:t>i</a:t>
            </a:r>
            <a:r>
              <a:rPr lang="en-US" dirty="0" smtClean="0"/>
              <a:t> == 1){</a:t>
            </a:r>
          </a:p>
          <a:p>
            <a:r>
              <a:rPr lang="en-US" dirty="0" smtClean="0"/>
              <a:t>			echo "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Ayam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T_T";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19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Nama : Fajar Ikhsan M</vt:lpstr>
      <vt:lpstr>SS Kode Program</vt:lpstr>
      <vt:lpstr>SS Output Program</vt:lpstr>
      <vt:lpstr>Kode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Fajar Ikhsan M</dc:title>
  <dc:creator>NEET</dc:creator>
  <cp:lastModifiedBy>NEET</cp:lastModifiedBy>
  <cp:revision>1</cp:revision>
  <dcterms:created xsi:type="dcterms:W3CDTF">2019-11-02T14:30:44Z</dcterms:created>
  <dcterms:modified xsi:type="dcterms:W3CDTF">2019-11-02T14:37:30Z</dcterms:modified>
</cp:coreProperties>
</file>