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8" r:id="rId9"/>
    <p:sldId id="269" r:id="rId10"/>
    <p:sldId id="270" r:id="rId11"/>
    <p:sldId id="271" r:id="rId12"/>
    <p:sldId id="273" r:id="rId13"/>
    <p:sldId id="274" r:id="rId14"/>
    <p:sldId id="272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KeyChha</a:t>
            </a:r>
            <a:r>
              <a:rPr lang="en-US" dirty="0"/>
              <a:t> – A Typing Practice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 - </a:t>
            </a:r>
            <a:r>
              <a:rPr lang="en-US" dirty="0" err="1"/>
              <a:t>Sanil</a:t>
            </a:r>
            <a:r>
              <a:rPr lang="en-US" dirty="0"/>
              <a:t> </a:t>
            </a:r>
            <a:r>
              <a:rPr lang="en-US" dirty="0" err="1" smtClean="0"/>
              <a:t>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 (Probability-Based Word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The next word depends only on the current word (bigram assumption).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Uses probabilities from training data → e.g., "the" is likely to be followed by "dog".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0005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</a:t>
                </a:r>
                <a:r>
                  <a:rPr lang="en-GB" dirty="0" err="1"/>
                  <a:t>W</a:t>
                </a:r>
                <a:r>
                  <a:rPr lang="en-GB" baseline="-25000" dirty="0" err="1"/>
                  <a:t>t</a:t>
                </a:r>
                <a:r>
                  <a:rPr lang="en-GB" baseline="-25000" dirty="0"/>
                  <a:t> </a:t>
                </a:r>
                <a:r>
                  <a:rPr lang="en-GB" dirty="0"/>
                  <a:t>is the current word: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And generated </a:t>
                </a:r>
                <a:r>
                  <a:rPr lang="en-GB" dirty="0" smtClean="0"/>
                  <a:t>sequence: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Training (count transitions): O(N).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Generation (walk length k): O(k).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</a:t>
                </a:r>
                <a:r>
                  <a:rPr lang="en-GB" dirty="0" err="1"/>
                  <a:t>N+k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4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(Adaptive Practice)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Predicts a word based on the last n–1 words (more context than Markov chain).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Probability estimated by frequency: 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0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Training (build counts): O(N).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Prediction lookup: O(1) with hash tables.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8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Learns by trial and error: adjusts estimates of action values </a:t>
            </a:r>
            <a:r>
              <a:rPr lang="en-US" dirty="0" smtClean="0"/>
              <a:t>(Q(</a:t>
            </a:r>
            <a:r>
              <a:rPr lang="en-US" dirty="0" err="1" smtClean="0"/>
              <a:t>s,a</a:t>
            </a:r>
            <a:r>
              <a:rPr lang="en-US" dirty="0"/>
              <a:t>)) over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Uses rewards to refine future choices and maximize long-term performance.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sz="1400" b="1" dirty="0"/>
                  <a:t>Mathematical Expression:</a:t>
                </a:r>
                <a:endParaRPr lang="en-US" sz="14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Update rule: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where: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s = state, a = action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r = reward,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/>
                  <a:t> = learning rate,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200" dirty="0"/>
                  <a:t> = discount factor</a:t>
                </a:r>
                <a:endParaRPr lang="en-US" sz="12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sz="1400" b="1" dirty="0"/>
                  <a:t>Complexity:</a:t>
                </a:r>
                <a:endParaRPr lang="en-US" sz="14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Each update: O(1).</a:t>
                </a:r>
                <a:endParaRPr lang="en-US" sz="12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Full learning: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1200" dirty="0"/>
                  <a:t> where N = states, A = actions.</a:t>
                </a:r>
                <a:endParaRPr lang="en-US" sz="12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Overall: depends on state-action space (can be exponential in worst case</a:t>
                </a:r>
                <a:r>
                  <a:rPr lang="en-GB" sz="1200" dirty="0" smtClean="0"/>
                  <a:t>).</a:t>
                </a:r>
                <a:endParaRPr lang="en-US" sz="1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8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Typing Difficulty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Dynamically adjusts difficulty based on learner accuracy.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Accuracy above target → increases difficulty; below → decreases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D(t) = difficulty at time t:</a:t>
                </a:r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Where: θ = target accuracy, β = adjustment rate.</a:t>
                </a: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Complexity:	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Updating after each session: O(1).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Tracking errors across N words: O(N).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Repetition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Models memory decay and schedules reviews before forgetting happens.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Correct answers increase intervals (next review shown later); hard words repeat sooner.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Forgetting curve: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Where R(t) = retention, S = strength of memory.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Spaced repetition schedules reviews at: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(commonly exponential: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US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Scheduling per word: O(1).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Managing M words: O(M).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O(M)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0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0583"/>
            <a:ext cx="9048006" cy="44805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31152"/>
            <a:ext cx="9048005" cy="566738"/>
          </a:xfrm>
        </p:spPr>
        <p:txBody>
          <a:bodyPr/>
          <a:lstStyle/>
          <a:p>
            <a:pPr algn="ctr"/>
            <a:r>
              <a:rPr lang="en-US" dirty="0"/>
              <a:t>Gantt chart of Project Activities </a:t>
            </a:r>
          </a:p>
        </p:txBody>
      </p:sp>
    </p:spTree>
    <p:extLst>
      <p:ext uri="{BB962C8B-B14F-4D97-AF65-F5344CB8AC3E}">
        <p14:creationId xmlns:p14="http://schemas.microsoft.com/office/powerpoint/2010/main" val="186945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Users improve typing skills through structured practice and feedback, while personalized word sets ensure engaging learning and steady gains in speed, accuracy, and overall proficiency.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3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Typing is a vital modern skill, yet many learners face challenges with speed, accuracy, and consistency.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address this, </a:t>
            </a:r>
            <a:r>
              <a:rPr lang="en-US" dirty="0" err="1"/>
              <a:t>KeyChha</a:t>
            </a:r>
            <a:r>
              <a:rPr lang="en-US" dirty="0"/>
              <a:t> offers an online platform that tracks progress (WPM, accuracy, mistakes) through simple login and profile features.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By combining personalization with fun practice, it keeps learners motivated while building confidence, precision, and speed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Typing feels hard to learn when practice is too general, mistakes aren’t highlighted, and progress isn’t tracked, leaving learners frustrated and unmotivated.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interactive platform with personal feedback and clear progress tracking keeps practice engaging while steadily improving speed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1854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create an easy, interactive typing platform that improves speed, accuracy, and confidence with feedback and progress tracking.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use smart algorithms that analyze performance, target weaknesses, and raise difficulty step by step for steady improvement.</a:t>
            </a:r>
          </a:p>
        </p:txBody>
      </p:sp>
    </p:spTree>
    <p:extLst>
      <p:ext uri="{BB962C8B-B14F-4D97-AF65-F5344CB8AC3E}">
        <p14:creationId xmlns:p14="http://schemas.microsoft.com/office/powerpoint/2010/main" val="8068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Methodology of the Proposed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26" y="446088"/>
            <a:ext cx="3609974" cy="5414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system was built using the Waterfall model, moving step by step from requirements to design, then implementation, and finally testing.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This model was chosen because it is simple, clear, and works well when requirements are already </a:t>
            </a:r>
            <a:r>
              <a:rPr lang="en-US" dirty="0" smtClean="0"/>
              <a:t>well-defined.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Deployment </a:t>
            </a:r>
            <a:r>
              <a:rPr lang="en-US" dirty="0"/>
              <a:t>and </a:t>
            </a:r>
            <a:r>
              <a:rPr lang="en-US" dirty="0" smtClean="0"/>
              <a:t>maintenance </a:t>
            </a:r>
            <a:r>
              <a:rPr lang="en-US" dirty="0"/>
              <a:t>are not included since it is an academic project, where the focus is mainly on learning and demonstrating the core development phases. </a:t>
            </a:r>
          </a:p>
        </p:txBody>
      </p:sp>
    </p:spTree>
    <p:extLst>
      <p:ext uri="{BB962C8B-B14F-4D97-AF65-F5344CB8AC3E}">
        <p14:creationId xmlns:p14="http://schemas.microsoft.com/office/powerpoint/2010/main" val="6730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Navigation Hub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Account Management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Guest Access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 Profile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Lesson Progression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Performance Analytics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Adaptive </a:t>
            </a:r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100" dirty="0" smtClean="0"/>
              <a:t>Non-Functional Requirements</a:t>
            </a:r>
            <a:endParaRPr lang="en-US" sz="21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 Interface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System Scalability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Operational Stability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Data Security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Cross‑Platform Usability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Performance Efficiency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System </a:t>
            </a:r>
            <a:r>
              <a:rPr lang="en-US" dirty="0" smtClean="0"/>
              <a:t>Dependability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47553"/>
            <a:ext cx="3505199" cy="9763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Use Case Diagram of </a:t>
            </a:r>
            <a:r>
              <a:rPr lang="en-US" dirty="0" err="1"/>
              <a:t>KeyChha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5" y="463947"/>
            <a:ext cx="3152775" cy="5343525"/>
          </a:xfrm>
        </p:spPr>
      </p:pic>
    </p:spTree>
    <p:extLst>
      <p:ext uri="{BB962C8B-B14F-4D97-AF65-F5344CB8AC3E}">
        <p14:creationId xmlns:p14="http://schemas.microsoft.com/office/powerpoint/2010/main" val="276135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Frequency Analysis (Rule-Based)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Checks how often a user makes the same error (like typing "</a:t>
            </a:r>
            <a:r>
              <a:rPr lang="en-US" dirty="0" err="1"/>
              <a:t>teh</a:t>
            </a:r>
            <a:r>
              <a:rPr lang="en-US" dirty="0"/>
              <a:t>").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If the error frequency crosses a threshold → applies a correction rule automatically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00050" lvl="1" indent="0" algn="just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𝐸(𝑤) = frequency of error word 𝑤, and T = threshold:</a:t>
                </a:r>
                <a:endParaRPr lang="en-US" dirty="0"/>
              </a:p>
              <a:p>
                <a:pPr marL="400050" lvl="1" indent="0" algn="just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𝑐𝑜𝑟𝑟𝑒𝑐𝑡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Counting errors: O(N) for N words typed.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Lookup/correction: O(1) with hash map.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566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539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572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KeyChha – A Typing Practice Web Application</vt:lpstr>
      <vt:lpstr>Introduction</vt:lpstr>
      <vt:lpstr>Problem Statement</vt:lpstr>
      <vt:lpstr>Objectives</vt:lpstr>
      <vt:lpstr>Methodology of the Proposed System</vt:lpstr>
      <vt:lpstr>Requirement Analysis</vt:lpstr>
      <vt:lpstr>Use Case Diagram of KeyChha</vt:lpstr>
      <vt:lpstr>Algorithms Proposed</vt:lpstr>
      <vt:lpstr>Error Frequency Analysis (Rule-Based)</vt:lpstr>
      <vt:lpstr>Markov Chains (Probability-Based Word Generation)</vt:lpstr>
      <vt:lpstr>N-Gram Model (Adaptive Practice)</vt:lpstr>
      <vt:lpstr>Reinforcement Learning</vt:lpstr>
      <vt:lpstr>Personalized Typing Difficulty Curve</vt:lpstr>
      <vt:lpstr>Spaced Repetition Curve</vt:lpstr>
      <vt:lpstr>Gantt chart of Project Activities </vt:lpstr>
      <vt:lpstr>Expected 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KeyChha – A Typing Practice Web Application</dc:title>
  <dc:creator>Microsoft account</dc:creator>
  <cp:lastModifiedBy>Microsoft account</cp:lastModifiedBy>
  <cp:revision>39</cp:revision>
  <dcterms:created xsi:type="dcterms:W3CDTF">2025-09-17T06:44:24Z</dcterms:created>
  <dcterms:modified xsi:type="dcterms:W3CDTF">2025-09-17T09:07:05Z</dcterms:modified>
</cp:coreProperties>
</file>