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3" r:id="rId2"/>
    <p:sldId id="258" r:id="rId3"/>
    <p:sldId id="257" r:id="rId4"/>
    <p:sldId id="259" r:id="rId5"/>
    <p:sldId id="260" r:id="rId6"/>
    <p:sldId id="324" r:id="rId7"/>
    <p:sldId id="263" r:id="rId8"/>
    <p:sldId id="264" r:id="rId9"/>
    <p:sldId id="265" r:id="rId10"/>
    <p:sldId id="266" r:id="rId11"/>
    <p:sldId id="267" r:id="rId12"/>
    <p:sldId id="268" r:id="rId13"/>
    <p:sldId id="270" r:id="rId14"/>
    <p:sldId id="269" r:id="rId15"/>
    <p:sldId id="273" r:id="rId16"/>
    <p:sldId id="325" r:id="rId17"/>
    <p:sldId id="275" r:id="rId18"/>
    <p:sldId id="271" r:id="rId19"/>
    <p:sldId id="272"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0BF"/>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9B973-DAE8-43FF-B920-C680207324AB}" type="datetimeFigureOut">
              <a:rPr lang="en-US" smtClean="0"/>
              <a:t>9/3/2025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8C48B-FBDE-4A52-9198-6E6780B1CA88}" type="slidenum">
              <a:rPr lang="en-US" smtClean="0"/>
              <a:t>‹#›</a:t>
            </a:fld>
            <a:endParaRPr lang="en-US"/>
          </a:p>
        </p:txBody>
      </p:sp>
    </p:spTree>
    <p:extLst>
      <p:ext uri="{BB962C8B-B14F-4D97-AF65-F5344CB8AC3E}">
        <p14:creationId xmlns:p14="http://schemas.microsoft.com/office/powerpoint/2010/main" val="3787876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B8C48B-FBDE-4A52-9198-6E6780B1CA88}" type="slidenum">
              <a:rPr lang="en-US" smtClean="0"/>
              <a:t>2</a:t>
            </a:fld>
            <a:endParaRPr lang="en-US"/>
          </a:p>
        </p:txBody>
      </p:sp>
    </p:spTree>
    <p:extLst>
      <p:ext uri="{BB962C8B-B14F-4D97-AF65-F5344CB8AC3E}">
        <p14:creationId xmlns:p14="http://schemas.microsoft.com/office/powerpoint/2010/main" val="526024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B8C48B-FBDE-4A52-9198-6E6780B1CA88}" type="slidenum">
              <a:rPr lang="en-US" smtClean="0"/>
              <a:t>7</a:t>
            </a:fld>
            <a:endParaRPr lang="en-US"/>
          </a:p>
        </p:txBody>
      </p:sp>
    </p:spTree>
    <p:extLst>
      <p:ext uri="{BB962C8B-B14F-4D97-AF65-F5344CB8AC3E}">
        <p14:creationId xmlns:p14="http://schemas.microsoft.com/office/powerpoint/2010/main" val="3069122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934E-5C8D-D477-617A-12F08C294F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0B436B-B00C-5DA3-E3AF-FA148AD712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755053-64CC-437C-2EDF-9A59CD2A178F}"/>
              </a:ext>
            </a:extLst>
          </p:cNvPr>
          <p:cNvSpPr>
            <a:spLocks noGrp="1"/>
          </p:cNvSpPr>
          <p:nvPr>
            <p:ph type="dt" sz="half" idx="10"/>
          </p:nvPr>
        </p:nvSpPr>
        <p:spPr/>
        <p:txBody>
          <a:bodyPr/>
          <a:lstStyle/>
          <a:p>
            <a:fld id="{386CA2E8-DFDB-4D86-962F-FDCA8114A425}" type="datetime1">
              <a:rPr lang="en-US" smtClean="0"/>
              <a:t>9/3/2025</a:t>
            </a:fld>
            <a:endParaRPr lang="en-US"/>
          </a:p>
        </p:txBody>
      </p:sp>
      <p:sp>
        <p:nvSpPr>
          <p:cNvPr id="5" name="Footer Placeholder 4">
            <a:extLst>
              <a:ext uri="{FF2B5EF4-FFF2-40B4-BE49-F238E27FC236}">
                <a16:creationId xmlns:a16="http://schemas.microsoft.com/office/drawing/2014/main" id="{6A7084DC-2F96-2C44-3318-395EA6E3F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AC739-88E6-8E0D-B4FD-0A030829E26C}"/>
              </a:ext>
            </a:extLst>
          </p:cNvPr>
          <p:cNvSpPr>
            <a:spLocks noGrp="1"/>
          </p:cNvSpPr>
          <p:nvPr>
            <p:ph type="sldNum" sz="quarter" idx="12"/>
          </p:nvPr>
        </p:nvSpPr>
        <p:spPr/>
        <p:txBody>
          <a:bodyPr/>
          <a:lstStyle/>
          <a:p>
            <a:fld id="{2F539415-3E33-4E73-9DD8-B61FA13797CE}" type="slidenum">
              <a:rPr lang="en-US" smtClean="0"/>
              <a:t>‹#›</a:t>
            </a:fld>
            <a:endParaRPr lang="en-US"/>
          </a:p>
        </p:txBody>
      </p:sp>
    </p:spTree>
    <p:extLst>
      <p:ext uri="{BB962C8B-B14F-4D97-AF65-F5344CB8AC3E}">
        <p14:creationId xmlns:p14="http://schemas.microsoft.com/office/powerpoint/2010/main" val="3024707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70918-D231-A48B-35DC-520C0C376C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E92D05-7927-7427-60A5-E50C5DB57D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1B51B-0773-D6E9-72D7-A368F4053660}"/>
              </a:ext>
            </a:extLst>
          </p:cNvPr>
          <p:cNvSpPr>
            <a:spLocks noGrp="1"/>
          </p:cNvSpPr>
          <p:nvPr>
            <p:ph type="dt" sz="half" idx="10"/>
          </p:nvPr>
        </p:nvSpPr>
        <p:spPr/>
        <p:txBody>
          <a:bodyPr/>
          <a:lstStyle/>
          <a:p>
            <a:fld id="{50841658-3D0A-4090-8AB9-F9C20F40866E}" type="datetime1">
              <a:rPr lang="en-US" smtClean="0"/>
              <a:t>9/3/2025</a:t>
            </a:fld>
            <a:endParaRPr lang="en-US"/>
          </a:p>
        </p:txBody>
      </p:sp>
      <p:sp>
        <p:nvSpPr>
          <p:cNvPr id="5" name="Footer Placeholder 4">
            <a:extLst>
              <a:ext uri="{FF2B5EF4-FFF2-40B4-BE49-F238E27FC236}">
                <a16:creationId xmlns:a16="http://schemas.microsoft.com/office/drawing/2014/main" id="{AE57123F-DD3A-D930-B6EA-E444A1C70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C55AF3-E5B3-1678-AAB6-2F8D86FD55E3}"/>
              </a:ext>
            </a:extLst>
          </p:cNvPr>
          <p:cNvSpPr>
            <a:spLocks noGrp="1"/>
          </p:cNvSpPr>
          <p:nvPr>
            <p:ph type="sldNum" sz="quarter" idx="12"/>
          </p:nvPr>
        </p:nvSpPr>
        <p:spPr/>
        <p:txBody>
          <a:bodyPr/>
          <a:lstStyle/>
          <a:p>
            <a:fld id="{2F539415-3E33-4E73-9DD8-B61FA13797CE}" type="slidenum">
              <a:rPr lang="en-US" smtClean="0"/>
              <a:t>‹#›</a:t>
            </a:fld>
            <a:endParaRPr lang="en-US"/>
          </a:p>
        </p:txBody>
      </p:sp>
    </p:spTree>
    <p:extLst>
      <p:ext uri="{BB962C8B-B14F-4D97-AF65-F5344CB8AC3E}">
        <p14:creationId xmlns:p14="http://schemas.microsoft.com/office/powerpoint/2010/main" val="79190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C152A2-6474-A931-A48F-7DADD4DE3B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30F745-D269-FAE5-BA45-5A44132218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AB7B44-09D8-24F1-4563-5E0338574F30}"/>
              </a:ext>
            </a:extLst>
          </p:cNvPr>
          <p:cNvSpPr>
            <a:spLocks noGrp="1"/>
          </p:cNvSpPr>
          <p:nvPr>
            <p:ph type="dt" sz="half" idx="10"/>
          </p:nvPr>
        </p:nvSpPr>
        <p:spPr/>
        <p:txBody>
          <a:bodyPr/>
          <a:lstStyle/>
          <a:p>
            <a:fld id="{D123E804-A834-4A97-8BC1-16FA2C08D0EB}" type="datetime1">
              <a:rPr lang="en-US" smtClean="0"/>
              <a:t>9/3/2025</a:t>
            </a:fld>
            <a:endParaRPr lang="en-US"/>
          </a:p>
        </p:txBody>
      </p:sp>
      <p:sp>
        <p:nvSpPr>
          <p:cNvPr id="5" name="Footer Placeholder 4">
            <a:extLst>
              <a:ext uri="{FF2B5EF4-FFF2-40B4-BE49-F238E27FC236}">
                <a16:creationId xmlns:a16="http://schemas.microsoft.com/office/drawing/2014/main" id="{7921A3D4-BD28-0936-8B53-A07BE9F5E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0D05A-9DB9-F6B4-0131-EB56EA8EFA3E}"/>
              </a:ext>
            </a:extLst>
          </p:cNvPr>
          <p:cNvSpPr>
            <a:spLocks noGrp="1"/>
          </p:cNvSpPr>
          <p:nvPr>
            <p:ph type="sldNum" sz="quarter" idx="12"/>
          </p:nvPr>
        </p:nvSpPr>
        <p:spPr/>
        <p:txBody>
          <a:bodyPr/>
          <a:lstStyle/>
          <a:p>
            <a:fld id="{2F539415-3E33-4E73-9DD8-B61FA13797CE}" type="slidenum">
              <a:rPr lang="en-US" smtClean="0"/>
              <a:t>‹#›</a:t>
            </a:fld>
            <a:endParaRPr lang="en-US"/>
          </a:p>
        </p:txBody>
      </p:sp>
    </p:spTree>
    <p:extLst>
      <p:ext uri="{BB962C8B-B14F-4D97-AF65-F5344CB8AC3E}">
        <p14:creationId xmlns:p14="http://schemas.microsoft.com/office/powerpoint/2010/main" val="94096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5180-B410-6EEC-ECAB-B24F9BDBF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FBDD1-1059-40A3-0F74-556CD53195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FD296-9ADF-FDCA-9666-29F4E4360852}"/>
              </a:ext>
            </a:extLst>
          </p:cNvPr>
          <p:cNvSpPr>
            <a:spLocks noGrp="1"/>
          </p:cNvSpPr>
          <p:nvPr>
            <p:ph type="dt" sz="half" idx="10"/>
          </p:nvPr>
        </p:nvSpPr>
        <p:spPr/>
        <p:txBody>
          <a:bodyPr/>
          <a:lstStyle/>
          <a:p>
            <a:fld id="{79A898F9-46F8-4D6C-8612-D0ECB85DC2C7}" type="datetime1">
              <a:rPr lang="en-US" smtClean="0"/>
              <a:t>9/3/2025</a:t>
            </a:fld>
            <a:endParaRPr lang="en-US"/>
          </a:p>
        </p:txBody>
      </p:sp>
      <p:sp>
        <p:nvSpPr>
          <p:cNvPr id="5" name="Footer Placeholder 4">
            <a:extLst>
              <a:ext uri="{FF2B5EF4-FFF2-40B4-BE49-F238E27FC236}">
                <a16:creationId xmlns:a16="http://schemas.microsoft.com/office/drawing/2014/main" id="{87E66B2F-FB3C-97BB-22C1-C3A41B0D54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BDE31-8501-AD8E-3740-040253E11784}"/>
              </a:ext>
            </a:extLst>
          </p:cNvPr>
          <p:cNvSpPr>
            <a:spLocks noGrp="1"/>
          </p:cNvSpPr>
          <p:nvPr>
            <p:ph type="sldNum" sz="quarter" idx="12"/>
          </p:nvPr>
        </p:nvSpPr>
        <p:spPr/>
        <p:txBody>
          <a:bodyPr/>
          <a:lstStyle/>
          <a:p>
            <a:fld id="{2F539415-3E33-4E73-9DD8-B61FA13797CE}" type="slidenum">
              <a:rPr lang="en-US" smtClean="0"/>
              <a:t>‹#›</a:t>
            </a:fld>
            <a:endParaRPr lang="en-US"/>
          </a:p>
        </p:txBody>
      </p:sp>
    </p:spTree>
    <p:extLst>
      <p:ext uri="{BB962C8B-B14F-4D97-AF65-F5344CB8AC3E}">
        <p14:creationId xmlns:p14="http://schemas.microsoft.com/office/powerpoint/2010/main" val="1208360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0241-55FD-1B2A-3DC6-70461205B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B3D1C9-1AA7-A63D-CDD6-80159502EA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FFB2A1-12BC-8360-E08B-0E081635B584}"/>
              </a:ext>
            </a:extLst>
          </p:cNvPr>
          <p:cNvSpPr>
            <a:spLocks noGrp="1"/>
          </p:cNvSpPr>
          <p:nvPr>
            <p:ph type="dt" sz="half" idx="10"/>
          </p:nvPr>
        </p:nvSpPr>
        <p:spPr/>
        <p:txBody>
          <a:bodyPr/>
          <a:lstStyle/>
          <a:p>
            <a:fld id="{F88B652E-09E0-4DC7-9AA4-1105E6C1F2D8}" type="datetime1">
              <a:rPr lang="en-US" smtClean="0"/>
              <a:t>9/3/2025</a:t>
            </a:fld>
            <a:endParaRPr lang="en-US"/>
          </a:p>
        </p:txBody>
      </p:sp>
      <p:sp>
        <p:nvSpPr>
          <p:cNvPr id="5" name="Footer Placeholder 4">
            <a:extLst>
              <a:ext uri="{FF2B5EF4-FFF2-40B4-BE49-F238E27FC236}">
                <a16:creationId xmlns:a16="http://schemas.microsoft.com/office/drawing/2014/main" id="{59B7E326-AEB2-89E7-92D2-BA3C8F171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905DE-DDFD-0707-CEF5-EB5F3918F854}"/>
              </a:ext>
            </a:extLst>
          </p:cNvPr>
          <p:cNvSpPr>
            <a:spLocks noGrp="1"/>
          </p:cNvSpPr>
          <p:nvPr>
            <p:ph type="sldNum" sz="quarter" idx="12"/>
          </p:nvPr>
        </p:nvSpPr>
        <p:spPr/>
        <p:txBody>
          <a:bodyPr/>
          <a:lstStyle/>
          <a:p>
            <a:fld id="{2F539415-3E33-4E73-9DD8-B61FA13797CE}" type="slidenum">
              <a:rPr lang="en-US" smtClean="0"/>
              <a:t>‹#›</a:t>
            </a:fld>
            <a:endParaRPr lang="en-US"/>
          </a:p>
        </p:txBody>
      </p:sp>
    </p:spTree>
    <p:extLst>
      <p:ext uri="{BB962C8B-B14F-4D97-AF65-F5344CB8AC3E}">
        <p14:creationId xmlns:p14="http://schemas.microsoft.com/office/powerpoint/2010/main" val="3003312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9504-8304-2ED3-9B59-DEC7FC98D5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E2F96-A40F-8E51-973F-371D368A6B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FF0FEF-865F-729F-73B5-029373615E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07C08F-7F2D-F339-E062-671D80A43819}"/>
              </a:ext>
            </a:extLst>
          </p:cNvPr>
          <p:cNvSpPr>
            <a:spLocks noGrp="1"/>
          </p:cNvSpPr>
          <p:nvPr>
            <p:ph type="dt" sz="half" idx="10"/>
          </p:nvPr>
        </p:nvSpPr>
        <p:spPr/>
        <p:txBody>
          <a:bodyPr/>
          <a:lstStyle/>
          <a:p>
            <a:fld id="{ADA95176-DA1C-4AF5-B31C-35FAF23E7DC7}" type="datetime1">
              <a:rPr lang="en-US" smtClean="0"/>
              <a:t>9/3/2025</a:t>
            </a:fld>
            <a:endParaRPr lang="en-US"/>
          </a:p>
        </p:txBody>
      </p:sp>
      <p:sp>
        <p:nvSpPr>
          <p:cNvPr id="6" name="Footer Placeholder 5">
            <a:extLst>
              <a:ext uri="{FF2B5EF4-FFF2-40B4-BE49-F238E27FC236}">
                <a16:creationId xmlns:a16="http://schemas.microsoft.com/office/drawing/2014/main" id="{20823383-7B42-BCCA-980D-09153DA2E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108EAA-DFA2-4DBD-4F3D-66FACD9E578A}"/>
              </a:ext>
            </a:extLst>
          </p:cNvPr>
          <p:cNvSpPr>
            <a:spLocks noGrp="1"/>
          </p:cNvSpPr>
          <p:nvPr>
            <p:ph type="sldNum" sz="quarter" idx="12"/>
          </p:nvPr>
        </p:nvSpPr>
        <p:spPr/>
        <p:txBody>
          <a:bodyPr/>
          <a:lstStyle/>
          <a:p>
            <a:fld id="{2F539415-3E33-4E73-9DD8-B61FA13797CE}" type="slidenum">
              <a:rPr lang="en-US" smtClean="0"/>
              <a:t>‹#›</a:t>
            </a:fld>
            <a:endParaRPr lang="en-US"/>
          </a:p>
        </p:txBody>
      </p:sp>
    </p:spTree>
    <p:extLst>
      <p:ext uri="{BB962C8B-B14F-4D97-AF65-F5344CB8AC3E}">
        <p14:creationId xmlns:p14="http://schemas.microsoft.com/office/powerpoint/2010/main" val="3181474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A06C-DC41-559A-D720-B460A12146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53FE16-7332-AFC8-F196-467951D10B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29E16C-FD15-BA2F-564C-0E6B550FED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F810DF-837D-5897-6E99-BF30C6EEBE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BE022-4BEC-20FF-8E45-F172FFEF82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F00F1D-DD4E-2DE8-8AB8-F5B79D563A19}"/>
              </a:ext>
            </a:extLst>
          </p:cNvPr>
          <p:cNvSpPr>
            <a:spLocks noGrp="1"/>
          </p:cNvSpPr>
          <p:nvPr>
            <p:ph type="dt" sz="half" idx="10"/>
          </p:nvPr>
        </p:nvSpPr>
        <p:spPr/>
        <p:txBody>
          <a:bodyPr/>
          <a:lstStyle/>
          <a:p>
            <a:fld id="{B08E1F68-FDD4-4950-A0C9-3B1C041E45B4}" type="datetime1">
              <a:rPr lang="en-US" smtClean="0"/>
              <a:t>9/3/2025</a:t>
            </a:fld>
            <a:endParaRPr lang="en-US"/>
          </a:p>
        </p:txBody>
      </p:sp>
      <p:sp>
        <p:nvSpPr>
          <p:cNvPr id="8" name="Footer Placeholder 7">
            <a:extLst>
              <a:ext uri="{FF2B5EF4-FFF2-40B4-BE49-F238E27FC236}">
                <a16:creationId xmlns:a16="http://schemas.microsoft.com/office/drawing/2014/main" id="{1C5074B3-4E13-CD74-4CDC-575AF6F8E3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AAD9CC-164A-BC2D-4808-2E5B7AA21690}"/>
              </a:ext>
            </a:extLst>
          </p:cNvPr>
          <p:cNvSpPr>
            <a:spLocks noGrp="1"/>
          </p:cNvSpPr>
          <p:nvPr>
            <p:ph type="sldNum" sz="quarter" idx="12"/>
          </p:nvPr>
        </p:nvSpPr>
        <p:spPr/>
        <p:txBody>
          <a:bodyPr/>
          <a:lstStyle/>
          <a:p>
            <a:fld id="{2F539415-3E33-4E73-9DD8-B61FA13797CE}" type="slidenum">
              <a:rPr lang="en-US" smtClean="0"/>
              <a:t>‹#›</a:t>
            </a:fld>
            <a:endParaRPr lang="en-US"/>
          </a:p>
        </p:txBody>
      </p:sp>
    </p:spTree>
    <p:extLst>
      <p:ext uri="{BB962C8B-B14F-4D97-AF65-F5344CB8AC3E}">
        <p14:creationId xmlns:p14="http://schemas.microsoft.com/office/powerpoint/2010/main" val="89638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73B6D-BC77-4AD6-ECB4-41E2FD9E29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53BEA7-FFF1-8B14-BBEE-3CC9DB19FB60}"/>
              </a:ext>
            </a:extLst>
          </p:cNvPr>
          <p:cNvSpPr>
            <a:spLocks noGrp="1"/>
          </p:cNvSpPr>
          <p:nvPr>
            <p:ph type="dt" sz="half" idx="10"/>
          </p:nvPr>
        </p:nvSpPr>
        <p:spPr/>
        <p:txBody>
          <a:bodyPr/>
          <a:lstStyle/>
          <a:p>
            <a:fld id="{3AE1D4D1-9DC0-4E1F-81C9-BBBD4D900E3D}" type="datetime1">
              <a:rPr lang="en-US" smtClean="0"/>
              <a:t>9/3/2025</a:t>
            </a:fld>
            <a:endParaRPr lang="en-US"/>
          </a:p>
        </p:txBody>
      </p:sp>
      <p:sp>
        <p:nvSpPr>
          <p:cNvPr id="4" name="Footer Placeholder 3">
            <a:extLst>
              <a:ext uri="{FF2B5EF4-FFF2-40B4-BE49-F238E27FC236}">
                <a16:creationId xmlns:a16="http://schemas.microsoft.com/office/drawing/2014/main" id="{C7C9879C-766F-0910-7535-542EDB5550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5FB769-63B6-420A-BFE8-50551BBB71E7}"/>
              </a:ext>
            </a:extLst>
          </p:cNvPr>
          <p:cNvSpPr>
            <a:spLocks noGrp="1"/>
          </p:cNvSpPr>
          <p:nvPr>
            <p:ph type="sldNum" sz="quarter" idx="12"/>
          </p:nvPr>
        </p:nvSpPr>
        <p:spPr/>
        <p:txBody>
          <a:bodyPr/>
          <a:lstStyle/>
          <a:p>
            <a:fld id="{2F539415-3E33-4E73-9DD8-B61FA13797CE}" type="slidenum">
              <a:rPr lang="en-US" smtClean="0"/>
              <a:t>‹#›</a:t>
            </a:fld>
            <a:endParaRPr lang="en-US"/>
          </a:p>
        </p:txBody>
      </p:sp>
    </p:spTree>
    <p:extLst>
      <p:ext uri="{BB962C8B-B14F-4D97-AF65-F5344CB8AC3E}">
        <p14:creationId xmlns:p14="http://schemas.microsoft.com/office/powerpoint/2010/main" val="296344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C53E21-1DDE-6F8B-CB66-382C64D12C2F}"/>
              </a:ext>
            </a:extLst>
          </p:cNvPr>
          <p:cNvSpPr>
            <a:spLocks noGrp="1"/>
          </p:cNvSpPr>
          <p:nvPr>
            <p:ph type="dt" sz="half" idx="10"/>
          </p:nvPr>
        </p:nvSpPr>
        <p:spPr/>
        <p:txBody>
          <a:bodyPr/>
          <a:lstStyle/>
          <a:p>
            <a:fld id="{5BBDA2CF-9525-4EE8-B5B7-E54DEED2663A}" type="datetime1">
              <a:rPr lang="en-US" smtClean="0"/>
              <a:t>9/3/2025</a:t>
            </a:fld>
            <a:endParaRPr lang="en-US"/>
          </a:p>
        </p:txBody>
      </p:sp>
      <p:sp>
        <p:nvSpPr>
          <p:cNvPr id="3" name="Footer Placeholder 2">
            <a:extLst>
              <a:ext uri="{FF2B5EF4-FFF2-40B4-BE49-F238E27FC236}">
                <a16:creationId xmlns:a16="http://schemas.microsoft.com/office/drawing/2014/main" id="{88CC8FD4-D3D3-CB03-FB87-D1D2D7693D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A3A600-6D2A-8179-7FE1-2D0C22D4E523}"/>
              </a:ext>
            </a:extLst>
          </p:cNvPr>
          <p:cNvSpPr>
            <a:spLocks noGrp="1"/>
          </p:cNvSpPr>
          <p:nvPr>
            <p:ph type="sldNum" sz="quarter" idx="12"/>
          </p:nvPr>
        </p:nvSpPr>
        <p:spPr/>
        <p:txBody>
          <a:bodyPr/>
          <a:lstStyle/>
          <a:p>
            <a:fld id="{2F539415-3E33-4E73-9DD8-B61FA13797CE}" type="slidenum">
              <a:rPr lang="en-US" smtClean="0"/>
              <a:t>‹#›</a:t>
            </a:fld>
            <a:endParaRPr lang="en-US"/>
          </a:p>
        </p:txBody>
      </p:sp>
    </p:spTree>
    <p:extLst>
      <p:ext uri="{BB962C8B-B14F-4D97-AF65-F5344CB8AC3E}">
        <p14:creationId xmlns:p14="http://schemas.microsoft.com/office/powerpoint/2010/main" val="1853834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C5F2-49EB-E533-7951-1CC61FAB5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C17E18-1BDB-1771-4801-23CF9742F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AAF366-D597-77DE-4C5C-D41F4D57E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E834BB-C2FC-6634-C2EA-00EE939D79FA}"/>
              </a:ext>
            </a:extLst>
          </p:cNvPr>
          <p:cNvSpPr>
            <a:spLocks noGrp="1"/>
          </p:cNvSpPr>
          <p:nvPr>
            <p:ph type="dt" sz="half" idx="10"/>
          </p:nvPr>
        </p:nvSpPr>
        <p:spPr/>
        <p:txBody>
          <a:bodyPr/>
          <a:lstStyle/>
          <a:p>
            <a:fld id="{7114EC34-1282-4757-886A-E39B0A68A2A8}" type="datetime1">
              <a:rPr lang="en-US" smtClean="0"/>
              <a:t>9/3/2025</a:t>
            </a:fld>
            <a:endParaRPr lang="en-US"/>
          </a:p>
        </p:txBody>
      </p:sp>
      <p:sp>
        <p:nvSpPr>
          <p:cNvPr id="6" name="Footer Placeholder 5">
            <a:extLst>
              <a:ext uri="{FF2B5EF4-FFF2-40B4-BE49-F238E27FC236}">
                <a16:creationId xmlns:a16="http://schemas.microsoft.com/office/drawing/2014/main" id="{6CF14E8D-1DBE-F287-AEB7-9C620B3FB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B58E5-2537-0743-A1D0-36E70632B56A}"/>
              </a:ext>
            </a:extLst>
          </p:cNvPr>
          <p:cNvSpPr>
            <a:spLocks noGrp="1"/>
          </p:cNvSpPr>
          <p:nvPr>
            <p:ph type="sldNum" sz="quarter" idx="12"/>
          </p:nvPr>
        </p:nvSpPr>
        <p:spPr/>
        <p:txBody>
          <a:bodyPr/>
          <a:lstStyle/>
          <a:p>
            <a:fld id="{2F539415-3E33-4E73-9DD8-B61FA13797CE}" type="slidenum">
              <a:rPr lang="en-US" smtClean="0"/>
              <a:t>‹#›</a:t>
            </a:fld>
            <a:endParaRPr lang="en-US"/>
          </a:p>
        </p:txBody>
      </p:sp>
    </p:spTree>
    <p:extLst>
      <p:ext uri="{BB962C8B-B14F-4D97-AF65-F5344CB8AC3E}">
        <p14:creationId xmlns:p14="http://schemas.microsoft.com/office/powerpoint/2010/main" val="2982434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E7771-8A1D-9AC5-EDA9-8EDF2EEA0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11CD04-6CB7-C9C0-0A4E-608E1BB738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05BC16-E6F1-B4B6-7999-E1EC82928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CDEED8-104D-153C-5E16-EF7893651C6B}"/>
              </a:ext>
            </a:extLst>
          </p:cNvPr>
          <p:cNvSpPr>
            <a:spLocks noGrp="1"/>
          </p:cNvSpPr>
          <p:nvPr>
            <p:ph type="dt" sz="half" idx="10"/>
          </p:nvPr>
        </p:nvSpPr>
        <p:spPr/>
        <p:txBody>
          <a:bodyPr/>
          <a:lstStyle/>
          <a:p>
            <a:fld id="{3D9D097A-FA72-46A2-9BD5-5AAAD0FCE68D}" type="datetime1">
              <a:rPr lang="en-US" smtClean="0"/>
              <a:t>9/3/2025</a:t>
            </a:fld>
            <a:endParaRPr lang="en-US"/>
          </a:p>
        </p:txBody>
      </p:sp>
      <p:sp>
        <p:nvSpPr>
          <p:cNvPr id="6" name="Footer Placeholder 5">
            <a:extLst>
              <a:ext uri="{FF2B5EF4-FFF2-40B4-BE49-F238E27FC236}">
                <a16:creationId xmlns:a16="http://schemas.microsoft.com/office/drawing/2014/main" id="{5EB22368-9685-9D04-0A6D-1E4FC00745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015AAD-D040-6450-D2E9-DE90D2E0A577}"/>
              </a:ext>
            </a:extLst>
          </p:cNvPr>
          <p:cNvSpPr>
            <a:spLocks noGrp="1"/>
          </p:cNvSpPr>
          <p:nvPr>
            <p:ph type="sldNum" sz="quarter" idx="12"/>
          </p:nvPr>
        </p:nvSpPr>
        <p:spPr/>
        <p:txBody>
          <a:bodyPr/>
          <a:lstStyle/>
          <a:p>
            <a:fld id="{2F539415-3E33-4E73-9DD8-B61FA13797CE}" type="slidenum">
              <a:rPr lang="en-US" smtClean="0"/>
              <a:t>‹#›</a:t>
            </a:fld>
            <a:endParaRPr lang="en-US"/>
          </a:p>
        </p:txBody>
      </p:sp>
    </p:spTree>
    <p:extLst>
      <p:ext uri="{BB962C8B-B14F-4D97-AF65-F5344CB8AC3E}">
        <p14:creationId xmlns:p14="http://schemas.microsoft.com/office/powerpoint/2010/main" val="3419089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B33E72-142F-A096-B378-05A57C4493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4E17AE-D00B-FAC7-D0BA-D50F6A401C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5870B-2CF2-313B-B123-F3CAC7D4E0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35DBE5-38E4-4367-AAA0-8474492D39EB}" type="datetime1">
              <a:rPr lang="en-US" smtClean="0"/>
              <a:t>9/3/2025</a:t>
            </a:fld>
            <a:endParaRPr lang="en-US"/>
          </a:p>
        </p:txBody>
      </p:sp>
      <p:sp>
        <p:nvSpPr>
          <p:cNvPr id="5" name="Footer Placeholder 4">
            <a:extLst>
              <a:ext uri="{FF2B5EF4-FFF2-40B4-BE49-F238E27FC236}">
                <a16:creationId xmlns:a16="http://schemas.microsoft.com/office/drawing/2014/main" id="{B4E4668F-C695-25E8-4E14-662D618DC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41361A-A733-8B8D-D482-F7142A227B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539415-3E33-4E73-9DD8-B61FA13797CE}" type="slidenum">
              <a:rPr lang="en-US" smtClean="0"/>
              <a:t>‹#›</a:t>
            </a:fld>
            <a:endParaRPr lang="en-US"/>
          </a:p>
        </p:txBody>
      </p:sp>
    </p:spTree>
    <p:extLst>
      <p:ext uri="{BB962C8B-B14F-4D97-AF65-F5344CB8AC3E}">
        <p14:creationId xmlns:p14="http://schemas.microsoft.com/office/powerpoint/2010/main" val="2879433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ieee.org/?utm_source=chatgpt.com"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CB7D3C-13A1-12E1-77CB-323BFA1A02D5}"/>
              </a:ext>
            </a:extLst>
          </p:cNvPr>
          <p:cNvSpPr>
            <a:spLocks noGrp="1"/>
          </p:cNvSpPr>
          <p:nvPr>
            <p:ph type="subTitle" idx="1"/>
          </p:nvPr>
        </p:nvSpPr>
        <p:spPr>
          <a:xfrm>
            <a:off x="-1" y="3817477"/>
            <a:ext cx="12191999" cy="2100243"/>
          </a:xfrm>
        </p:spPr>
        <p:txBody>
          <a:bodyPr>
            <a:normAutofit/>
          </a:bodyPr>
          <a:lstStyle/>
          <a:p>
            <a:r>
              <a:rPr lang="en-GB" sz="2600" b="1" dirty="0">
                <a:latin typeface="Calibri (Body)"/>
              </a:rPr>
              <a:t>Presented By:</a:t>
            </a:r>
          </a:p>
          <a:p>
            <a:endParaRPr lang="en-US" sz="2600" dirty="0">
              <a:latin typeface="Calibri (Body)"/>
            </a:endParaRPr>
          </a:p>
          <a:p>
            <a:r>
              <a:rPr lang="en-US" sz="2600" dirty="0">
                <a:latin typeface="Calibri (Body)"/>
              </a:rPr>
              <a:t>Nabaraj Bahadur Negi | NCCS</a:t>
            </a:r>
          </a:p>
        </p:txBody>
      </p:sp>
      <p:sp>
        <p:nvSpPr>
          <p:cNvPr id="7" name="TextBox 6">
            <a:extLst>
              <a:ext uri="{FF2B5EF4-FFF2-40B4-BE49-F238E27FC236}">
                <a16:creationId xmlns:a16="http://schemas.microsoft.com/office/drawing/2014/main" id="{4BB7E739-F8D9-73CD-22DD-C9C67D55EACB}"/>
              </a:ext>
            </a:extLst>
          </p:cNvPr>
          <p:cNvSpPr txBox="1"/>
          <p:nvPr/>
        </p:nvSpPr>
        <p:spPr>
          <a:xfrm>
            <a:off x="0" y="842997"/>
            <a:ext cx="12191999" cy="1843582"/>
          </a:xfrm>
          <a:prstGeom prst="rect">
            <a:avLst/>
          </a:prstGeom>
          <a:noFill/>
        </p:spPr>
        <p:txBody>
          <a:bodyPr wrap="square">
            <a:spAutoFit/>
          </a:bodyPr>
          <a:lstStyle/>
          <a:p>
            <a:pPr algn="ctr">
              <a:lnSpc>
                <a:spcPct val="150000"/>
              </a:lnSpc>
            </a:pPr>
            <a:r>
              <a:rPr lang="en-US" sz="4000" b="1" dirty="0">
                <a:solidFill>
                  <a:schemeClr val="tx1">
                    <a:lumMod val="95000"/>
                    <a:lumOff val="5000"/>
                  </a:schemeClr>
                </a:solidFill>
                <a:latin typeface="Calibri (Body)"/>
              </a:rPr>
              <a:t>BCA 6</a:t>
            </a:r>
            <a:r>
              <a:rPr lang="en-US" sz="4000" b="1" baseline="30000" dirty="0">
                <a:solidFill>
                  <a:schemeClr val="tx1">
                    <a:lumMod val="95000"/>
                    <a:lumOff val="5000"/>
                  </a:schemeClr>
                </a:solidFill>
                <a:latin typeface="Calibri (Body)"/>
              </a:rPr>
              <a:t>th</a:t>
            </a:r>
            <a:r>
              <a:rPr lang="en-US" sz="4000" b="1" dirty="0">
                <a:solidFill>
                  <a:schemeClr val="tx1">
                    <a:lumMod val="95000"/>
                    <a:lumOff val="5000"/>
                  </a:schemeClr>
                </a:solidFill>
                <a:latin typeface="Calibri (Body)"/>
              </a:rPr>
              <a:t> Semester</a:t>
            </a:r>
          </a:p>
          <a:p>
            <a:pPr algn="ctr">
              <a:lnSpc>
                <a:spcPct val="150000"/>
              </a:lnSpc>
            </a:pPr>
            <a:r>
              <a:rPr lang="en-US" sz="4000" b="1" dirty="0">
                <a:solidFill>
                  <a:schemeClr val="tx1">
                    <a:lumMod val="95000"/>
                    <a:lumOff val="5000"/>
                  </a:schemeClr>
                </a:solidFill>
                <a:latin typeface="Calibri (Body)"/>
              </a:rPr>
              <a:t>Project II (</a:t>
            </a:r>
            <a:r>
              <a:rPr lang="en-GB" sz="4000" b="1" dirty="0">
                <a:solidFill>
                  <a:schemeClr val="tx1">
                    <a:lumMod val="95000"/>
                    <a:lumOff val="5000"/>
                  </a:schemeClr>
                </a:solidFill>
                <a:latin typeface="Calibri (Body)"/>
              </a:rPr>
              <a:t>CAPJ356)</a:t>
            </a:r>
            <a:r>
              <a:rPr lang="en-US" sz="4000" b="1" dirty="0">
                <a:solidFill>
                  <a:schemeClr val="tx1">
                    <a:lumMod val="95000"/>
                    <a:lumOff val="5000"/>
                  </a:schemeClr>
                </a:solidFill>
                <a:latin typeface="Calibri (Body)"/>
              </a:rPr>
              <a:t> Orientation</a:t>
            </a:r>
          </a:p>
        </p:txBody>
      </p:sp>
      <p:sp>
        <p:nvSpPr>
          <p:cNvPr id="2" name="Slide Number Placeholder 1">
            <a:extLst>
              <a:ext uri="{FF2B5EF4-FFF2-40B4-BE49-F238E27FC236}">
                <a16:creationId xmlns:a16="http://schemas.microsoft.com/office/drawing/2014/main" id="{ACA77009-B983-ADEF-3313-01EF45450996}"/>
              </a:ext>
            </a:extLst>
          </p:cNvPr>
          <p:cNvSpPr>
            <a:spLocks noGrp="1"/>
          </p:cNvSpPr>
          <p:nvPr>
            <p:ph type="sldNum" sz="quarter" idx="12"/>
          </p:nvPr>
        </p:nvSpPr>
        <p:spPr/>
        <p:txBody>
          <a:bodyPr/>
          <a:lstStyle/>
          <a:p>
            <a:fld id="{2F539415-3E33-4E73-9DD8-B61FA13797CE}" type="slidenum">
              <a:rPr lang="en-US" smtClean="0"/>
              <a:t>1</a:t>
            </a:fld>
            <a:endParaRPr lang="en-US"/>
          </a:p>
        </p:txBody>
      </p:sp>
    </p:spTree>
    <p:extLst>
      <p:ext uri="{BB962C8B-B14F-4D97-AF65-F5344CB8AC3E}">
        <p14:creationId xmlns:p14="http://schemas.microsoft.com/office/powerpoint/2010/main" val="3678162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719B7-D7FF-21F6-1306-62529F9D290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B537742-F8CC-FB1A-580B-303FD264E959}"/>
              </a:ext>
            </a:extLst>
          </p:cNvPr>
          <p:cNvPicPr>
            <a:picLocks noChangeAspect="1"/>
          </p:cNvPicPr>
          <p:nvPr/>
        </p:nvPicPr>
        <p:blipFill>
          <a:blip r:embed="rId2"/>
          <a:stretch>
            <a:fillRect/>
          </a:stretch>
        </p:blipFill>
        <p:spPr>
          <a:xfrm>
            <a:off x="822385" y="297668"/>
            <a:ext cx="8449066" cy="6377682"/>
          </a:xfrm>
          <a:prstGeom prst="rect">
            <a:avLst/>
          </a:prstGeom>
        </p:spPr>
      </p:pic>
      <p:sp>
        <p:nvSpPr>
          <p:cNvPr id="2" name="Slide Number Placeholder 1">
            <a:extLst>
              <a:ext uri="{FF2B5EF4-FFF2-40B4-BE49-F238E27FC236}">
                <a16:creationId xmlns:a16="http://schemas.microsoft.com/office/drawing/2014/main" id="{7CEE0778-CBB6-A81B-B39A-113834155F04}"/>
              </a:ext>
            </a:extLst>
          </p:cNvPr>
          <p:cNvSpPr>
            <a:spLocks noGrp="1"/>
          </p:cNvSpPr>
          <p:nvPr>
            <p:ph type="sldNum" sz="quarter" idx="12"/>
          </p:nvPr>
        </p:nvSpPr>
        <p:spPr/>
        <p:txBody>
          <a:bodyPr/>
          <a:lstStyle/>
          <a:p>
            <a:fld id="{2F539415-3E33-4E73-9DD8-B61FA13797CE}" type="slidenum">
              <a:rPr lang="en-US" smtClean="0"/>
              <a:t>10</a:t>
            </a:fld>
            <a:endParaRPr lang="en-US"/>
          </a:p>
        </p:txBody>
      </p:sp>
    </p:spTree>
    <p:extLst>
      <p:ext uri="{BB962C8B-B14F-4D97-AF65-F5344CB8AC3E}">
        <p14:creationId xmlns:p14="http://schemas.microsoft.com/office/powerpoint/2010/main" val="824446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65B96-5A33-737D-88D7-8E90B5D61373}"/>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FEE7FA4A-F0F8-8516-10EA-3056508AEB41}"/>
              </a:ext>
            </a:extLst>
          </p:cNvPr>
          <p:cNvGrpSpPr/>
          <p:nvPr/>
        </p:nvGrpSpPr>
        <p:grpSpPr>
          <a:xfrm>
            <a:off x="609753" y="699409"/>
            <a:ext cx="9753447" cy="3646184"/>
            <a:chOff x="667262" y="595892"/>
            <a:chExt cx="9753447" cy="3646184"/>
          </a:xfrm>
        </p:grpSpPr>
        <p:pic>
          <p:nvPicPr>
            <p:cNvPr id="4" name="Picture 3">
              <a:extLst>
                <a:ext uri="{FF2B5EF4-FFF2-40B4-BE49-F238E27FC236}">
                  <a16:creationId xmlns:a16="http://schemas.microsoft.com/office/drawing/2014/main" id="{2AF4EC13-C043-5C03-3141-65EF7A2E764F}"/>
                </a:ext>
              </a:extLst>
            </p:cNvPr>
            <p:cNvPicPr>
              <a:picLocks noChangeAspect="1"/>
            </p:cNvPicPr>
            <p:nvPr/>
          </p:nvPicPr>
          <p:blipFill>
            <a:blip r:embed="rId2"/>
            <a:stretch>
              <a:fillRect/>
            </a:stretch>
          </p:blipFill>
          <p:spPr>
            <a:xfrm>
              <a:off x="667262" y="3235501"/>
              <a:ext cx="6354639" cy="1006575"/>
            </a:xfrm>
            <a:prstGeom prst="rect">
              <a:avLst/>
            </a:prstGeom>
          </p:spPr>
        </p:pic>
        <p:pic>
          <p:nvPicPr>
            <p:cNvPr id="6" name="Picture 5">
              <a:extLst>
                <a:ext uri="{FF2B5EF4-FFF2-40B4-BE49-F238E27FC236}">
                  <a16:creationId xmlns:a16="http://schemas.microsoft.com/office/drawing/2014/main" id="{E106A236-B9C7-0068-BC07-305194061E9C}"/>
                </a:ext>
              </a:extLst>
            </p:cNvPr>
            <p:cNvPicPr>
              <a:picLocks noChangeAspect="1"/>
            </p:cNvPicPr>
            <p:nvPr/>
          </p:nvPicPr>
          <p:blipFill>
            <a:blip r:embed="rId3"/>
            <a:stretch>
              <a:fillRect/>
            </a:stretch>
          </p:blipFill>
          <p:spPr>
            <a:xfrm>
              <a:off x="667262" y="595892"/>
              <a:ext cx="9753447" cy="2457264"/>
            </a:xfrm>
            <a:prstGeom prst="rect">
              <a:avLst/>
            </a:prstGeom>
          </p:spPr>
        </p:pic>
      </p:grpSp>
      <p:sp>
        <p:nvSpPr>
          <p:cNvPr id="2" name="Slide Number Placeholder 1">
            <a:extLst>
              <a:ext uri="{FF2B5EF4-FFF2-40B4-BE49-F238E27FC236}">
                <a16:creationId xmlns:a16="http://schemas.microsoft.com/office/drawing/2014/main" id="{9CAE4D6D-923D-37FA-19FA-AA6A4B4E8C14}"/>
              </a:ext>
            </a:extLst>
          </p:cNvPr>
          <p:cNvSpPr>
            <a:spLocks noGrp="1"/>
          </p:cNvSpPr>
          <p:nvPr>
            <p:ph type="sldNum" sz="quarter" idx="12"/>
          </p:nvPr>
        </p:nvSpPr>
        <p:spPr/>
        <p:txBody>
          <a:bodyPr/>
          <a:lstStyle/>
          <a:p>
            <a:fld id="{2F539415-3E33-4E73-9DD8-B61FA13797CE}" type="slidenum">
              <a:rPr lang="en-US" smtClean="0"/>
              <a:t>11</a:t>
            </a:fld>
            <a:endParaRPr lang="en-US"/>
          </a:p>
        </p:txBody>
      </p:sp>
    </p:spTree>
    <p:extLst>
      <p:ext uri="{BB962C8B-B14F-4D97-AF65-F5344CB8AC3E}">
        <p14:creationId xmlns:p14="http://schemas.microsoft.com/office/powerpoint/2010/main" val="324801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29AE1-520E-8BDC-F8D1-DACCEFC4D87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40A02C4-3FAB-285D-D935-1A14FB21D717}"/>
              </a:ext>
            </a:extLst>
          </p:cNvPr>
          <p:cNvSpPr txBox="1"/>
          <p:nvPr/>
        </p:nvSpPr>
        <p:spPr>
          <a:xfrm>
            <a:off x="713117" y="833888"/>
            <a:ext cx="10668000" cy="2579039"/>
          </a:xfrm>
          <a:prstGeom prst="rect">
            <a:avLst/>
          </a:prstGeom>
          <a:noFill/>
        </p:spPr>
        <p:txBody>
          <a:bodyPr wrap="square">
            <a:spAutoFit/>
          </a:bodyPr>
          <a:lstStyle/>
          <a:p>
            <a:pPr algn="just">
              <a:lnSpc>
                <a:spcPct val="150000"/>
              </a:lnSpc>
              <a:buNone/>
            </a:pPr>
            <a:r>
              <a:rPr lang="en-US" sz="2200" b="1" dirty="0">
                <a:solidFill>
                  <a:srgbClr val="0070C0"/>
                </a:solidFill>
                <a:latin typeface="Calibri (Body)"/>
              </a:rPr>
              <a:t>Citation and Referencing</a:t>
            </a:r>
          </a:p>
          <a:p>
            <a:pPr marL="285750" indent="-285750" algn="just">
              <a:lnSpc>
                <a:spcPct val="150000"/>
              </a:lnSpc>
              <a:buFont typeface="Arial" panose="020B0604020202020204" pitchFamily="34" charset="0"/>
              <a:buChar char="•"/>
            </a:pPr>
            <a:r>
              <a:rPr lang="en-US" sz="2100" b="1" dirty="0">
                <a:solidFill>
                  <a:schemeClr val="tx1">
                    <a:lumMod val="95000"/>
                    <a:lumOff val="5000"/>
                  </a:schemeClr>
                </a:solidFill>
                <a:latin typeface="Calibri (Body)"/>
              </a:rPr>
              <a:t>References Section –</a:t>
            </a:r>
            <a:r>
              <a:rPr lang="en-US" sz="2100" dirty="0">
                <a:solidFill>
                  <a:schemeClr val="tx1">
                    <a:lumMod val="95000"/>
                    <a:lumOff val="5000"/>
                  </a:schemeClr>
                </a:solidFill>
                <a:latin typeface="Calibri (Body)"/>
              </a:rPr>
              <a:t> Include all sources cited in the text (books, articles, URLs, etc.).</a:t>
            </a:r>
          </a:p>
          <a:p>
            <a:pPr marL="285750" indent="-285750" algn="just">
              <a:lnSpc>
                <a:spcPct val="150000"/>
              </a:lnSpc>
              <a:buFont typeface="Arial" panose="020B0604020202020204" pitchFamily="34" charset="0"/>
              <a:buChar char="•"/>
            </a:pPr>
            <a:r>
              <a:rPr lang="en-US" sz="2100" b="1" dirty="0">
                <a:solidFill>
                  <a:schemeClr val="tx1">
                    <a:lumMod val="95000"/>
                    <a:lumOff val="5000"/>
                  </a:schemeClr>
                </a:solidFill>
                <a:latin typeface="Calibri (Body)"/>
              </a:rPr>
              <a:t>Bibliography Section</a:t>
            </a:r>
            <a:r>
              <a:rPr lang="en-US" sz="2100" dirty="0">
                <a:solidFill>
                  <a:schemeClr val="tx1">
                    <a:lumMod val="95000"/>
                    <a:lumOff val="5000"/>
                  </a:schemeClr>
                </a:solidFill>
                <a:latin typeface="Calibri (Body)"/>
              </a:rPr>
              <a:t> </a:t>
            </a:r>
            <a:r>
              <a:rPr lang="en-US" sz="2100" b="1" dirty="0">
                <a:solidFill>
                  <a:schemeClr val="tx1">
                    <a:lumMod val="95000"/>
                    <a:lumOff val="5000"/>
                  </a:schemeClr>
                </a:solidFill>
                <a:latin typeface="Calibri (Body)"/>
              </a:rPr>
              <a:t>–</a:t>
            </a:r>
            <a:r>
              <a:rPr lang="en-US" sz="2100" dirty="0">
                <a:solidFill>
                  <a:schemeClr val="tx1">
                    <a:lumMod val="95000"/>
                    <a:lumOff val="5000"/>
                  </a:schemeClr>
                </a:solidFill>
                <a:latin typeface="Calibri (Body)"/>
              </a:rPr>
              <a:t> Include sources consulted but not cited.</a:t>
            </a:r>
          </a:p>
          <a:p>
            <a:pPr marL="285750" indent="-285750" algn="just">
              <a:lnSpc>
                <a:spcPct val="150000"/>
              </a:lnSpc>
              <a:buFont typeface="Arial" panose="020B0604020202020204" pitchFamily="34" charset="0"/>
              <a:buChar char="•"/>
            </a:pPr>
            <a:r>
              <a:rPr lang="en-US" sz="2100" b="1" dirty="0">
                <a:solidFill>
                  <a:schemeClr val="tx1">
                    <a:lumMod val="95000"/>
                    <a:lumOff val="5000"/>
                  </a:schemeClr>
                </a:solidFill>
                <a:latin typeface="Calibri (Body)"/>
              </a:rPr>
              <a:t>Standard</a:t>
            </a:r>
            <a:r>
              <a:rPr lang="en-US" sz="2100" dirty="0">
                <a:solidFill>
                  <a:schemeClr val="tx1">
                    <a:lumMod val="95000"/>
                    <a:lumOff val="5000"/>
                  </a:schemeClr>
                </a:solidFill>
                <a:latin typeface="Calibri (Body)"/>
              </a:rPr>
              <a:t> </a:t>
            </a:r>
            <a:r>
              <a:rPr lang="en-US" sz="2100" b="1" dirty="0">
                <a:solidFill>
                  <a:schemeClr val="tx1">
                    <a:lumMod val="95000"/>
                    <a:lumOff val="5000"/>
                  </a:schemeClr>
                </a:solidFill>
                <a:latin typeface="Calibri (Body)"/>
              </a:rPr>
              <a:t>–</a:t>
            </a:r>
            <a:r>
              <a:rPr lang="en-US" sz="2100" dirty="0">
                <a:solidFill>
                  <a:schemeClr val="tx1">
                    <a:lumMod val="95000"/>
                    <a:lumOff val="5000"/>
                  </a:schemeClr>
                </a:solidFill>
                <a:latin typeface="Calibri (Body)"/>
              </a:rPr>
              <a:t> Use IEEE Referencing Style for both in-text citations and reference listing.</a:t>
            </a:r>
          </a:p>
          <a:p>
            <a:pPr marL="285750" indent="-285750" algn="just">
              <a:lnSpc>
                <a:spcPct val="150000"/>
              </a:lnSpc>
              <a:buFont typeface="Arial" panose="020B0604020202020204" pitchFamily="34" charset="0"/>
              <a:buChar char="•"/>
            </a:pPr>
            <a:r>
              <a:rPr lang="en-US" sz="2100" b="1" dirty="0">
                <a:solidFill>
                  <a:schemeClr val="tx1">
                    <a:lumMod val="95000"/>
                    <a:lumOff val="5000"/>
                  </a:schemeClr>
                </a:solidFill>
                <a:latin typeface="Calibri (Body)"/>
              </a:rPr>
              <a:t>Guideline Resource</a:t>
            </a:r>
            <a:r>
              <a:rPr lang="en-US" sz="2100" dirty="0">
                <a:solidFill>
                  <a:schemeClr val="tx1">
                    <a:lumMod val="95000"/>
                    <a:lumOff val="5000"/>
                  </a:schemeClr>
                </a:solidFill>
                <a:latin typeface="Calibri (Body)"/>
              </a:rPr>
              <a:t> </a:t>
            </a:r>
            <a:r>
              <a:rPr lang="en-US" sz="2100" b="1" dirty="0">
                <a:solidFill>
                  <a:schemeClr val="tx1">
                    <a:lumMod val="95000"/>
                    <a:lumOff val="5000"/>
                  </a:schemeClr>
                </a:solidFill>
                <a:latin typeface="Calibri (Body)"/>
              </a:rPr>
              <a:t>–</a:t>
            </a:r>
            <a:r>
              <a:rPr lang="en-US" sz="2100" dirty="0">
                <a:solidFill>
                  <a:schemeClr val="tx1">
                    <a:lumMod val="95000"/>
                    <a:lumOff val="5000"/>
                  </a:schemeClr>
                </a:solidFill>
                <a:latin typeface="Calibri (Body)"/>
              </a:rPr>
              <a:t> Full IEEE style details are available at </a:t>
            </a:r>
            <a:r>
              <a:rPr lang="en-US" sz="2100" dirty="0">
                <a:solidFill>
                  <a:schemeClr val="tx1">
                    <a:lumMod val="95000"/>
                    <a:lumOff val="5000"/>
                  </a:schemeClr>
                </a:solidFill>
                <a:latin typeface="Calibri (Body)"/>
                <a:hlinkClick r:id="rId2">
                  <a:extLst>
                    <a:ext uri="{A12FA001-AC4F-418D-AE19-62706E023703}">
                      <ahyp:hlinkClr xmlns:ahyp="http://schemas.microsoft.com/office/drawing/2018/hyperlinkcolor" val="tx"/>
                    </a:ext>
                  </a:extLst>
                </a:hlinkClick>
              </a:rPr>
              <a:t>www.ieee.org</a:t>
            </a:r>
            <a:r>
              <a:rPr lang="en-US" sz="2100" dirty="0">
                <a:solidFill>
                  <a:schemeClr val="tx1">
                    <a:lumMod val="95000"/>
                    <a:lumOff val="5000"/>
                  </a:schemeClr>
                </a:solidFill>
                <a:latin typeface="Calibri (Body)"/>
              </a:rPr>
              <a:t>.</a:t>
            </a:r>
          </a:p>
        </p:txBody>
      </p:sp>
      <p:sp>
        <p:nvSpPr>
          <p:cNvPr id="2" name="Slide Number Placeholder 1">
            <a:extLst>
              <a:ext uri="{FF2B5EF4-FFF2-40B4-BE49-F238E27FC236}">
                <a16:creationId xmlns:a16="http://schemas.microsoft.com/office/drawing/2014/main" id="{3FAA547F-F680-C0AF-A94D-ACA5F2C73348}"/>
              </a:ext>
            </a:extLst>
          </p:cNvPr>
          <p:cNvSpPr>
            <a:spLocks noGrp="1"/>
          </p:cNvSpPr>
          <p:nvPr>
            <p:ph type="sldNum" sz="quarter" idx="12"/>
          </p:nvPr>
        </p:nvSpPr>
        <p:spPr/>
        <p:txBody>
          <a:bodyPr/>
          <a:lstStyle/>
          <a:p>
            <a:fld id="{2F539415-3E33-4E73-9DD8-B61FA13797CE}" type="slidenum">
              <a:rPr lang="en-US" smtClean="0"/>
              <a:t>12</a:t>
            </a:fld>
            <a:endParaRPr lang="en-US"/>
          </a:p>
        </p:txBody>
      </p:sp>
    </p:spTree>
    <p:extLst>
      <p:ext uri="{BB962C8B-B14F-4D97-AF65-F5344CB8AC3E}">
        <p14:creationId xmlns:p14="http://schemas.microsoft.com/office/powerpoint/2010/main" val="3461621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8EC9E-EA93-6EC6-6429-8D54D61D974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72ADF4A-6BF3-B418-923C-D74C1D672A1F}"/>
              </a:ext>
            </a:extLst>
          </p:cNvPr>
          <p:cNvSpPr txBox="1"/>
          <p:nvPr/>
        </p:nvSpPr>
        <p:spPr>
          <a:xfrm>
            <a:off x="471577" y="437071"/>
            <a:ext cx="11251721" cy="6093976"/>
          </a:xfrm>
          <a:prstGeom prst="rect">
            <a:avLst/>
          </a:prstGeom>
          <a:noFill/>
        </p:spPr>
        <p:txBody>
          <a:bodyPr wrap="square">
            <a:spAutoFit/>
          </a:bodyPr>
          <a:lstStyle/>
          <a:p>
            <a:pPr>
              <a:defRPr/>
            </a:pPr>
            <a:r>
              <a:rPr lang="en-GB" altLang="en-US" sz="2200" b="1" dirty="0">
                <a:solidFill>
                  <a:srgbClr val="0070C0"/>
                </a:solidFill>
              </a:rPr>
              <a:t>Citation and References: IEEE</a:t>
            </a:r>
          </a:p>
          <a:p>
            <a:pPr marL="342900" indent="-342900">
              <a:buFont typeface="Arial" panose="020B0604020202020204" pitchFamily="34" charset="0"/>
              <a:buChar char="•"/>
              <a:defRPr/>
            </a:pPr>
            <a:r>
              <a:rPr lang="en-US" sz="2000" dirty="0">
                <a:solidFill>
                  <a:schemeClr val="tx1">
                    <a:lumMod val="95000"/>
                    <a:lumOff val="5000"/>
                  </a:schemeClr>
                </a:solidFill>
                <a:latin typeface="Calibri(body)"/>
              </a:rPr>
              <a:t>Use numbers in square brackets in order of appearance.</a:t>
            </a:r>
            <a:endParaRPr lang="en-US" sz="2000" b="1" dirty="0">
              <a:latin typeface="Calibri(body)"/>
            </a:endParaRPr>
          </a:p>
          <a:p>
            <a:pPr>
              <a:defRPr/>
            </a:pPr>
            <a:r>
              <a:rPr lang="en-US" sz="2000" b="1" dirty="0">
                <a:latin typeface="Calibri(body)"/>
              </a:rPr>
              <a:t>Citation</a:t>
            </a:r>
          </a:p>
          <a:p>
            <a:pPr marL="742950" lvl="1" indent="-285750" algn="just">
              <a:buFont typeface="Arial" panose="020B0604020202020204" pitchFamily="34" charset="0"/>
              <a:buChar char="•"/>
            </a:pPr>
            <a:r>
              <a:rPr lang="en-US" sz="2000" dirty="0">
                <a:solidFill>
                  <a:schemeClr val="tx1">
                    <a:lumMod val="95000"/>
                    <a:lumOff val="5000"/>
                  </a:schemeClr>
                </a:solidFill>
                <a:latin typeface="Calibri(body)"/>
              </a:rPr>
              <a:t>Operating systems manage hardware resources [1].</a:t>
            </a:r>
          </a:p>
          <a:p>
            <a:pPr marL="742950" lvl="1" indent="-285750" algn="just">
              <a:buFont typeface="Arial" panose="020B0604020202020204" pitchFamily="34" charset="0"/>
              <a:buChar char="•"/>
            </a:pPr>
            <a:r>
              <a:rPr lang="en-US" sz="2000" dirty="0">
                <a:solidFill>
                  <a:schemeClr val="tx1">
                    <a:lumMod val="95000"/>
                    <a:lumOff val="5000"/>
                  </a:schemeClr>
                </a:solidFill>
                <a:latin typeface="Calibri(body)"/>
              </a:rPr>
              <a:t>Several methods are discussed in [2], [3].</a:t>
            </a:r>
          </a:p>
          <a:p>
            <a:pPr algn="just"/>
            <a:endParaRPr lang="en-US" sz="2000" b="1" dirty="0">
              <a:solidFill>
                <a:schemeClr val="tx1">
                  <a:lumMod val="95000"/>
                  <a:lumOff val="5000"/>
                </a:schemeClr>
              </a:solidFill>
              <a:latin typeface="Calibri(body)"/>
            </a:endParaRPr>
          </a:p>
          <a:p>
            <a:pPr algn="just"/>
            <a:r>
              <a:rPr lang="en-US" b="1" dirty="0">
                <a:solidFill>
                  <a:schemeClr val="tx1">
                    <a:lumMod val="95000"/>
                    <a:lumOff val="5000"/>
                  </a:schemeClr>
                </a:solidFill>
                <a:latin typeface="Calibri(body)"/>
              </a:rPr>
              <a:t>References</a:t>
            </a:r>
          </a:p>
          <a:p>
            <a:pPr algn="just"/>
            <a:r>
              <a:rPr lang="en-US" b="1" dirty="0">
                <a:solidFill>
                  <a:schemeClr val="tx1">
                    <a:lumMod val="95000"/>
                    <a:lumOff val="5000"/>
                  </a:schemeClr>
                </a:solidFill>
                <a:latin typeface="Calibri(body)"/>
              </a:rPr>
              <a:t>Book</a:t>
            </a:r>
          </a:p>
          <a:p>
            <a:pPr algn="just"/>
            <a:r>
              <a:rPr lang="en-US" dirty="0">
                <a:solidFill>
                  <a:schemeClr val="tx1">
                    <a:lumMod val="95000"/>
                    <a:lumOff val="5000"/>
                  </a:schemeClr>
                </a:solidFill>
                <a:latin typeface="Calibri(body)"/>
              </a:rPr>
              <a:t>[1] A. Silberschatz, P. B. Galvin, and G. Gagne, </a:t>
            </a:r>
            <a:r>
              <a:rPr lang="en-US" i="1" dirty="0">
                <a:solidFill>
                  <a:schemeClr val="tx1">
                    <a:lumMod val="95000"/>
                    <a:lumOff val="5000"/>
                  </a:schemeClr>
                </a:solidFill>
                <a:latin typeface="Calibri(body)"/>
              </a:rPr>
              <a:t>Operating System Concepts</a:t>
            </a:r>
            <a:r>
              <a:rPr lang="en-US" dirty="0">
                <a:solidFill>
                  <a:schemeClr val="tx1">
                    <a:lumMod val="95000"/>
                    <a:lumOff val="5000"/>
                  </a:schemeClr>
                </a:solidFill>
                <a:latin typeface="Calibri(body)"/>
              </a:rPr>
              <a:t>, 9th ed. Hoboken, NJ, USA: Wiley, 2012.</a:t>
            </a:r>
          </a:p>
          <a:p>
            <a:pPr algn="just"/>
            <a:endParaRPr lang="en-US" b="1" dirty="0">
              <a:solidFill>
                <a:schemeClr val="tx1">
                  <a:lumMod val="95000"/>
                  <a:lumOff val="5000"/>
                </a:schemeClr>
              </a:solidFill>
              <a:latin typeface="Calibri(body)"/>
            </a:endParaRPr>
          </a:p>
          <a:p>
            <a:pPr algn="just"/>
            <a:r>
              <a:rPr lang="en-US" b="1" dirty="0">
                <a:solidFill>
                  <a:schemeClr val="tx1">
                    <a:lumMod val="95000"/>
                    <a:lumOff val="5000"/>
                  </a:schemeClr>
                </a:solidFill>
                <a:latin typeface="Calibri(body)"/>
              </a:rPr>
              <a:t>Journal Article</a:t>
            </a:r>
          </a:p>
          <a:p>
            <a:pPr algn="just"/>
            <a:r>
              <a:rPr lang="en-US" dirty="0">
                <a:solidFill>
                  <a:schemeClr val="tx1">
                    <a:lumMod val="95000"/>
                    <a:lumOff val="5000"/>
                  </a:schemeClr>
                </a:solidFill>
                <a:latin typeface="Calibri(body)"/>
              </a:rPr>
              <a:t>[2] J. Smith and R. Brown, “Scheduling algorithms in cloud computing,” </a:t>
            </a:r>
            <a:r>
              <a:rPr lang="en-US" i="1" dirty="0">
                <a:solidFill>
                  <a:schemeClr val="tx1">
                    <a:lumMod val="95000"/>
                    <a:lumOff val="5000"/>
                  </a:schemeClr>
                </a:solidFill>
                <a:latin typeface="Calibri(body)"/>
              </a:rPr>
              <a:t>IEEE Trans. Cloud </a:t>
            </a:r>
            <a:r>
              <a:rPr lang="en-US" i="1" dirty="0" err="1">
                <a:solidFill>
                  <a:schemeClr val="tx1">
                    <a:lumMod val="95000"/>
                    <a:lumOff val="5000"/>
                  </a:schemeClr>
                </a:solidFill>
                <a:latin typeface="Calibri(body)"/>
              </a:rPr>
              <a:t>Comput</a:t>
            </a:r>
            <a:r>
              <a:rPr lang="en-US" i="1" dirty="0">
                <a:solidFill>
                  <a:schemeClr val="tx1">
                    <a:lumMod val="95000"/>
                    <a:lumOff val="5000"/>
                  </a:schemeClr>
                </a:solidFill>
                <a:latin typeface="Calibri(body)"/>
              </a:rPr>
              <a:t>.</a:t>
            </a:r>
            <a:r>
              <a:rPr lang="en-US" dirty="0">
                <a:solidFill>
                  <a:schemeClr val="tx1">
                    <a:lumMod val="95000"/>
                    <a:lumOff val="5000"/>
                  </a:schemeClr>
                </a:solidFill>
                <a:latin typeface="Calibri(body)"/>
              </a:rPr>
              <a:t>, vol. 7, no. 3, pp. 450–462, Jul.–Sep. 2019.</a:t>
            </a:r>
          </a:p>
          <a:p>
            <a:pPr algn="just"/>
            <a:endParaRPr lang="en-US" b="1" dirty="0">
              <a:solidFill>
                <a:schemeClr val="tx1">
                  <a:lumMod val="95000"/>
                  <a:lumOff val="5000"/>
                </a:schemeClr>
              </a:solidFill>
              <a:latin typeface="Calibri(body)"/>
            </a:endParaRPr>
          </a:p>
          <a:p>
            <a:pPr algn="just"/>
            <a:r>
              <a:rPr lang="en-US" b="1" dirty="0">
                <a:solidFill>
                  <a:schemeClr val="tx1">
                    <a:lumMod val="95000"/>
                    <a:lumOff val="5000"/>
                  </a:schemeClr>
                </a:solidFill>
                <a:latin typeface="Calibri(body)"/>
              </a:rPr>
              <a:t>Conference Paper</a:t>
            </a:r>
          </a:p>
          <a:p>
            <a:pPr algn="just"/>
            <a:r>
              <a:rPr lang="en-US" dirty="0">
                <a:solidFill>
                  <a:schemeClr val="tx1">
                    <a:lumMod val="95000"/>
                    <a:lumOff val="5000"/>
                  </a:schemeClr>
                </a:solidFill>
                <a:latin typeface="Calibri(body)"/>
              </a:rPr>
              <a:t>[3] K. Sharma and M. Singh, “Efficient memory management in real-time systems,” in </a:t>
            </a:r>
            <a:r>
              <a:rPr lang="en-US" i="1" dirty="0">
                <a:solidFill>
                  <a:schemeClr val="tx1">
                    <a:lumMod val="95000"/>
                    <a:lumOff val="5000"/>
                  </a:schemeClr>
                </a:solidFill>
                <a:latin typeface="Calibri(body)"/>
              </a:rPr>
              <a:t>Proc. IEEE Int. Conf. </a:t>
            </a:r>
            <a:r>
              <a:rPr lang="en-US" i="1" dirty="0" err="1">
                <a:solidFill>
                  <a:schemeClr val="tx1">
                    <a:lumMod val="95000"/>
                    <a:lumOff val="5000"/>
                  </a:schemeClr>
                </a:solidFill>
                <a:latin typeface="Calibri(body)"/>
              </a:rPr>
              <a:t>Comput</a:t>
            </a:r>
            <a:r>
              <a:rPr lang="en-US" i="1" dirty="0">
                <a:solidFill>
                  <a:schemeClr val="tx1">
                    <a:lumMod val="95000"/>
                    <a:lumOff val="5000"/>
                  </a:schemeClr>
                </a:solidFill>
                <a:latin typeface="Calibri(body)"/>
              </a:rPr>
              <a:t>. Sci. Eng.</a:t>
            </a:r>
            <a:r>
              <a:rPr lang="en-US" dirty="0">
                <a:solidFill>
                  <a:schemeClr val="tx1">
                    <a:lumMod val="95000"/>
                    <a:lumOff val="5000"/>
                  </a:schemeClr>
                </a:solidFill>
                <a:latin typeface="Calibri(body)"/>
              </a:rPr>
              <a:t>, Kathmandu, Nepal, 2020, pp. 120–125.</a:t>
            </a:r>
          </a:p>
          <a:p>
            <a:pPr algn="just"/>
            <a:endParaRPr lang="en-US" b="1" dirty="0">
              <a:solidFill>
                <a:schemeClr val="tx1">
                  <a:lumMod val="95000"/>
                  <a:lumOff val="5000"/>
                </a:schemeClr>
              </a:solidFill>
              <a:latin typeface="Calibri(body)"/>
            </a:endParaRPr>
          </a:p>
          <a:p>
            <a:pPr algn="just"/>
            <a:r>
              <a:rPr lang="en-US" b="1" dirty="0">
                <a:solidFill>
                  <a:schemeClr val="tx1">
                    <a:lumMod val="95000"/>
                    <a:lumOff val="5000"/>
                  </a:schemeClr>
                </a:solidFill>
                <a:latin typeface="Calibri(body)"/>
              </a:rPr>
              <a:t>Website</a:t>
            </a:r>
          </a:p>
          <a:p>
            <a:pPr algn="just"/>
            <a:r>
              <a:rPr lang="en-US" dirty="0">
                <a:solidFill>
                  <a:schemeClr val="tx1">
                    <a:lumMod val="95000"/>
                    <a:lumOff val="5000"/>
                  </a:schemeClr>
                </a:solidFill>
                <a:latin typeface="Calibri(body)"/>
              </a:rPr>
              <a:t>[4] IEEE, “Author digital toolbox,” [Online]. Available: https://www.ieee.org/publications/authors/author-digital-toolbox.html.  [Accessed: Sep. 2, 2025].</a:t>
            </a:r>
          </a:p>
        </p:txBody>
      </p:sp>
      <p:sp>
        <p:nvSpPr>
          <p:cNvPr id="2" name="Slide Number Placeholder 1">
            <a:extLst>
              <a:ext uri="{FF2B5EF4-FFF2-40B4-BE49-F238E27FC236}">
                <a16:creationId xmlns:a16="http://schemas.microsoft.com/office/drawing/2014/main" id="{F063CC03-034F-9EFD-9235-05CC41561983}"/>
              </a:ext>
            </a:extLst>
          </p:cNvPr>
          <p:cNvSpPr>
            <a:spLocks noGrp="1"/>
          </p:cNvSpPr>
          <p:nvPr>
            <p:ph type="sldNum" sz="quarter" idx="12"/>
          </p:nvPr>
        </p:nvSpPr>
        <p:spPr/>
        <p:txBody>
          <a:bodyPr/>
          <a:lstStyle/>
          <a:p>
            <a:fld id="{2F539415-3E33-4E73-9DD8-B61FA13797CE}" type="slidenum">
              <a:rPr lang="en-US" smtClean="0"/>
              <a:t>13</a:t>
            </a:fld>
            <a:endParaRPr lang="en-US"/>
          </a:p>
        </p:txBody>
      </p:sp>
    </p:spTree>
    <p:extLst>
      <p:ext uri="{BB962C8B-B14F-4D97-AF65-F5344CB8AC3E}">
        <p14:creationId xmlns:p14="http://schemas.microsoft.com/office/powerpoint/2010/main" val="2515518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15F5E-932B-C2D2-132D-A3990F5367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A424085-7FA0-E684-B504-AB3822DD6C65}"/>
              </a:ext>
            </a:extLst>
          </p:cNvPr>
          <p:cNvSpPr txBox="1"/>
          <p:nvPr/>
        </p:nvSpPr>
        <p:spPr>
          <a:xfrm>
            <a:off x="741872" y="540588"/>
            <a:ext cx="7942054" cy="6078747"/>
          </a:xfrm>
          <a:prstGeom prst="rect">
            <a:avLst/>
          </a:prstGeom>
          <a:noFill/>
        </p:spPr>
        <p:txBody>
          <a:bodyPr wrap="square">
            <a:spAutoFit/>
          </a:bodyPr>
          <a:lstStyle/>
          <a:p>
            <a:pPr>
              <a:buNone/>
            </a:pPr>
            <a:r>
              <a:rPr lang="en-US" sz="2200" b="1" dirty="0">
                <a:solidFill>
                  <a:srgbClr val="0070C0"/>
                </a:solidFill>
                <a:latin typeface="Calibri (Body)"/>
              </a:rPr>
              <a:t>Report Format Standards</a:t>
            </a:r>
          </a:p>
          <a:p>
            <a:pPr>
              <a:buFont typeface="+mj-lt"/>
              <a:buAutoNum type="arabicPeriod"/>
            </a:pPr>
            <a:endParaRPr lang="en-US" sz="2000" b="1" dirty="0">
              <a:latin typeface="Calibri (Body)"/>
            </a:endParaRPr>
          </a:p>
          <a:p>
            <a:pPr>
              <a:buFont typeface="+mj-lt"/>
              <a:buAutoNum type="arabicPeriod"/>
            </a:pPr>
            <a:r>
              <a:rPr lang="en-US" sz="2000" b="1" dirty="0">
                <a:solidFill>
                  <a:schemeClr val="tx1">
                    <a:lumMod val="95000"/>
                    <a:lumOff val="5000"/>
                  </a:schemeClr>
                </a:solidFill>
                <a:latin typeface="Calibri (Body)"/>
              </a:rPr>
              <a:t> Page Numbering</a:t>
            </a:r>
            <a:endParaRPr lang="en-US" sz="2000" dirty="0">
              <a:solidFill>
                <a:schemeClr val="tx1">
                  <a:lumMod val="95000"/>
                  <a:lumOff val="5000"/>
                </a:schemeClr>
              </a:solidFill>
              <a:latin typeface="Calibri (Body)"/>
            </a:endParaRPr>
          </a:p>
          <a:p>
            <a:pPr marL="742950" lvl="1" indent="-285750">
              <a:buFont typeface="Arial" panose="020B0604020202020204" pitchFamily="34" charset="0"/>
              <a:buChar char="•"/>
            </a:pPr>
            <a:r>
              <a:rPr lang="en-US" sz="2000" dirty="0">
                <a:solidFill>
                  <a:schemeClr val="tx1">
                    <a:lumMod val="95000"/>
                    <a:lumOff val="5000"/>
                  </a:schemeClr>
                </a:solidFill>
                <a:latin typeface="Calibri (Body)"/>
              </a:rPr>
              <a:t>Preliminary pages (certificate to lists)-Roman numerals (</a:t>
            </a:r>
            <a:r>
              <a:rPr lang="en-US" sz="2000" dirty="0" err="1">
                <a:solidFill>
                  <a:schemeClr val="tx1">
                    <a:lumMod val="95000"/>
                    <a:lumOff val="5000"/>
                  </a:schemeClr>
                </a:solidFill>
                <a:latin typeface="Calibri (Body)"/>
              </a:rPr>
              <a:t>i</a:t>
            </a:r>
            <a:r>
              <a:rPr lang="en-US" sz="2000" dirty="0">
                <a:solidFill>
                  <a:schemeClr val="tx1">
                    <a:lumMod val="95000"/>
                    <a:lumOff val="5000"/>
                  </a:schemeClr>
                </a:solidFill>
                <a:latin typeface="Calibri (Body)"/>
              </a:rPr>
              <a:t>, ii, iii…).</a:t>
            </a:r>
          </a:p>
          <a:p>
            <a:pPr marL="742950" lvl="1" indent="-285750">
              <a:buFont typeface="Arial" panose="020B0604020202020204" pitchFamily="34" charset="0"/>
              <a:buChar char="•"/>
            </a:pPr>
            <a:r>
              <a:rPr lang="en-US" sz="2000" dirty="0">
                <a:solidFill>
                  <a:schemeClr val="tx1">
                    <a:lumMod val="95000"/>
                    <a:lumOff val="5000"/>
                  </a:schemeClr>
                </a:solidFill>
                <a:latin typeface="Calibri (Body)"/>
              </a:rPr>
              <a:t>Main text (from Chapter 1)-Arabic numerals (1, 2, 3…).</a:t>
            </a:r>
          </a:p>
          <a:p>
            <a:pPr marL="742950" lvl="1" indent="-285750">
              <a:buFont typeface="Arial" panose="020B0604020202020204" pitchFamily="34" charset="0"/>
              <a:buChar char="•"/>
            </a:pPr>
            <a:r>
              <a:rPr lang="en-US" sz="2000" dirty="0">
                <a:solidFill>
                  <a:schemeClr val="tx1">
                    <a:lumMod val="95000"/>
                    <a:lumOff val="5000"/>
                  </a:schemeClr>
                </a:solidFill>
                <a:latin typeface="Calibri (Body)"/>
              </a:rPr>
              <a:t>Placement - Bottom center.</a:t>
            </a:r>
          </a:p>
          <a:p>
            <a:pPr>
              <a:buFont typeface="+mj-lt"/>
              <a:buAutoNum type="arabicPeriod"/>
            </a:pPr>
            <a:r>
              <a:rPr lang="en-US" sz="2000" b="1" dirty="0">
                <a:solidFill>
                  <a:schemeClr val="tx1">
                    <a:lumMod val="95000"/>
                    <a:lumOff val="5000"/>
                  </a:schemeClr>
                </a:solidFill>
                <a:latin typeface="Calibri (Body)"/>
              </a:rPr>
              <a:t> Page Setup</a:t>
            </a:r>
            <a:endParaRPr lang="en-US" sz="2000" dirty="0">
              <a:solidFill>
                <a:schemeClr val="tx1">
                  <a:lumMod val="95000"/>
                  <a:lumOff val="5000"/>
                </a:schemeClr>
              </a:solidFill>
              <a:latin typeface="Calibri (Body)"/>
            </a:endParaRPr>
          </a:p>
          <a:p>
            <a:pPr marL="742950" lvl="1" indent="-285750">
              <a:buFont typeface="Arial" panose="020B0604020202020204" pitchFamily="34" charset="0"/>
              <a:buChar char="•"/>
            </a:pPr>
            <a:r>
              <a:rPr lang="en-US" sz="2000" dirty="0">
                <a:solidFill>
                  <a:schemeClr val="tx1">
                    <a:lumMod val="95000"/>
                    <a:lumOff val="5000"/>
                  </a:schemeClr>
                </a:solidFill>
                <a:latin typeface="Calibri (Body)"/>
              </a:rPr>
              <a:t>Paper size: A4.</a:t>
            </a:r>
          </a:p>
          <a:p>
            <a:pPr marL="742950" lvl="1" indent="-285750">
              <a:buFont typeface="Arial" panose="020B0604020202020204" pitchFamily="34" charset="0"/>
              <a:buChar char="•"/>
            </a:pPr>
            <a:r>
              <a:rPr lang="en-US" sz="2000" dirty="0">
                <a:solidFill>
                  <a:schemeClr val="tx1">
                    <a:lumMod val="95000"/>
                    <a:lumOff val="5000"/>
                  </a:schemeClr>
                </a:solidFill>
                <a:latin typeface="Calibri (Body)"/>
              </a:rPr>
              <a:t>Margins: Top = 1", Bottom = 1", Right = 1", Left = 1.25".</a:t>
            </a:r>
          </a:p>
          <a:p>
            <a:pPr>
              <a:buFont typeface="+mj-lt"/>
              <a:buAutoNum type="arabicPeriod"/>
            </a:pPr>
            <a:r>
              <a:rPr lang="en-US" sz="2000" b="1" dirty="0">
                <a:solidFill>
                  <a:schemeClr val="tx1">
                    <a:lumMod val="95000"/>
                    <a:lumOff val="5000"/>
                  </a:schemeClr>
                </a:solidFill>
                <a:latin typeface="Calibri (Body)"/>
              </a:rPr>
              <a:t> Paragraphs</a:t>
            </a:r>
            <a:endParaRPr lang="en-US" sz="2000" dirty="0">
              <a:solidFill>
                <a:schemeClr val="tx1">
                  <a:lumMod val="95000"/>
                  <a:lumOff val="5000"/>
                </a:schemeClr>
              </a:solidFill>
              <a:latin typeface="Calibri (Body)"/>
            </a:endParaRPr>
          </a:p>
          <a:p>
            <a:pPr marL="742950" lvl="1" indent="-285750">
              <a:buFont typeface="Arial" panose="020B0604020202020204" pitchFamily="34" charset="0"/>
              <a:buChar char="•"/>
            </a:pPr>
            <a:r>
              <a:rPr lang="en-US" sz="2000" dirty="0">
                <a:solidFill>
                  <a:schemeClr val="tx1">
                    <a:lumMod val="95000"/>
                    <a:lumOff val="5000"/>
                  </a:schemeClr>
                </a:solidFill>
                <a:latin typeface="Calibri (Body)"/>
              </a:rPr>
              <a:t>Alignment: Justified.</a:t>
            </a:r>
          </a:p>
          <a:p>
            <a:pPr marL="742950" lvl="1" indent="-285750">
              <a:buFont typeface="Arial" panose="020B0604020202020204" pitchFamily="34" charset="0"/>
              <a:buChar char="•"/>
            </a:pPr>
            <a:r>
              <a:rPr lang="en-US" sz="2000" dirty="0">
                <a:solidFill>
                  <a:schemeClr val="tx1">
                    <a:lumMod val="95000"/>
                    <a:lumOff val="5000"/>
                  </a:schemeClr>
                </a:solidFill>
                <a:latin typeface="Calibri (Body)"/>
              </a:rPr>
              <a:t>Line spacing: 1.5.</a:t>
            </a:r>
          </a:p>
          <a:p>
            <a:pPr>
              <a:buFont typeface="+mj-lt"/>
              <a:buAutoNum type="arabicPeriod"/>
            </a:pPr>
            <a:r>
              <a:rPr lang="en-US" sz="2000" b="1" dirty="0">
                <a:solidFill>
                  <a:schemeClr val="tx1">
                    <a:lumMod val="95000"/>
                    <a:lumOff val="5000"/>
                  </a:schemeClr>
                </a:solidFill>
                <a:latin typeface="Calibri (Body)"/>
              </a:rPr>
              <a:t> Font</a:t>
            </a:r>
            <a:endParaRPr lang="en-US" sz="2000" dirty="0">
              <a:solidFill>
                <a:schemeClr val="tx1">
                  <a:lumMod val="95000"/>
                  <a:lumOff val="5000"/>
                </a:schemeClr>
              </a:solidFill>
              <a:latin typeface="Calibri (Body)"/>
            </a:endParaRPr>
          </a:p>
          <a:p>
            <a:pPr marL="742950" lvl="1" indent="-285750">
              <a:buFont typeface="Arial" panose="020B0604020202020204" pitchFamily="34" charset="0"/>
              <a:buChar char="•"/>
            </a:pPr>
            <a:r>
              <a:rPr lang="en-US" sz="2000" dirty="0">
                <a:solidFill>
                  <a:schemeClr val="tx1">
                    <a:lumMod val="95000"/>
                    <a:lumOff val="5000"/>
                  </a:schemeClr>
                </a:solidFill>
                <a:latin typeface="Calibri (Body)"/>
              </a:rPr>
              <a:t>Style: Times New Roman.</a:t>
            </a:r>
          </a:p>
          <a:p>
            <a:pPr marL="742950" lvl="1" indent="-285750">
              <a:buFont typeface="Arial" panose="020B0604020202020204" pitchFamily="34" charset="0"/>
              <a:buChar char="•"/>
            </a:pPr>
            <a:r>
              <a:rPr lang="en-US" sz="2000" dirty="0">
                <a:solidFill>
                  <a:schemeClr val="tx1">
                    <a:lumMod val="95000"/>
                    <a:lumOff val="5000"/>
                  </a:schemeClr>
                </a:solidFill>
                <a:latin typeface="Calibri (Body)"/>
              </a:rPr>
              <a:t>Size: 12 pt for main text.</a:t>
            </a:r>
          </a:p>
          <a:p>
            <a:pPr>
              <a:buFont typeface="+mj-lt"/>
              <a:buAutoNum type="arabicPeriod"/>
            </a:pPr>
            <a:r>
              <a:rPr lang="en-US" sz="2000" b="1" dirty="0">
                <a:solidFill>
                  <a:schemeClr val="tx1">
                    <a:lumMod val="95000"/>
                    <a:lumOff val="5000"/>
                  </a:schemeClr>
                </a:solidFill>
                <a:latin typeface="Calibri (Body)"/>
              </a:rPr>
              <a:t> Section Headings</a:t>
            </a:r>
            <a:endParaRPr lang="en-US" sz="2000" dirty="0">
              <a:solidFill>
                <a:schemeClr val="tx1">
                  <a:lumMod val="95000"/>
                  <a:lumOff val="5000"/>
                </a:schemeClr>
              </a:solidFill>
              <a:latin typeface="Calibri (Body)"/>
            </a:endParaRPr>
          </a:p>
          <a:p>
            <a:pPr marL="742950" lvl="1" indent="-285750">
              <a:buFont typeface="Arial" panose="020B0604020202020204" pitchFamily="34" charset="0"/>
              <a:buChar char="•"/>
            </a:pPr>
            <a:r>
              <a:rPr lang="en-US" sz="2000" dirty="0">
                <a:solidFill>
                  <a:schemeClr val="tx1">
                    <a:lumMod val="95000"/>
                    <a:lumOff val="5000"/>
                  </a:schemeClr>
                </a:solidFill>
                <a:latin typeface="Calibri (Body)"/>
              </a:rPr>
              <a:t>Chapter title: 16 pt, bold.</a:t>
            </a:r>
          </a:p>
          <a:p>
            <a:pPr marL="742950" lvl="1" indent="-285750">
              <a:buFont typeface="Arial" panose="020B0604020202020204" pitchFamily="34" charset="0"/>
              <a:buChar char="•"/>
            </a:pPr>
            <a:r>
              <a:rPr lang="en-US" sz="2000" dirty="0">
                <a:solidFill>
                  <a:schemeClr val="tx1">
                    <a:lumMod val="95000"/>
                    <a:lumOff val="5000"/>
                  </a:schemeClr>
                </a:solidFill>
                <a:latin typeface="Calibri (Body)"/>
              </a:rPr>
              <a:t>Section heading: 14 pt, bold.</a:t>
            </a:r>
          </a:p>
          <a:p>
            <a:pPr marL="742950" lvl="1" indent="-285750">
              <a:buFont typeface="Arial" panose="020B0604020202020204" pitchFamily="34" charset="0"/>
              <a:buChar char="•"/>
            </a:pPr>
            <a:r>
              <a:rPr lang="en-US" sz="2000" dirty="0">
                <a:solidFill>
                  <a:schemeClr val="tx1">
                    <a:lumMod val="95000"/>
                    <a:lumOff val="5000"/>
                  </a:schemeClr>
                </a:solidFill>
                <a:latin typeface="Calibri (Body)"/>
              </a:rPr>
              <a:t>Sub-section heading: 12 pt, bold.</a:t>
            </a:r>
          </a:p>
        </p:txBody>
      </p:sp>
      <p:sp>
        <p:nvSpPr>
          <p:cNvPr id="5" name="TextBox 4">
            <a:extLst>
              <a:ext uri="{FF2B5EF4-FFF2-40B4-BE49-F238E27FC236}">
                <a16:creationId xmlns:a16="http://schemas.microsoft.com/office/drawing/2014/main" id="{794EA86D-6809-0C46-84B6-C16D3FC1BE74}"/>
              </a:ext>
            </a:extLst>
          </p:cNvPr>
          <p:cNvSpPr txBox="1"/>
          <p:nvPr/>
        </p:nvSpPr>
        <p:spPr>
          <a:xfrm>
            <a:off x="6975894" y="4414874"/>
            <a:ext cx="4848045" cy="1663873"/>
          </a:xfrm>
          <a:prstGeom prst="rect">
            <a:avLst/>
          </a:prstGeom>
          <a:noFill/>
        </p:spPr>
        <p:txBody>
          <a:bodyPr wrap="square">
            <a:spAutoFit/>
          </a:bodyPr>
          <a:lstStyle/>
          <a:p>
            <a:r>
              <a:rPr lang="en-US" sz="2000" b="1" dirty="0">
                <a:solidFill>
                  <a:schemeClr val="tx1">
                    <a:lumMod val="95000"/>
                    <a:lumOff val="5000"/>
                  </a:schemeClr>
                </a:solidFill>
                <a:latin typeface="Calibri (Body)"/>
              </a:rPr>
              <a:t>6. Figures &amp; Tables</a:t>
            </a:r>
            <a:endParaRPr lang="en-US" sz="2000" dirty="0">
              <a:solidFill>
                <a:schemeClr val="tx1">
                  <a:lumMod val="95000"/>
                  <a:lumOff val="5000"/>
                </a:schemeClr>
              </a:solidFill>
              <a:latin typeface="Calibri (Body)"/>
            </a:endParaRPr>
          </a:p>
          <a:p>
            <a:pPr marL="742950" lvl="1" indent="-285750">
              <a:buFont typeface="Arial" panose="020B0604020202020204" pitchFamily="34" charset="0"/>
              <a:buChar char="•"/>
            </a:pPr>
            <a:r>
              <a:rPr lang="en-US" sz="2000" dirty="0">
                <a:solidFill>
                  <a:schemeClr val="tx1">
                    <a:lumMod val="95000"/>
                    <a:lumOff val="5000"/>
                  </a:schemeClr>
                </a:solidFill>
                <a:latin typeface="Calibri (Body)"/>
              </a:rPr>
              <a:t>Alignment: Centered.</a:t>
            </a:r>
          </a:p>
          <a:p>
            <a:pPr marL="742950" lvl="1" indent="-285750">
              <a:buFont typeface="Arial" panose="020B0604020202020204" pitchFamily="34" charset="0"/>
              <a:buChar char="•"/>
            </a:pPr>
            <a:r>
              <a:rPr lang="en-US" sz="2000" dirty="0">
                <a:solidFill>
                  <a:schemeClr val="tx1">
                    <a:lumMod val="95000"/>
                    <a:lumOff val="5000"/>
                  </a:schemeClr>
                </a:solidFill>
                <a:latin typeface="Calibri (Body)"/>
              </a:rPr>
              <a:t>Captions: Bold, 12 pt.</a:t>
            </a:r>
          </a:p>
          <a:p>
            <a:pPr marL="1200150" lvl="2" indent="-285750">
              <a:buFont typeface="Arial" panose="020B0604020202020204" pitchFamily="34" charset="0"/>
              <a:buChar char="•"/>
            </a:pPr>
            <a:r>
              <a:rPr lang="en-US" sz="2000" dirty="0">
                <a:solidFill>
                  <a:schemeClr val="tx1">
                    <a:lumMod val="95000"/>
                    <a:lumOff val="5000"/>
                  </a:schemeClr>
                </a:solidFill>
                <a:latin typeface="Calibri (Body)"/>
              </a:rPr>
              <a:t>Figure (Caption below)</a:t>
            </a:r>
          </a:p>
          <a:p>
            <a:pPr marL="1200150" lvl="2" indent="-285750">
              <a:buFont typeface="Arial" panose="020B0604020202020204" pitchFamily="34" charset="0"/>
              <a:buChar char="•"/>
            </a:pPr>
            <a:r>
              <a:rPr lang="en-US" sz="2000" dirty="0">
                <a:solidFill>
                  <a:schemeClr val="tx1">
                    <a:lumMod val="95000"/>
                    <a:lumOff val="5000"/>
                  </a:schemeClr>
                </a:solidFill>
                <a:latin typeface="Calibri (Body)"/>
              </a:rPr>
              <a:t>Table (Caption above)</a:t>
            </a:r>
          </a:p>
        </p:txBody>
      </p:sp>
      <p:sp>
        <p:nvSpPr>
          <p:cNvPr id="2" name="Slide Number Placeholder 1">
            <a:extLst>
              <a:ext uri="{FF2B5EF4-FFF2-40B4-BE49-F238E27FC236}">
                <a16:creationId xmlns:a16="http://schemas.microsoft.com/office/drawing/2014/main" id="{7C3029BF-3D2D-2A37-363C-1875247780DD}"/>
              </a:ext>
            </a:extLst>
          </p:cNvPr>
          <p:cNvSpPr>
            <a:spLocks noGrp="1"/>
          </p:cNvSpPr>
          <p:nvPr>
            <p:ph type="sldNum" sz="quarter" idx="12"/>
          </p:nvPr>
        </p:nvSpPr>
        <p:spPr/>
        <p:txBody>
          <a:bodyPr/>
          <a:lstStyle/>
          <a:p>
            <a:fld id="{2F539415-3E33-4E73-9DD8-B61FA13797CE}" type="slidenum">
              <a:rPr lang="en-US" smtClean="0"/>
              <a:t>14</a:t>
            </a:fld>
            <a:endParaRPr lang="en-US"/>
          </a:p>
        </p:txBody>
      </p:sp>
    </p:spTree>
    <p:extLst>
      <p:ext uri="{BB962C8B-B14F-4D97-AF65-F5344CB8AC3E}">
        <p14:creationId xmlns:p14="http://schemas.microsoft.com/office/powerpoint/2010/main" val="4206944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FF6E8-F462-1D2E-4EF7-5D060562CED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E918A85-87A4-484F-2042-DEBECB4A9B06}"/>
              </a:ext>
            </a:extLst>
          </p:cNvPr>
          <p:cNvSpPr txBox="1"/>
          <p:nvPr/>
        </p:nvSpPr>
        <p:spPr>
          <a:xfrm>
            <a:off x="626853" y="333901"/>
            <a:ext cx="10875034" cy="5262979"/>
          </a:xfrm>
          <a:prstGeom prst="rect">
            <a:avLst/>
          </a:prstGeom>
          <a:noFill/>
        </p:spPr>
        <p:txBody>
          <a:bodyPr wrap="square">
            <a:spAutoFit/>
          </a:bodyPr>
          <a:lstStyle/>
          <a:p>
            <a:pPr algn="ctr">
              <a:lnSpc>
                <a:spcPct val="150000"/>
              </a:lnSpc>
            </a:pPr>
            <a:r>
              <a:rPr lang="en-US" sz="2400" b="1" dirty="0">
                <a:solidFill>
                  <a:srgbClr val="0070C0"/>
                </a:solidFill>
              </a:rPr>
              <a:t>Algorithms to Implement in Project II</a:t>
            </a:r>
          </a:p>
          <a:p>
            <a:pPr marL="342900" indent="-342900">
              <a:buFont typeface="Arial" panose="020B0604020202020204" pitchFamily="34" charset="0"/>
              <a:buChar char="•"/>
            </a:pPr>
            <a:r>
              <a:rPr lang="en-US" sz="2000" b="1" dirty="0">
                <a:solidFill>
                  <a:schemeClr val="tx1">
                    <a:lumMod val="95000"/>
                    <a:lumOff val="5000"/>
                  </a:schemeClr>
                </a:solidFill>
              </a:rPr>
              <a:t>Sorting &amp; Searching</a:t>
            </a:r>
          </a:p>
          <a:p>
            <a:pPr marL="800100" lvl="1" indent="-342900">
              <a:buFont typeface="Arial" panose="020B0604020202020204" pitchFamily="34" charset="0"/>
              <a:buChar char="•"/>
            </a:pPr>
            <a:r>
              <a:rPr lang="en-US" sz="2000" dirty="0">
                <a:solidFill>
                  <a:schemeClr val="tx1">
                    <a:lumMod val="95000"/>
                    <a:lumOff val="5000"/>
                  </a:schemeClr>
                </a:solidFill>
              </a:rPr>
              <a:t>Bubble, Insertion, Selection, Merge, Quick, Heap, Counting/Radix</a:t>
            </a:r>
          </a:p>
          <a:p>
            <a:pPr marL="800100" lvl="1" indent="-342900">
              <a:buFont typeface="Arial" panose="020B0604020202020204" pitchFamily="34" charset="0"/>
              <a:buChar char="•"/>
            </a:pPr>
            <a:r>
              <a:rPr lang="en-US" sz="2000" dirty="0">
                <a:solidFill>
                  <a:schemeClr val="tx1">
                    <a:lumMod val="95000"/>
                    <a:lumOff val="5000"/>
                  </a:schemeClr>
                </a:solidFill>
              </a:rPr>
              <a:t>Linear Search, Binary Search, Interpolation Search, Exponential Search</a:t>
            </a:r>
          </a:p>
          <a:p>
            <a:pPr marL="342900" indent="-342900">
              <a:buFont typeface="Arial" panose="020B0604020202020204" pitchFamily="34" charset="0"/>
              <a:buChar char="•"/>
            </a:pPr>
            <a:endParaRPr lang="en-US" sz="2000" b="1" dirty="0">
              <a:solidFill>
                <a:schemeClr val="tx1">
                  <a:lumMod val="95000"/>
                  <a:lumOff val="5000"/>
                </a:schemeClr>
              </a:solidFill>
            </a:endParaRPr>
          </a:p>
          <a:p>
            <a:pPr marL="342900" indent="-342900">
              <a:buFont typeface="Arial" panose="020B0604020202020204" pitchFamily="34" charset="0"/>
              <a:buChar char="•"/>
            </a:pPr>
            <a:r>
              <a:rPr lang="en-US" sz="2000" b="1" dirty="0">
                <a:solidFill>
                  <a:schemeClr val="tx1">
                    <a:lumMod val="95000"/>
                    <a:lumOff val="5000"/>
                  </a:schemeClr>
                </a:solidFill>
              </a:rPr>
              <a:t>Core Data Structures</a:t>
            </a:r>
          </a:p>
          <a:p>
            <a:pPr marL="800100" lvl="1" indent="-342900">
              <a:buFont typeface="Arial" panose="020B0604020202020204" pitchFamily="34" charset="0"/>
              <a:buChar char="•"/>
            </a:pPr>
            <a:r>
              <a:rPr lang="en-US" sz="2000" dirty="0">
                <a:solidFill>
                  <a:schemeClr val="tx1">
                    <a:lumMod val="95000"/>
                    <a:lumOff val="5000"/>
                  </a:schemeClr>
                </a:solidFill>
              </a:rPr>
              <a:t>Singly/Doubly Linked List, Stack, Queue, Deque</a:t>
            </a:r>
          </a:p>
          <a:p>
            <a:pPr marL="800100" lvl="1" indent="-342900">
              <a:buFont typeface="Arial" panose="020B0604020202020204" pitchFamily="34" charset="0"/>
              <a:buChar char="•"/>
            </a:pPr>
            <a:r>
              <a:rPr lang="en-US" sz="2000" dirty="0">
                <a:solidFill>
                  <a:schemeClr val="tx1">
                    <a:lumMod val="95000"/>
                    <a:lumOff val="5000"/>
                  </a:schemeClr>
                </a:solidFill>
              </a:rPr>
              <a:t>Hash Table</a:t>
            </a:r>
          </a:p>
          <a:p>
            <a:pPr marL="800100" lvl="1" indent="-342900">
              <a:buFont typeface="Arial" panose="020B0604020202020204" pitchFamily="34" charset="0"/>
              <a:buChar char="•"/>
            </a:pPr>
            <a:r>
              <a:rPr lang="en-US" sz="2000" dirty="0">
                <a:solidFill>
                  <a:schemeClr val="tx1">
                    <a:lumMod val="95000"/>
                    <a:lumOff val="5000"/>
                  </a:schemeClr>
                </a:solidFill>
              </a:rPr>
              <a:t>Heap / Priority Queue (min/max)</a:t>
            </a:r>
          </a:p>
          <a:p>
            <a:pPr marL="800100" lvl="1" indent="-342900">
              <a:buFont typeface="Arial" panose="020B0604020202020204" pitchFamily="34" charset="0"/>
              <a:buChar char="•"/>
            </a:pPr>
            <a:r>
              <a:rPr lang="en-US" sz="2000" dirty="0">
                <a:solidFill>
                  <a:schemeClr val="tx1">
                    <a:lumMod val="95000"/>
                    <a:lumOff val="5000"/>
                  </a:schemeClr>
                </a:solidFill>
              </a:rPr>
              <a:t>Trie (Prefix Tree)</a:t>
            </a:r>
          </a:p>
          <a:p>
            <a:pPr marL="342900" indent="-342900">
              <a:buFont typeface="Arial" panose="020B0604020202020204" pitchFamily="34" charset="0"/>
              <a:buChar char="•"/>
            </a:pPr>
            <a:endParaRPr lang="en-US" sz="2000" b="1" dirty="0">
              <a:solidFill>
                <a:schemeClr val="tx1">
                  <a:lumMod val="95000"/>
                  <a:lumOff val="5000"/>
                </a:schemeClr>
              </a:solidFill>
            </a:endParaRPr>
          </a:p>
          <a:p>
            <a:pPr marL="342900" indent="-342900">
              <a:buFont typeface="Arial" panose="020B0604020202020204" pitchFamily="34" charset="0"/>
              <a:buChar char="•"/>
            </a:pPr>
            <a:r>
              <a:rPr lang="en-US" sz="2000" b="1" dirty="0">
                <a:solidFill>
                  <a:schemeClr val="tx1">
                    <a:lumMod val="95000"/>
                    <a:lumOff val="5000"/>
                  </a:schemeClr>
                </a:solidFill>
              </a:rPr>
              <a:t>Trees</a:t>
            </a:r>
          </a:p>
          <a:p>
            <a:pPr marL="800100" lvl="1" indent="-342900">
              <a:buFont typeface="Arial" panose="020B0604020202020204" pitchFamily="34" charset="0"/>
              <a:buChar char="•"/>
            </a:pPr>
            <a:r>
              <a:rPr lang="en-US" sz="2000" dirty="0">
                <a:solidFill>
                  <a:schemeClr val="tx1">
                    <a:lumMod val="95000"/>
                    <a:lumOff val="5000"/>
                  </a:schemeClr>
                </a:solidFill>
              </a:rPr>
              <a:t>Binary Search Tree (BST)</a:t>
            </a:r>
          </a:p>
          <a:p>
            <a:pPr marL="800100" lvl="1" indent="-342900">
              <a:buFont typeface="Arial" panose="020B0604020202020204" pitchFamily="34" charset="0"/>
              <a:buChar char="•"/>
            </a:pPr>
            <a:r>
              <a:rPr lang="en-US" sz="2000" dirty="0">
                <a:solidFill>
                  <a:schemeClr val="tx1">
                    <a:lumMod val="95000"/>
                    <a:lumOff val="5000"/>
                  </a:schemeClr>
                </a:solidFill>
              </a:rPr>
              <a:t>Balanced trees: AVL, Red–Black</a:t>
            </a:r>
          </a:p>
          <a:p>
            <a:pPr marL="800100" lvl="1" indent="-342900">
              <a:buFont typeface="Arial" panose="020B0604020202020204" pitchFamily="34" charset="0"/>
              <a:buChar char="•"/>
            </a:pPr>
            <a:r>
              <a:rPr lang="en-US" sz="2000" dirty="0">
                <a:solidFill>
                  <a:schemeClr val="tx1">
                    <a:lumMod val="95000"/>
                    <a:lumOff val="5000"/>
                  </a:schemeClr>
                </a:solidFill>
              </a:rPr>
              <a:t>B-Tree / B+ Tree (DB-style indexes)</a:t>
            </a:r>
          </a:p>
          <a:p>
            <a:pPr marL="800100" lvl="1" indent="-342900">
              <a:buFont typeface="Arial" panose="020B0604020202020204" pitchFamily="34" charset="0"/>
              <a:buChar char="•"/>
            </a:pPr>
            <a:r>
              <a:rPr lang="en-US" sz="2000" dirty="0">
                <a:solidFill>
                  <a:schemeClr val="tx1">
                    <a:lumMod val="95000"/>
                    <a:lumOff val="5000"/>
                  </a:schemeClr>
                </a:solidFill>
              </a:rPr>
              <a:t>Segment Tree / Fenwick Tree (BIT)</a:t>
            </a:r>
          </a:p>
        </p:txBody>
      </p:sp>
      <p:sp>
        <p:nvSpPr>
          <p:cNvPr id="4" name="TextBox 3">
            <a:extLst>
              <a:ext uri="{FF2B5EF4-FFF2-40B4-BE49-F238E27FC236}">
                <a16:creationId xmlns:a16="http://schemas.microsoft.com/office/drawing/2014/main" id="{C713D555-52E0-BE05-B276-856020496732}"/>
              </a:ext>
            </a:extLst>
          </p:cNvPr>
          <p:cNvSpPr txBox="1"/>
          <p:nvPr/>
        </p:nvSpPr>
        <p:spPr>
          <a:xfrm>
            <a:off x="6064370" y="3429000"/>
            <a:ext cx="5727940" cy="2862322"/>
          </a:xfrm>
          <a:prstGeom prst="rect">
            <a:avLst/>
          </a:prstGeom>
          <a:noFill/>
        </p:spPr>
        <p:txBody>
          <a:bodyPr wrap="square">
            <a:spAutoFit/>
          </a:bodyPr>
          <a:lstStyle/>
          <a:p>
            <a:pPr marL="342900" indent="-342900">
              <a:buFont typeface="Arial" panose="020B0604020202020204" pitchFamily="34" charset="0"/>
              <a:buChar char="•"/>
            </a:pPr>
            <a:r>
              <a:rPr lang="en-US" sz="2000" b="1" dirty="0">
                <a:solidFill>
                  <a:schemeClr val="tx1">
                    <a:lumMod val="95000"/>
                    <a:lumOff val="5000"/>
                  </a:schemeClr>
                </a:solidFill>
              </a:rPr>
              <a:t>Graph Algorithms</a:t>
            </a:r>
          </a:p>
          <a:p>
            <a:pPr marL="800100" lvl="1" indent="-342900">
              <a:buFont typeface="Arial" panose="020B0604020202020204" pitchFamily="34" charset="0"/>
              <a:buChar char="•"/>
            </a:pPr>
            <a:r>
              <a:rPr lang="en-US" sz="2000" dirty="0">
                <a:solidFill>
                  <a:schemeClr val="tx1">
                    <a:lumMod val="95000"/>
                    <a:lumOff val="5000"/>
                  </a:schemeClr>
                </a:solidFill>
              </a:rPr>
              <a:t>BFS, DFS, Topological Sort</a:t>
            </a:r>
          </a:p>
          <a:p>
            <a:pPr marL="800100" lvl="1" indent="-342900">
              <a:buFont typeface="Arial" panose="020B0604020202020204" pitchFamily="34" charset="0"/>
              <a:buChar char="•"/>
            </a:pPr>
            <a:r>
              <a:rPr lang="en-US" sz="2000" dirty="0">
                <a:solidFill>
                  <a:schemeClr val="tx1">
                    <a:lumMod val="95000"/>
                    <a:lumOff val="5000"/>
                  </a:schemeClr>
                </a:solidFill>
              </a:rPr>
              <a:t>Dijkstra, Bellman–Ford, Floyd–</a:t>
            </a:r>
            <a:r>
              <a:rPr lang="en-US" sz="2000" dirty="0" err="1">
                <a:solidFill>
                  <a:schemeClr val="tx1">
                    <a:lumMod val="95000"/>
                    <a:lumOff val="5000"/>
                  </a:schemeClr>
                </a:solidFill>
              </a:rPr>
              <a:t>Warshall</a:t>
            </a:r>
            <a:r>
              <a:rPr lang="en-US" sz="2000" dirty="0">
                <a:solidFill>
                  <a:schemeClr val="tx1">
                    <a:lumMod val="95000"/>
                    <a:lumOff val="5000"/>
                  </a:schemeClr>
                </a:solidFill>
              </a:rPr>
              <a:t>, Johnson</a:t>
            </a:r>
          </a:p>
          <a:p>
            <a:pPr marL="800100" lvl="1" indent="-342900">
              <a:buFont typeface="Arial" panose="020B0604020202020204" pitchFamily="34" charset="0"/>
              <a:buChar char="•"/>
            </a:pPr>
            <a:r>
              <a:rPr lang="en-US" sz="2000" dirty="0">
                <a:solidFill>
                  <a:schemeClr val="tx1">
                    <a:lumMod val="95000"/>
                    <a:lumOff val="5000"/>
                  </a:schemeClr>
                </a:solidFill>
              </a:rPr>
              <a:t>A* Search</a:t>
            </a:r>
          </a:p>
          <a:p>
            <a:pPr marL="800100" lvl="1" indent="-342900">
              <a:buFont typeface="Arial" panose="020B0604020202020204" pitchFamily="34" charset="0"/>
              <a:buChar char="•"/>
            </a:pPr>
            <a:r>
              <a:rPr lang="en-US" sz="2000" dirty="0">
                <a:solidFill>
                  <a:schemeClr val="tx1">
                    <a:lumMod val="95000"/>
                    <a:lumOff val="5000"/>
                  </a:schemeClr>
                </a:solidFill>
              </a:rPr>
              <a:t>Kruskal, Prim (Minimum Spanning Tree)</a:t>
            </a:r>
          </a:p>
          <a:p>
            <a:pPr marL="800100" lvl="1" indent="-342900">
              <a:buFont typeface="Arial" panose="020B0604020202020204" pitchFamily="34" charset="0"/>
              <a:buChar char="•"/>
            </a:pPr>
            <a:r>
              <a:rPr lang="en-US" sz="2000" dirty="0">
                <a:solidFill>
                  <a:schemeClr val="tx1">
                    <a:lumMod val="95000"/>
                    <a:lumOff val="5000"/>
                  </a:schemeClr>
                </a:solidFill>
              </a:rPr>
              <a:t>Bipartite Check, Bridges &amp; Articulation Points</a:t>
            </a:r>
          </a:p>
          <a:p>
            <a:pPr marL="800100" lvl="1" indent="-342900">
              <a:buFont typeface="Arial" panose="020B0604020202020204" pitchFamily="34" charset="0"/>
              <a:buChar char="•"/>
            </a:pPr>
            <a:r>
              <a:rPr lang="en-US" sz="2000" dirty="0">
                <a:solidFill>
                  <a:schemeClr val="tx1">
                    <a:lumMod val="95000"/>
                    <a:lumOff val="5000"/>
                  </a:schemeClr>
                </a:solidFill>
              </a:rPr>
              <a:t>Max-Flow/Min-Cut (Edmonds–Karp or </a:t>
            </a:r>
            <a:r>
              <a:rPr lang="en-US" sz="2000" dirty="0" err="1">
                <a:solidFill>
                  <a:schemeClr val="tx1">
                    <a:lumMod val="95000"/>
                    <a:lumOff val="5000"/>
                  </a:schemeClr>
                </a:solidFill>
              </a:rPr>
              <a:t>Dinic</a:t>
            </a:r>
            <a:r>
              <a:rPr lang="en-US" sz="2000" dirty="0">
                <a:solidFill>
                  <a:schemeClr val="tx1">
                    <a:lumMod val="95000"/>
                    <a:lumOff val="5000"/>
                  </a:schemeClr>
                </a:solidFill>
              </a:rPr>
              <a:t>)</a:t>
            </a:r>
          </a:p>
          <a:p>
            <a:pPr marL="800100" lvl="1" indent="-342900">
              <a:buFont typeface="Arial" panose="020B0604020202020204" pitchFamily="34" charset="0"/>
              <a:buChar char="•"/>
            </a:pPr>
            <a:r>
              <a:rPr lang="en-US" sz="2000" dirty="0">
                <a:solidFill>
                  <a:schemeClr val="tx1">
                    <a:lumMod val="95000"/>
                    <a:lumOff val="5000"/>
                  </a:schemeClr>
                </a:solidFill>
              </a:rPr>
              <a:t>Hungarian Algorithm (assignment)</a:t>
            </a:r>
          </a:p>
        </p:txBody>
      </p:sp>
      <p:sp>
        <p:nvSpPr>
          <p:cNvPr id="2" name="Slide Number Placeholder 1">
            <a:extLst>
              <a:ext uri="{FF2B5EF4-FFF2-40B4-BE49-F238E27FC236}">
                <a16:creationId xmlns:a16="http://schemas.microsoft.com/office/drawing/2014/main" id="{6994A07D-FC74-9E59-9946-071620BE59EC}"/>
              </a:ext>
            </a:extLst>
          </p:cNvPr>
          <p:cNvSpPr>
            <a:spLocks noGrp="1"/>
          </p:cNvSpPr>
          <p:nvPr>
            <p:ph type="sldNum" sz="quarter" idx="12"/>
          </p:nvPr>
        </p:nvSpPr>
        <p:spPr/>
        <p:txBody>
          <a:bodyPr/>
          <a:lstStyle/>
          <a:p>
            <a:fld id="{2F539415-3E33-4E73-9DD8-B61FA13797CE}" type="slidenum">
              <a:rPr lang="en-US" smtClean="0"/>
              <a:t>15</a:t>
            </a:fld>
            <a:endParaRPr lang="en-US"/>
          </a:p>
        </p:txBody>
      </p:sp>
    </p:spTree>
    <p:extLst>
      <p:ext uri="{BB962C8B-B14F-4D97-AF65-F5344CB8AC3E}">
        <p14:creationId xmlns:p14="http://schemas.microsoft.com/office/powerpoint/2010/main" val="197681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657CC5-61D4-5E67-266C-6D9770477227}"/>
              </a:ext>
            </a:extLst>
          </p:cNvPr>
          <p:cNvSpPr txBox="1"/>
          <p:nvPr/>
        </p:nvSpPr>
        <p:spPr>
          <a:xfrm>
            <a:off x="661359" y="644105"/>
            <a:ext cx="10748513" cy="5324535"/>
          </a:xfrm>
          <a:prstGeom prst="rect">
            <a:avLst/>
          </a:prstGeom>
          <a:noFill/>
        </p:spPr>
        <p:txBody>
          <a:bodyPr wrap="square">
            <a:spAutoFit/>
          </a:bodyPr>
          <a:lstStyle/>
          <a:p>
            <a:pPr marL="285750" indent="-285750" algn="just">
              <a:buFont typeface="Arial" panose="020B0604020202020204" pitchFamily="34" charset="0"/>
              <a:buChar char="•"/>
            </a:pPr>
            <a:r>
              <a:rPr lang="en-US" sz="2000" b="1" dirty="0">
                <a:solidFill>
                  <a:schemeClr val="tx1">
                    <a:lumMod val="95000"/>
                    <a:lumOff val="5000"/>
                  </a:schemeClr>
                </a:solidFill>
              </a:rPr>
              <a:t>Machine Learning &amp; Recommenders (if your project is data-driven)</a:t>
            </a:r>
          </a:p>
          <a:p>
            <a:pPr marL="742950" lvl="1" indent="-285750" algn="just">
              <a:buFont typeface="Arial" panose="020B0604020202020204" pitchFamily="34" charset="0"/>
              <a:buChar char="•"/>
            </a:pPr>
            <a:r>
              <a:rPr lang="en-US" sz="2000" dirty="0">
                <a:solidFill>
                  <a:schemeClr val="tx1">
                    <a:lumMod val="95000"/>
                    <a:lumOff val="5000"/>
                  </a:schemeClr>
                </a:solidFill>
              </a:rPr>
              <a:t>K-Nearest Neighbors (KNN), Linear/Logistic Regression</a:t>
            </a:r>
          </a:p>
          <a:p>
            <a:pPr marL="742950" lvl="1" indent="-285750" algn="just">
              <a:buFont typeface="Arial" panose="020B0604020202020204" pitchFamily="34" charset="0"/>
              <a:buChar char="•"/>
            </a:pPr>
            <a:r>
              <a:rPr lang="en-US" sz="2000" dirty="0">
                <a:solidFill>
                  <a:schemeClr val="tx1">
                    <a:lumMod val="95000"/>
                    <a:lumOff val="5000"/>
                  </a:schemeClr>
                </a:solidFill>
              </a:rPr>
              <a:t>Naïve Bayes, Decision Tree, Random Forest, SVM</a:t>
            </a:r>
          </a:p>
          <a:p>
            <a:pPr marL="742950" lvl="1" indent="-285750" algn="just">
              <a:buFont typeface="Arial" panose="020B0604020202020204" pitchFamily="34" charset="0"/>
              <a:buChar char="•"/>
            </a:pPr>
            <a:r>
              <a:rPr lang="en-US" sz="2000" dirty="0">
                <a:solidFill>
                  <a:schemeClr val="tx1">
                    <a:lumMod val="95000"/>
                    <a:lumOff val="5000"/>
                  </a:schemeClr>
                </a:solidFill>
              </a:rPr>
              <a:t>K-Means, DBSCAN, PCA</a:t>
            </a:r>
          </a:p>
          <a:p>
            <a:pPr marL="742950" lvl="1" indent="-285750" algn="just">
              <a:buFont typeface="Arial" panose="020B0604020202020204" pitchFamily="34" charset="0"/>
              <a:buChar char="•"/>
            </a:pPr>
            <a:r>
              <a:rPr lang="en-US" sz="2000" dirty="0">
                <a:solidFill>
                  <a:schemeClr val="tx1">
                    <a:lumMod val="95000"/>
                    <a:lumOff val="5000"/>
                  </a:schemeClr>
                </a:solidFill>
              </a:rPr>
              <a:t>Collaborative Filtering (user/item-based), Content-Based, Hybrid</a:t>
            </a:r>
          </a:p>
          <a:p>
            <a:pPr marL="742950" lvl="1" indent="-285750" algn="just">
              <a:buFont typeface="Arial" panose="020B0604020202020204" pitchFamily="34" charset="0"/>
              <a:buChar char="•"/>
            </a:pPr>
            <a:r>
              <a:rPr lang="en-US" sz="2000" dirty="0">
                <a:solidFill>
                  <a:schemeClr val="tx1">
                    <a:lumMod val="95000"/>
                    <a:lumOff val="5000"/>
                  </a:schemeClr>
                </a:solidFill>
              </a:rPr>
              <a:t>Matrix Factorization (SVD/ALS)</a:t>
            </a:r>
          </a:p>
          <a:p>
            <a:pPr marL="285750" indent="-285750" algn="just">
              <a:buFont typeface="Arial" panose="020B0604020202020204" pitchFamily="34" charset="0"/>
              <a:buChar char="•"/>
            </a:pPr>
            <a:endParaRPr lang="en-US" sz="2000" b="1" dirty="0">
              <a:solidFill>
                <a:schemeClr val="tx1">
                  <a:lumMod val="95000"/>
                  <a:lumOff val="5000"/>
                </a:schemeClr>
              </a:solidFill>
            </a:endParaRPr>
          </a:p>
          <a:p>
            <a:pPr marL="285750" indent="-285750" algn="just">
              <a:buFont typeface="Arial" panose="020B0604020202020204" pitchFamily="34" charset="0"/>
              <a:buChar char="•"/>
            </a:pPr>
            <a:r>
              <a:rPr lang="en-US" sz="2000" b="1" dirty="0">
                <a:solidFill>
                  <a:schemeClr val="tx1">
                    <a:lumMod val="95000"/>
                    <a:lumOff val="5000"/>
                  </a:schemeClr>
                </a:solidFill>
              </a:rPr>
              <a:t>AI Search &amp; Heuristics (games/robotics/optimization)</a:t>
            </a:r>
          </a:p>
          <a:p>
            <a:pPr marL="742950" lvl="1" indent="-285750" algn="just">
              <a:buFont typeface="Arial" panose="020B0604020202020204" pitchFamily="34" charset="0"/>
              <a:buChar char="•"/>
            </a:pPr>
            <a:r>
              <a:rPr lang="en-US" sz="2000" dirty="0">
                <a:solidFill>
                  <a:schemeClr val="tx1">
                    <a:lumMod val="95000"/>
                    <a:lumOff val="5000"/>
                  </a:schemeClr>
                </a:solidFill>
              </a:rPr>
              <a:t>Greedy Best-First, IDA*</a:t>
            </a:r>
          </a:p>
          <a:p>
            <a:pPr marL="742950" lvl="1" indent="-285750" algn="just">
              <a:buFont typeface="Arial" panose="020B0604020202020204" pitchFamily="34" charset="0"/>
              <a:buChar char="•"/>
            </a:pPr>
            <a:r>
              <a:rPr lang="en-US" sz="2000" dirty="0">
                <a:solidFill>
                  <a:schemeClr val="tx1">
                    <a:lumMod val="95000"/>
                    <a:lumOff val="5000"/>
                  </a:schemeClr>
                </a:solidFill>
              </a:rPr>
              <a:t>Minimax with Alpha–Beta Pruning</a:t>
            </a:r>
          </a:p>
          <a:p>
            <a:pPr marL="742950" lvl="1" indent="-285750" algn="just">
              <a:buFont typeface="Arial" panose="020B0604020202020204" pitchFamily="34" charset="0"/>
              <a:buChar char="•"/>
            </a:pPr>
            <a:r>
              <a:rPr lang="en-US" sz="2000" dirty="0">
                <a:solidFill>
                  <a:schemeClr val="tx1">
                    <a:lumMod val="95000"/>
                    <a:lumOff val="5000"/>
                  </a:schemeClr>
                </a:solidFill>
              </a:rPr>
              <a:t>Genetic Algorithms, Simulated Annealing, Tabu Search</a:t>
            </a:r>
          </a:p>
          <a:p>
            <a:pPr marL="285750" indent="-285750">
              <a:buFont typeface="Arial" panose="020B0604020202020204" pitchFamily="34" charset="0"/>
              <a:buChar char="•"/>
            </a:pPr>
            <a:endParaRPr lang="en-US" sz="2000" b="1" dirty="0">
              <a:solidFill>
                <a:schemeClr val="tx1">
                  <a:lumMod val="95000"/>
                  <a:lumOff val="5000"/>
                </a:schemeClr>
              </a:solidFill>
            </a:endParaRPr>
          </a:p>
          <a:p>
            <a:pPr marL="285750" indent="-285750">
              <a:buFont typeface="Arial" panose="020B0604020202020204" pitchFamily="34" charset="0"/>
              <a:buChar char="•"/>
            </a:pPr>
            <a:r>
              <a:rPr lang="en-US" sz="2000" b="1" dirty="0">
                <a:solidFill>
                  <a:schemeClr val="tx1">
                    <a:lumMod val="95000"/>
                    <a:lumOff val="5000"/>
                  </a:schemeClr>
                </a:solidFill>
              </a:rPr>
              <a:t>Systems, security &amp; distributed</a:t>
            </a:r>
          </a:p>
          <a:p>
            <a:pPr marL="742950" lvl="1" indent="-285750">
              <a:buFont typeface="Arial" panose="020B0604020202020204" pitchFamily="34" charset="0"/>
              <a:buChar char="•"/>
            </a:pPr>
            <a:r>
              <a:rPr lang="en-US" sz="2000" dirty="0">
                <a:solidFill>
                  <a:schemeClr val="tx1">
                    <a:lumMod val="95000"/>
                    <a:lumOff val="5000"/>
                  </a:schemeClr>
                </a:solidFill>
              </a:rPr>
              <a:t>AES / RSA / Diffie–Hellman / SHA-256 </a:t>
            </a:r>
          </a:p>
          <a:p>
            <a:pPr marL="742950" lvl="1" indent="-285750">
              <a:buFont typeface="Arial" panose="020B0604020202020204" pitchFamily="34" charset="0"/>
              <a:buChar char="•"/>
            </a:pPr>
            <a:r>
              <a:rPr lang="en-US" sz="2000" dirty="0">
                <a:solidFill>
                  <a:schemeClr val="tx1">
                    <a:lumMod val="95000"/>
                    <a:lumOff val="5000"/>
                  </a:schemeClr>
                </a:solidFill>
              </a:rPr>
              <a:t>Consistent Hashing </a:t>
            </a:r>
          </a:p>
          <a:p>
            <a:pPr marL="742950" lvl="1" indent="-285750">
              <a:buFont typeface="Arial" panose="020B0604020202020204" pitchFamily="34" charset="0"/>
              <a:buChar char="•"/>
            </a:pPr>
            <a:r>
              <a:rPr lang="en-US" sz="2000" dirty="0">
                <a:solidFill>
                  <a:schemeClr val="tx1">
                    <a:lumMod val="95000"/>
                    <a:lumOff val="5000"/>
                  </a:schemeClr>
                </a:solidFill>
              </a:rPr>
              <a:t>CRC / Hamming</a:t>
            </a:r>
          </a:p>
          <a:p>
            <a:pPr marL="742950" lvl="1" indent="-285750">
              <a:buFont typeface="Arial" panose="020B0604020202020204" pitchFamily="34" charset="0"/>
              <a:buChar char="•"/>
            </a:pPr>
            <a:endParaRPr lang="en-US" sz="2000" dirty="0">
              <a:solidFill>
                <a:schemeClr val="tx1">
                  <a:lumMod val="95000"/>
                  <a:lumOff val="5000"/>
                </a:schemeClr>
              </a:solidFill>
            </a:endParaRPr>
          </a:p>
        </p:txBody>
      </p:sp>
      <p:sp>
        <p:nvSpPr>
          <p:cNvPr id="2" name="Slide Number Placeholder 1">
            <a:extLst>
              <a:ext uri="{FF2B5EF4-FFF2-40B4-BE49-F238E27FC236}">
                <a16:creationId xmlns:a16="http://schemas.microsoft.com/office/drawing/2014/main" id="{60353BED-D3B5-4733-2303-9923A3812FAA}"/>
              </a:ext>
            </a:extLst>
          </p:cNvPr>
          <p:cNvSpPr>
            <a:spLocks noGrp="1"/>
          </p:cNvSpPr>
          <p:nvPr>
            <p:ph type="sldNum" sz="quarter" idx="12"/>
          </p:nvPr>
        </p:nvSpPr>
        <p:spPr/>
        <p:txBody>
          <a:bodyPr/>
          <a:lstStyle/>
          <a:p>
            <a:fld id="{2F539415-3E33-4E73-9DD8-B61FA13797CE}" type="slidenum">
              <a:rPr lang="en-US" smtClean="0"/>
              <a:t>16</a:t>
            </a:fld>
            <a:endParaRPr lang="en-US"/>
          </a:p>
        </p:txBody>
      </p:sp>
    </p:spTree>
    <p:extLst>
      <p:ext uri="{BB962C8B-B14F-4D97-AF65-F5344CB8AC3E}">
        <p14:creationId xmlns:p14="http://schemas.microsoft.com/office/powerpoint/2010/main" val="2989563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A9AD4-1C69-03B6-348F-C2B967715CD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E47EDA0-94CE-920B-7875-586B6408E373}"/>
              </a:ext>
            </a:extLst>
          </p:cNvPr>
          <p:cNvSpPr>
            <a:spLocks noChangeArrowheads="1"/>
          </p:cNvSpPr>
          <p:nvPr/>
        </p:nvSpPr>
        <p:spPr bwMode="auto">
          <a:xfrm>
            <a:off x="531962" y="81481"/>
            <a:ext cx="11128075" cy="669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rgbClr val="0070C0"/>
                </a:solidFill>
                <a:effectLst/>
                <a:latin typeface="Calibri (Body)"/>
              </a:rPr>
              <a:t>Some Project </a:t>
            </a:r>
            <a:r>
              <a:rPr lang="en-US" altLang="en-US" sz="2200" b="1" dirty="0">
                <a:solidFill>
                  <a:srgbClr val="0070C0"/>
                </a:solidFill>
                <a:latin typeface="Calibri (Body)"/>
              </a:rPr>
              <a:t>T</a:t>
            </a:r>
            <a:r>
              <a:rPr kumimoji="0" lang="en-US" altLang="en-US" sz="2200" b="1" i="0" u="none" strike="noStrike" cap="none" normalizeH="0" baseline="0" dirty="0">
                <a:ln>
                  <a:noFill/>
                </a:ln>
                <a:solidFill>
                  <a:srgbClr val="0070C0"/>
                </a:solidFill>
                <a:effectLst/>
                <a:latin typeface="Calibri (Body)"/>
              </a:rPr>
              <a:t>opics</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sz="1900" b="1" dirty="0">
                <a:solidFill>
                  <a:schemeClr val="tx1">
                    <a:lumMod val="95000"/>
                    <a:lumOff val="5000"/>
                  </a:schemeClr>
                </a:solidFill>
                <a:latin typeface="Calibri(body)"/>
              </a:rPr>
              <a:t>Online Job Portal with Skill Matching</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sz="1900" b="1" dirty="0">
                <a:solidFill>
                  <a:schemeClr val="tx1">
                    <a:lumMod val="95000"/>
                    <a:lumOff val="5000"/>
                  </a:schemeClr>
                </a:solidFill>
                <a:latin typeface="Calibri(body)"/>
              </a:rPr>
              <a:t>Event Management and Ticket Booking App</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1900" b="1" dirty="0">
                <a:solidFill>
                  <a:schemeClr val="tx1">
                    <a:lumMod val="95000"/>
                    <a:lumOff val="5000"/>
                  </a:schemeClr>
                </a:solidFill>
                <a:latin typeface="Calibri(body)"/>
              </a:rPr>
              <a:t>Traffic Management System</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sz="1900" b="1" dirty="0">
                <a:solidFill>
                  <a:schemeClr val="tx1">
                    <a:lumMod val="95000"/>
                    <a:lumOff val="5000"/>
                  </a:schemeClr>
                </a:solidFill>
                <a:latin typeface="Calibri(body)"/>
              </a:rPr>
              <a:t>AI-Based Crop Disease Detection</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sz="1900" b="1" dirty="0">
                <a:solidFill>
                  <a:schemeClr val="tx1">
                    <a:lumMod val="95000"/>
                    <a:lumOff val="5000"/>
                  </a:schemeClr>
                </a:solidFill>
                <a:latin typeface="Calibri(body)"/>
              </a:rPr>
              <a:t>Disaster Alert and Rescue App</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sz="1900" b="1" dirty="0">
                <a:solidFill>
                  <a:schemeClr val="tx1">
                    <a:lumMod val="95000"/>
                    <a:lumOff val="5000"/>
                  </a:schemeClr>
                </a:solidFill>
                <a:latin typeface="Calibri(body)"/>
              </a:rPr>
              <a:t>Farm Management Game</a:t>
            </a:r>
            <a:r>
              <a:rPr lang="en-US" sz="1900" dirty="0">
                <a:solidFill>
                  <a:schemeClr val="tx1">
                    <a:lumMod val="95000"/>
                    <a:lumOff val="5000"/>
                  </a:schemeClr>
                </a:solidFill>
                <a:latin typeface="Calibri(body)"/>
              </a:rPr>
              <a:t> </a:t>
            </a:r>
            <a:endParaRPr lang="en-US" sz="1900" b="1" dirty="0">
              <a:solidFill>
                <a:schemeClr val="tx1">
                  <a:lumMod val="95000"/>
                  <a:lumOff val="5000"/>
                </a:schemeClr>
              </a:solidFill>
              <a:latin typeface="Calibri(body)"/>
            </a:endParaRP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sz="1900" b="1" dirty="0">
                <a:solidFill>
                  <a:schemeClr val="tx1">
                    <a:lumMod val="95000"/>
                    <a:lumOff val="5000"/>
                  </a:schemeClr>
                </a:solidFill>
                <a:latin typeface="Calibri(body)"/>
              </a:rPr>
              <a:t>Fake News Detection System using </a:t>
            </a:r>
            <a:r>
              <a:rPr lang="en-US" altLang="en-US" sz="1900" b="1" dirty="0">
                <a:solidFill>
                  <a:schemeClr val="tx1">
                    <a:lumMod val="95000"/>
                    <a:lumOff val="5000"/>
                  </a:schemeClr>
                </a:solidFill>
                <a:latin typeface="Calibri(body)"/>
              </a:rPr>
              <a:t>Natural Language Processing</a:t>
            </a:r>
            <a:endParaRPr lang="en-US" sz="1900" b="1" dirty="0">
              <a:solidFill>
                <a:schemeClr val="tx1">
                  <a:lumMod val="95000"/>
                  <a:lumOff val="5000"/>
                </a:schemeClr>
              </a:solidFill>
              <a:latin typeface="Calibri(body)"/>
            </a:endParaRP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1900" b="1" dirty="0">
                <a:solidFill>
                  <a:schemeClr val="tx1">
                    <a:lumMod val="95000"/>
                    <a:lumOff val="5000"/>
                  </a:schemeClr>
                </a:solidFill>
                <a:latin typeface="Calibri(body)"/>
              </a:rPr>
              <a:t>AI-Powered Chatbot for Customer Support using Natural Language Processing and Decision Tree Algorithm</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1900" b="1" dirty="0">
                <a:solidFill>
                  <a:schemeClr val="tx1">
                    <a:lumMod val="95000"/>
                    <a:lumOff val="5000"/>
                  </a:schemeClr>
                </a:solidFill>
                <a:latin typeface="Calibri(body)"/>
              </a:rPr>
              <a:t>Online Food Delivery System using Genetic Algorithm and Shortest Path Optimization</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1900" b="1" dirty="0">
                <a:solidFill>
                  <a:schemeClr val="tx1">
                    <a:lumMod val="95000"/>
                    <a:lumOff val="5000"/>
                  </a:schemeClr>
                </a:solidFill>
                <a:latin typeface="Calibri(body)"/>
              </a:rPr>
              <a:t>Blockchain-Based Voting System using SHA-256 and Consensus Algorithms</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1900" b="1" dirty="0">
                <a:solidFill>
                  <a:schemeClr val="tx1">
                    <a:lumMod val="95000"/>
                    <a:lumOff val="5000"/>
                  </a:schemeClr>
                </a:solidFill>
                <a:latin typeface="Calibri(body)"/>
              </a:rPr>
              <a:t>E-Learning Platform with AI Tutor using Collaborative Filtering and Neural Networks</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1900" b="1" dirty="0">
                <a:solidFill>
                  <a:schemeClr val="tx1">
                    <a:lumMod val="95000"/>
                    <a:lumOff val="5000"/>
                  </a:schemeClr>
                </a:solidFill>
                <a:latin typeface="Calibri(body)"/>
              </a:rPr>
              <a:t>Inventory Management System using Predictive Analytics and Queue Management Algorithms</a:t>
            </a:r>
          </a:p>
          <a:p>
            <a:pPr marL="342900" lvl="0" indent="-342900" algn="just" eaLnBrk="0" fontAlgn="base" hangingPunct="0">
              <a:lnSpc>
                <a:spcPct val="150000"/>
              </a:lnSpc>
              <a:spcBef>
                <a:spcPct val="0"/>
              </a:spcBef>
              <a:spcAft>
                <a:spcPct val="0"/>
              </a:spcAft>
              <a:buFont typeface="Arial" panose="020B0604020202020204" pitchFamily="34" charset="0"/>
              <a:buChar char="•"/>
            </a:pPr>
            <a:r>
              <a:rPr lang="en-US" altLang="en-US" sz="1900" b="1" dirty="0">
                <a:solidFill>
                  <a:schemeClr val="tx1">
                    <a:lumMod val="95000"/>
                    <a:lumOff val="5000"/>
                  </a:schemeClr>
                </a:solidFill>
                <a:latin typeface="Calibri(body)"/>
              </a:rPr>
              <a:t>Crowdfunding Platform for Students using Blockchain and Recommendation Algorithms</a:t>
            </a:r>
          </a:p>
        </p:txBody>
      </p:sp>
      <p:sp>
        <p:nvSpPr>
          <p:cNvPr id="3" name="Slide Number Placeholder 2">
            <a:extLst>
              <a:ext uri="{FF2B5EF4-FFF2-40B4-BE49-F238E27FC236}">
                <a16:creationId xmlns:a16="http://schemas.microsoft.com/office/drawing/2014/main" id="{82AAF496-4293-6EC7-77D7-1A85DFFBE81C}"/>
              </a:ext>
            </a:extLst>
          </p:cNvPr>
          <p:cNvSpPr>
            <a:spLocks noGrp="1"/>
          </p:cNvSpPr>
          <p:nvPr>
            <p:ph type="sldNum" sz="quarter" idx="12"/>
          </p:nvPr>
        </p:nvSpPr>
        <p:spPr/>
        <p:txBody>
          <a:bodyPr/>
          <a:lstStyle/>
          <a:p>
            <a:fld id="{2F539415-3E33-4E73-9DD8-B61FA13797CE}" type="slidenum">
              <a:rPr lang="en-US" smtClean="0"/>
              <a:t>17</a:t>
            </a:fld>
            <a:endParaRPr lang="en-US"/>
          </a:p>
        </p:txBody>
      </p:sp>
    </p:spTree>
    <p:extLst>
      <p:ext uri="{BB962C8B-B14F-4D97-AF65-F5344CB8AC3E}">
        <p14:creationId xmlns:p14="http://schemas.microsoft.com/office/powerpoint/2010/main" val="375763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60180-81F6-336D-0B39-6CF1BA1D11F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4244069-E331-2966-AFCF-250E9EE4E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975" y="0"/>
            <a:ext cx="4972050" cy="6858000"/>
          </a:xfrm>
          <a:prstGeom prst="rect">
            <a:avLst/>
          </a:prstGeom>
        </p:spPr>
      </p:pic>
      <p:sp>
        <p:nvSpPr>
          <p:cNvPr id="2" name="Slide Number Placeholder 1">
            <a:extLst>
              <a:ext uri="{FF2B5EF4-FFF2-40B4-BE49-F238E27FC236}">
                <a16:creationId xmlns:a16="http://schemas.microsoft.com/office/drawing/2014/main" id="{DD0F8DA0-086F-EDDC-770C-8386468FEE9A}"/>
              </a:ext>
            </a:extLst>
          </p:cNvPr>
          <p:cNvSpPr>
            <a:spLocks noGrp="1"/>
          </p:cNvSpPr>
          <p:nvPr>
            <p:ph type="sldNum" sz="quarter" idx="12"/>
          </p:nvPr>
        </p:nvSpPr>
        <p:spPr/>
        <p:txBody>
          <a:bodyPr/>
          <a:lstStyle/>
          <a:p>
            <a:fld id="{2F539415-3E33-4E73-9DD8-B61FA13797CE}" type="slidenum">
              <a:rPr lang="en-US" smtClean="0"/>
              <a:t>18</a:t>
            </a:fld>
            <a:endParaRPr lang="en-US"/>
          </a:p>
        </p:txBody>
      </p:sp>
    </p:spTree>
    <p:extLst>
      <p:ext uri="{BB962C8B-B14F-4D97-AF65-F5344CB8AC3E}">
        <p14:creationId xmlns:p14="http://schemas.microsoft.com/office/powerpoint/2010/main" val="3483700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81365-BAA7-7E7F-55FD-5897F6B5037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673ABF6-A9D6-4AAA-6C1F-8F205F3543CE}"/>
              </a:ext>
            </a:extLst>
          </p:cNvPr>
          <p:cNvPicPr>
            <a:picLocks noChangeAspect="1"/>
          </p:cNvPicPr>
          <p:nvPr/>
        </p:nvPicPr>
        <p:blipFill>
          <a:blip r:embed="rId2"/>
          <a:stretch>
            <a:fillRect/>
          </a:stretch>
        </p:blipFill>
        <p:spPr>
          <a:xfrm>
            <a:off x="3914681" y="0"/>
            <a:ext cx="4362638" cy="6858000"/>
          </a:xfrm>
          <a:prstGeom prst="rect">
            <a:avLst/>
          </a:prstGeom>
        </p:spPr>
      </p:pic>
      <p:sp>
        <p:nvSpPr>
          <p:cNvPr id="2" name="Slide Number Placeholder 1">
            <a:extLst>
              <a:ext uri="{FF2B5EF4-FFF2-40B4-BE49-F238E27FC236}">
                <a16:creationId xmlns:a16="http://schemas.microsoft.com/office/drawing/2014/main" id="{E70A71CB-D3BD-017C-F04C-B4AC1266BF9D}"/>
              </a:ext>
            </a:extLst>
          </p:cNvPr>
          <p:cNvSpPr>
            <a:spLocks noGrp="1"/>
          </p:cNvSpPr>
          <p:nvPr>
            <p:ph type="sldNum" sz="quarter" idx="12"/>
          </p:nvPr>
        </p:nvSpPr>
        <p:spPr/>
        <p:txBody>
          <a:bodyPr/>
          <a:lstStyle/>
          <a:p>
            <a:fld id="{2F539415-3E33-4E73-9DD8-B61FA13797CE}" type="slidenum">
              <a:rPr lang="en-US" smtClean="0"/>
              <a:t>19</a:t>
            </a:fld>
            <a:endParaRPr lang="en-US"/>
          </a:p>
        </p:txBody>
      </p:sp>
    </p:spTree>
    <p:extLst>
      <p:ext uri="{BB962C8B-B14F-4D97-AF65-F5344CB8AC3E}">
        <p14:creationId xmlns:p14="http://schemas.microsoft.com/office/powerpoint/2010/main" val="2950418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4E61B-DB7E-7FE1-7822-520C64F7B2B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1C2D767-B8E9-4932-C2F4-2A0E1F697C76}"/>
              </a:ext>
            </a:extLst>
          </p:cNvPr>
          <p:cNvSpPr txBox="1"/>
          <p:nvPr/>
        </p:nvSpPr>
        <p:spPr>
          <a:xfrm>
            <a:off x="563593" y="396815"/>
            <a:ext cx="11162581" cy="6193766"/>
          </a:xfrm>
          <a:prstGeom prst="rect">
            <a:avLst/>
          </a:prstGeom>
          <a:noFill/>
        </p:spPr>
        <p:txBody>
          <a:bodyPr wrap="square">
            <a:spAutoFit/>
          </a:bodyPr>
          <a:lstStyle/>
          <a:p>
            <a:pPr algn="ctr">
              <a:lnSpc>
                <a:spcPct val="150000"/>
              </a:lnSpc>
              <a:buNone/>
            </a:pPr>
            <a:r>
              <a:rPr lang="en-US" sz="2400" b="1" dirty="0">
                <a:solidFill>
                  <a:srgbClr val="0070C0"/>
                </a:solidFill>
                <a:latin typeface="Calibri (Body)"/>
              </a:rPr>
              <a:t>Objective</a:t>
            </a:r>
          </a:p>
          <a:p>
            <a:pPr marL="285750" indent="-285750" algn="just">
              <a:lnSpc>
                <a:spcPct val="150000"/>
              </a:lnSpc>
              <a:buFont typeface="Arial" panose="020B0604020202020204" pitchFamily="34" charset="0"/>
              <a:buChar char="•"/>
            </a:pPr>
            <a:r>
              <a:rPr lang="en-US" sz="2200" dirty="0">
                <a:solidFill>
                  <a:schemeClr val="tx1">
                    <a:lumMod val="95000"/>
                    <a:lumOff val="5000"/>
                  </a:schemeClr>
                </a:solidFill>
                <a:latin typeface="Calibri (Body)"/>
              </a:rPr>
              <a:t>The general objectives of this project work are to make student able in implementing concepts learnt by sixth semester so that they will be able to develop applications of their own choice. </a:t>
            </a:r>
            <a:endParaRPr lang="en-US" sz="2200" b="1" dirty="0">
              <a:solidFill>
                <a:schemeClr val="tx1">
                  <a:lumMod val="95000"/>
                  <a:lumOff val="5000"/>
                </a:schemeClr>
              </a:solidFill>
              <a:latin typeface="Calibri (Body)"/>
            </a:endParaRPr>
          </a:p>
          <a:p>
            <a:pPr marL="285750" indent="-285750" algn="just">
              <a:lnSpc>
                <a:spcPct val="150000"/>
              </a:lnSpc>
              <a:buFont typeface="Arial" panose="020B0604020202020204" pitchFamily="34" charset="0"/>
              <a:buChar char="•"/>
            </a:pPr>
            <a:r>
              <a:rPr lang="en-US" sz="2200" dirty="0">
                <a:solidFill>
                  <a:schemeClr val="tx1">
                    <a:lumMod val="95000"/>
                    <a:lumOff val="5000"/>
                  </a:schemeClr>
                </a:solidFill>
                <a:latin typeface="Calibri (Body)"/>
              </a:rPr>
              <a:t>By the end of the project, students will be able to:</a:t>
            </a:r>
          </a:p>
          <a:p>
            <a:pPr marL="742950" lvl="1" indent="-285750" algn="just">
              <a:lnSpc>
                <a:spcPct val="150000"/>
              </a:lnSpc>
              <a:buFont typeface="Arial" panose="020B0604020202020204" pitchFamily="34" charset="0"/>
              <a:buChar char="•"/>
            </a:pPr>
            <a:r>
              <a:rPr lang="en-US" sz="2200" dirty="0">
                <a:solidFill>
                  <a:srgbClr val="0070C0"/>
                </a:solidFill>
                <a:latin typeface="Calibri (Body)"/>
              </a:rPr>
              <a:t>Lead a software project development (planning, execution, delivery).</a:t>
            </a:r>
          </a:p>
          <a:p>
            <a:pPr marL="742950" lvl="1" indent="-285750" algn="just">
              <a:lnSpc>
                <a:spcPct val="150000"/>
              </a:lnSpc>
              <a:buFont typeface="Arial" panose="020B0604020202020204" pitchFamily="34" charset="0"/>
              <a:buChar char="•"/>
            </a:pPr>
            <a:r>
              <a:rPr lang="en-US" sz="2200" dirty="0">
                <a:solidFill>
                  <a:srgbClr val="0070C0"/>
                </a:solidFill>
                <a:latin typeface="Calibri (Body)"/>
              </a:rPr>
              <a:t>Use CASE tools for modeling, design, and documentation</a:t>
            </a:r>
          </a:p>
          <a:p>
            <a:pPr marL="742950" lvl="1" indent="-285750" algn="just">
              <a:lnSpc>
                <a:spcPct val="150000"/>
              </a:lnSpc>
              <a:buFont typeface="Arial" panose="020B0604020202020204" pitchFamily="34" charset="0"/>
              <a:buChar char="•"/>
            </a:pPr>
            <a:r>
              <a:rPr lang="en-US" sz="2200" dirty="0">
                <a:solidFill>
                  <a:srgbClr val="0070C0"/>
                </a:solidFill>
                <a:latin typeface="Calibri (Body)"/>
              </a:rPr>
              <a:t>Implement algorithms to solve problems </a:t>
            </a:r>
          </a:p>
          <a:p>
            <a:pPr marL="742950" lvl="1" indent="-285750" algn="just">
              <a:lnSpc>
                <a:spcPct val="150000"/>
              </a:lnSpc>
              <a:buFont typeface="Arial" panose="020B0604020202020204" pitchFamily="34" charset="0"/>
              <a:buChar char="•"/>
            </a:pPr>
            <a:r>
              <a:rPr lang="en-US" sz="2200" dirty="0">
                <a:solidFill>
                  <a:srgbClr val="0070C0"/>
                </a:solidFill>
                <a:latin typeface="Calibri (Body)"/>
              </a:rPr>
              <a:t>Write programs and improve programming skill </a:t>
            </a:r>
          </a:p>
          <a:p>
            <a:pPr marL="742950" lvl="1" indent="-285750" algn="just">
              <a:lnSpc>
                <a:spcPct val="150000"/>
              </a:lnSpc>
              <a:buFont typeface="Arial" panose="020B0604020202020204" pitchFamily="34" charset="0"/>
              <a:buChar char="•"/>
            </a:pPr>
            <a:r>
              <a:rPr lang="en-US" sz="2200" dirty="0">
                <a:solidFill>
                  <a:srgbClr val="0070C0"/>
                </a:solidFill>
                <a:latin typeface="Calibri (Body)"/>
              </a:rPr>
              <a:t>Write test cases for software testing and improve QA skill </a:t>
            </a:r>
          </a:p>
          <a:p>
            <a:pPr marL="742950" lvl="1" indent="-285750" algn="just">
              <a:lnSpc>
                <a:spcPct val="150000"/>
              </a:lnSpc>
              <a:buFont typeface="Arial" panose="020B0604020202020204" pitchFamily="34" charset="0"/>
              <a:buChar char="•"/>
            </a:pPr>
            <a:r>
              <a:rPr lang="en-US" sz="2200" dirty="0">
                <a:solidFill>
                  <a:srgbClr val="0070C0"/>
                </a:solidFill>
                <a:latin typeface="Calibri (Body)"/>
              </a:rPr>
              <a:t>Improve problem solving skill </a:t>
            </a:r>
          </a:p>
          <a:p>
            <a:pPr marL="742950" lvl="1" indent="-285750" algn="just">
              <a:lnSpc>
                <a:spcPct val="150000"/>
              </a:lnSpc>
              <a:buFont typeface="Arial" panose="020B0604020202020204" pitchFamily="34" charset="0"/>
              <a:buChar char="•"/>
            </a:pPr>
            <a:r>
              <a:rPr lang="en-US" sz="2200" dirty="0">
                <a:solidFill>
                  <a:srgbClr val="0070C0"/>
                </a:solidFill>
                <a:latin typeface="Calibri (Body)"/>
              </a:rPr>
              <a:t>Improve report writing kill </a:t>
            </a:r>
          </a:p>
          <a:p>
            <a:pPr marL="742950" lvl="1" indent="-285750" algn="just">
              <a:lnSpc>
                <a:spcPct val="150000"/>
              </a:lnSpc>
              <a:buFont typeface="Arial" panose="020B0604020202020204" pitchFamily="34" charset="0"/>
              <a:buChar char="•"/>
            </a:pPr>
            <a:r>
              <a:rPr lang="en-US" sz="2200" dirty="0">
                <a:solidFill>
                  <a:srgbClr val="0070C0"/>
                </a:solidFill>
                <a:latin typeface="Calibri (Body)"/>
              </a:rPr>
              <a:t>Improve presentation skill </a:t>
            </a:r>
          </a:p>
        </p:txBody>
      </p:sp>
      <p:sp>
        <p:nvSpPr>
          <p:cNvPr id="2" name="Slide Number Placeholder 1">
            <a:extLst>
              <a:ext uri="{FF2B5EF4-FFF2-40B4-BE49-F238E27FC236}">
                <a16:creationId xmlns:a16="http://schemas.microsoft.com/office/drawing/2014/main" id="{90350FCD-2749-5E01-D7BA-76F404FE90FD}"/>
              </a:ext>
            </a:extLst>
          </p:cNvPr>
          <p:cNvSpPr>
            <a:spLocks noGrp="1"/>
          </p:cNvSpPr>
          <p:nvPr>
            <p:ph type="sldNum" sz="quarter" idx="12"/>
          </p:nvPr>
        </p:nvSpPr>
        <p:spPr/>
        <p:txBody>
          <a:bodyPr/>
          <a:lstStyle/>
          <a:p>
            <a:fld id="{2F539415-3E33-4E73-9DD8-B61FA13797CE}" type="slidenum">
              <a:rPr lang="en-US" smtClean="0"/>
              <a:t>2</a:t>
            </a:fld>
            <a:endParaRPr lang="en-US"/>
          </a:p>
        </p:txBody>
      </p:sp>
    </p:spTree>
    <p:extLst>
      <p:ext uri="{BB962C8B-B14F-4D97-AF65-F5344CB8AC3E}">
        <p14:creationId xmlns:p14="http://schemas.microsoft.com/office/powerpoint/2010/main" val="2581688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3D089-6A36-7C95-0AA9-31EFBBBAD77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090DD3F-31CB-13BF-CF64-A4BD21C09E06}"/>
              </a:ext>
            </a:extLst>
          </p:cNvPr>
          <p:cNvSpPr txBox="1"/>
          <p:nvPr/>
        </p:nvSpPr>
        <p:spPr>
          <a:xfrm>
            <a:off x="3430438" y="3036499"/>
            <a:ext cx="5331124" cy="584775"/>
          </a:xfrm>
          <a:prstGeom prst="rect">
            <a:avLst/>
          </a:prstGeom>
          <a:noFill/>
        </p:spPr>
        <p:txBody>
          <a:bodyPr wrap="square" rtlCol="0">
            <a:spAutoFit/>
          </a:bodyPr>
          <a:lstStyle/>
          <a:p>
            <a:pPr algn="ctr"/>
            <a:r>
              <a:rPr lang="en-US" sz="3200" i="1" dirty="0">
                <a:solidFill>
                  <a:srgbClr val="0070C0"/>
                </a:solidFill>
              </a:rPr>
              <a:t>Thank You</a:t>
            </a:r>
          </a:p>
        </p:txBody>
      </p:sp>
      <p:sp>
        <p:nvSpPr>
          <p:cNvPr id="3" name="Slide Number Placeholder 2">
            <a:extLst>
              <a:ext uri="{FF2B5EF4-FFF2-40B4-BE49-F238E27FC236}">
                <a16:creationId xmlns:a16="http://schemas.microsoft.com/office/drawing/2014/main" id="{96E25914-4E82-7C68-DCBB-9EF48F094502}"/>
              </a:ext>
            </a:extLst>
          </p:cNvPr>
          <p:cNvSpPr>
            <a:spLocks noGrp="1"/>
          </p:cNvSpPr>
          <p:nvPr>
            <p:ph type="sldNum" sz="quarter" idx="12"/>
          </p:nvPr>
        </p:nvSpPr>
        <p:spPr/>
        <p:txBody>
          <a:bodyPr/>
          <a:lstStyle/>
          <a:p>
            <a:fld id="{2F539415-3E33-4E73-9DD8-B61FA13797CE}" type="slidenum">
              <a:rPr lang="en-US" smtClean="0"/>
              <a:t>20</a:t>
            </a:fld>
            <a:endParaRPr lang="en-US"/>
          </a:p>
        </p:txBody>
      </p:sp>
    </p:spTree>
    <p:extLst>
      <p:ext uri="{BB962C8B-B14F-4D97-AF65-F5344CB8AC3E}">
        <p14:creationId xmlns:p14="http://schemas.microsoft.com/office/powerpoint/2010/main" val="419161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B2FAD-F103-00DE-6FBF-32DD205F3A5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9AA32B1-9684-A704-4C97-907FFD2853C9}"/>
              </a:ext>
            </a:extLst>
          </p:cNvPr>
          <p:cNvSpPr txBox="1"/>
          <p:nvPr/>
        </p:nvSpPr>
        <p:spPr>
          <a:xfrm>
            <a:off x="626854" y="224286"/>
            <a:ext cx="11041812" cy="6090249"/>
          </a:xfrm>
          <a:prstGeom prst="rect">
            <a:avLst/>
          </a:prstGeom>
          <a:noFill/>
        </p:spPr>
        <p:txBody>
          <a:bodyPr wrap="square">
            <a:spAutoFit/>
          </a:bodyPr>
          <a:lstStyle/>
          <a:p>
            <a:pPr algn="ctr">
              <a:lnSpc>
                <a:spcPct val="150000"/>
              </a:lnSpc>
            </a:pPr>
            <a:r>
              <a:rPr lang="en-US" sz="2400" b="1" dirty="0">
                <a:solidFill>
                  <a:srgbClr val="0070C0"/>
                </a:solidFill>
                <a:latin typeface="Calibri (Body)"/>
              </a:rPr>
              <a:t>Nature of Project </a:t>
            </a:r>
          </a:p>
          <a:p>
            <a:pPr marL="285750" indent="-285750" algn="just">
              <a:lnSpc>
                <a:spcPct val="150000"/>
              </a:lnSpc>
              <a:buFont typeface="Arial" panose="020B0604020202020204" pitchFamily="34" charset="0"/>
              <a:buChar char="•"/>
            </a:pPr>
            <a:r>
              <a:rPr lang="en-US" sz="2200" dirty="0">
                <a:latin typeface="Calibri (Body)"/>
              </a:rPr>
              <a:t>This academic project focuses on the development of computer applications, preferably undertaken individually (though groups of two are allowed with clear justification of individual contributions). </a:t>
            </a:r>
          </a:p>
          <a:p>
            <a:pPr marL="285750" indent="-285750" algn="just">
              <a:lnSpc>
                <a:spcPct val="150000"/>
              </a:lnSpc>
              <a:buFont typeface="Arial" panose="020B0604020202020204" pitchFamily="34" charset="0"/>
              <a:buChar char="•"/>
            </a:pPr>
            <a:r>
              <a:rPr lang="en-US" sz="2200" dirty="0">
                <a:latin typeface="Calibri (Body)"/>
              </a:rPr>
              <a:t>Students are encouraged to build web, mobile, or desktop-based applications using programming languages and technologies they are comfortable with, including those learned up to the sixth semester and beyond.</a:t>
            </a:r>
          </a:p>
          <a:p>
            <a:pPr>
              <a:lnSpc>
                <a:spcPct val="150000"/>
              </a:lnSpc>
              <a:buNone/>
            </a:pPr>
            <a:endParaRPr lang="en-US" dirty="0">
              <a:latin typeface="Calibri (Body)"/>
            </a:endParaRPr>
          </a:p>
          <a:p>
            <a:pPr>
              <a:lnSpc>
                <a:spcPct val="150000"/>
              </a:lnSpc>
              <a:buNone/>
            </a:pPr>
            <a:r>
              <a:rPr lang="en-US" sz="2100" dirty="0">
                <a:latin typeface="Calibri (Body)"/>
              </a:rPr>
              <a:t>Projects should:</a:t>
            </a:r>
          </a:p>
          <a:p>
            <a:pPr marL="742950" lvl="1" indent="-285750">
              <a:lnSpc>
                <a:spcPct val="150000"/>
              </a:lnSpc>
              <a:buFont typeface="Arial" panose="020B0604020202020204" pitchFamily="34" charset="0"/>
              <a:buChar char="•"/>
            </a:pPr>
            <a:r>
              <a:rPr lang="en-US" sz="2100" dirty="0">
                <a:solidFill>
                  <a:srgbClr val="0070C0"/>
                </a:solidFill>
                <a:latin typeface="Calibri (Body)"/>
              </a:rPr>
              <a:t>Incorporate database operations and sophisticated algorithms.</a:t>
            </a:r>
          </a:p>
          <a:p>
            <a:pPr marL="742950" lvl="1" indent="-285750">
              <a:lnSpc>
                <a:spcPct val="150000"/>
              </a:lnSpc>
              <a:buFont typeface="Arial" panose="020B0604020202020204" pitchFamily="34" charset="0"/>
              <a:buChar char="•"/>
            </a:pPr>
            <a:r>
              <a:rPr lang="en-US" sz="2100" dirty="0">
                <a:solidFill>
                  <a:srgbClr val="0070C0"/>
                </a:solidFill>
                <a:latin typeface="Calibri (Body)"/>
              </a:rPr>
              <a:t>Use appropriate CASE tools.</a:t>
            </a:r>
          </a:p>
          <a:p>
            <a:pPr marL="742950" lvl="1" indent="-285750">
              <a:lnSpc>
                <a:spcPct val="150000"/>
              </a:lnSpc>
              <a:buFont typeface="Arial" panose="020B0604020202020204" pitchFamily="34" charset="0"/>
              <a:buChar char="•"/>
            </a:pPr>
            <a:r>
              <a:rPr lang="en-US" sz="2100" dirty="0">
                <a:solidFill>
                  <a:srgbClr val="0070C0"/>
                </a:solidFill>
                <a:latin typeface="Calibri (Body)"/>
              </a:rPr>
              <a:t>Prioritize self-developed modules over APIs or plugins (except when unavoidable).</a:t>
            </a:r>
          </a:p>
        </p:txBody>
      </p:sp>
      <p:sp>
        <p:nvSpPr>
          <p:cNvPr id="2" name="Slide Number Placeholder 1">
            <a:extLst>
              <a:ext uri="{FF2B5EF4-FFF2-40B4-BE49-F238E27FC236}">
                <a16:creationId xmlns:a16="http://schemas.microsoft.com/office/drawing/2014/main" id="{B2CB9D02-E460-5876-6120-F0E9C0A0E113}"/>
              </a:ext>
            </a:extLst>
          </p:cNvPr>
          <p:cNvSpPr>
            <a:spLocks noGrp="1"/>
          </p:cNvSpPr>
          <p:nvPr>
            <p:ph type="sldNum" sz="quarter" idx="12"/>
          </p:nvPr>
        </p:nvSpPr>
        <p:spPr/>
        <p:txBody>
          <a:bodyPr/>
          <a:lstStyle/>
          <a:p>
            <a:fld id="{2F539415-3E33-4E73-9DD8-B61FA13797CE}" type="slidenum">
              <a:rPr lang="en-US" smtClean="0"/>
              <a:t>3</a:t>
            </a:fld>
            <a:endParaRPr lang="en-US"/>
          </a:p>
        </p:txBody>
      </p:sp>
    </p:spTree>
    <p:extLst>
      <p:ext uri="{BB962C8B-B14F-4D97-AF65-F5344CB8AC3E}">
        <p14:creationId xmlns:p14="http://schemas.microsoft.com/office/powerpoint/2010/main" val="49002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29CCA-38CC-123A-8251-7E039897B53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4BE0D7-7870-0B00-96FA-B02FB5172DB8}"/>
              </a:ext>
            </a:extLst>
          </p:cNvPr>
          <p:cNvSpPr txBox="1"/>
          <p:nvPr/>
        </p:nvSpPr>
        <p:spPr>
          <a:xfrm>
            <a:off x="460075" y="782128"/>
            <a:ext cx="11030310" cy="2950744"/>
          </a:xfrm>
          <a:prstGeom prst="rect">
            <a:avLst/>
          </a:prstGeom>
          <a:noFill/>
        </p:spPr>
        <p:txBody>
          <a:bodyPr wrap="square">
            <a:spAutoFit/>
          </a:bodyPr>
          <a:lstStyle/>
          <a:p>
            <a:pPr marL="742950" lvl="1" indent="-285750" algn="just">
              <a:lnSpc>
                <a:spcPct val="150000"/>
              </a:lnSpc>
              <a:buFont typeface="Arial" panose="020B0604020202020204" pitchFamily="34" charset="0"/>
              <a:buChar char="•"/>
            </a:pPr>
            <a:r>
              <a:rPr lang="en-US" sz="2100" dirty="0">
                <a:solidFill>
                  <a:srgbClr val="0070C0"/>
                </a:solidFill>
                <a:latin typeface="Calibri (Body)"/>
              </a:rPr>
              <a:t>Include reporting and advanced features such as decision-making, business intelligence, or statistical analysis, going beyond simple CRUD operations.</a:t>
            </a:r>
          </a:p>
          <a:p>
            <a:pPr marL="742950" lvl="1" indent="-285750" algn="just">
              <a:lnSpc>
                <a:spcPct val="150000"/>
              </a:lnSpc>
              <a:buFont typeface="Arial" panose="020B0604020202020204" pitchFamily="34" charset="0"/>
              <a:buChar char="•"/>
            </a:pPr>
            <a:r>
              <a:rPr lang="en-US" sz="2100" dirty="0">
                <a:solidFill>
                  <a:srgbClr val="0070C0"/>
                </a:solidFill>
                <a:latin typeface="Calibri (Body)"/>
              </a:rPr>
              <a:t>Demonstrate greater complexity than the fourth-semester project.</a:t>
            </a:r>
          </a:p>
          <a:p>
            <a:pPr marL="742950" lvl="1" indent="-285750" algn="just">
              <a:lnSpc>
                <a:spcPct val="150000"/>
              </a:lnSpc>
              <a:buFont typeface="Arial" panose="020B0604020202020204" pitchFamily="34" charset="0"/>
              <a:buChar char="•"/>
            </a:pPr>
            <a:r>
              <a:rPr lang="en-US" sz="2100" dirty="0">
                <a:solidFill>
                  <a:srgbClr val="0070C0"/>
                </a:solidFill>
                <a:latin typeface="Calibri (Body)"/>
              </a:rPr>
              <a:t>Be supported by a comprehensive literature review with references to relevant papers.</a:t>
            </a:r>
          </a:p>
          <a:p>
            <a:pPr marL="742950" lvl="1" indent="-285750" algn="just">
              <a:lnSpc>
                <a:spcPct val="150000"/>
              </a:lnSpc>
              <a:buFont typeface="Arial" panose="020B0604020202020204" pitchFamily="34" charset="0"/>
              <a:buChar char="•"/>
            </a:pPr>
            <a:r>
              <a:rPr lang="en-US" sz="2100" dirty="0">
                <a:solidFill>
                  <a:srgbClr val="0070C0"/>
                </a:solidFill>
                <a:latin typeface="Calibri (Body)"/>
              </a:rPr>
              <a:t>Potential project domains include web applications, information systems, e-commerce portals, and game applications.</a:t>
            </a:r>
          </a:p>
        </p:txBody>
      </p:sp>
      <p:sp>
        <p:nvSpPr>
          <p:cNvPr id="2" name="Slide Number Placeholder 1">
            <a:extLst>
              <a:ext uri="{FF2B5EF4-FFF2-40B4-BE49-F238E27FC236}">
                <a16:creationId xmlns:a16="http://schemas.microsoft.com/office/drawing/2014/main" id="{4B430414-2C64-BBD4-8A84-8C095121625E}"/>
              </a:ext>
            </a:extLst>
          </p:cNvPr>
          <p:cNvSpPr>
            <a:spLocks noGrp="1"/>
          </p:cNvSpPr>
          <p:nvPr>
            <p:ph type="sldNum" sz="quarter" idx="12"/>
          </p:nvPr>
        </p:nvSpPr>
        <p:spPr/>
        <p:txBody>
          <a:bodyPr/>
          <a:lstStyle/>
          <a:p>
            <a:fld id="{2F539415-3E33-4E73-9DD8-B61FA13797CE}" type="slidenum">
              <a:rPr lang="en-US" smtClean="0"/>
              <a:t>4</a:t>
            </a:fld>
            <a:endParaRPr lang="en-US"/>
          </a:p>
        </p:txBody>
      </p:sp>
    </p:spTree>
    <p:extLst>
      <p:ext uri="{BB962C8B-B14F-4D97-AF65-F5344CB8AC3E}">
        <p14:creationId xmlns:p14="http://schemas.microsoft.com/office/powerpoint/2010/main" val="303649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E6B6E-CF98-E870-4261-9982EFC5EB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1645ACC-64AA-EA38-453F-87D838E6C494}"/>
              </a:ext>
            </a:extLst>
          </p:cNvPr>
          <p:cNvSpPr txBox="1"/>
          <p:nvPr/>
        </p:nvSpPr>
        <p:spPr>
          <a:xfrm>
            <a:off x="718867" y="534838"/>
            <a:ext cx="10719759" cy="5888224"/>
          </a:xfrm>
          <a:prstGeom prst="rect">
            <a:avLst/>
          </a:prstGeom>
          <a:noFill/>
        </p:spPr>
        <p:txBody>
          <a:bodyPr wrap="square">
            <a:spAutoFit/>
          </a:bodyPr>
          <a:lstStyle/>
          <a:p>
            <a:pPr>
              <a:lnSpc>
                <a:spcPct val="150000"/>
              </a:lnSpc>
              <a:buNone/>
            </a:pPr>
            <a:r>
              <a:rPr lang="en-US" sz="2400" b="1" dirty="0">
                <a:solidFill>
                  <a:srgbClr val="0070C0"/>
                </a:solidFill>
                <a:latin typeface="Calibri (Body)"/>
              </a:rPr>
              <a:t>Evaluation Scheme /Marks Distribution</a:t>
            </a:r>
            <a:endParaRPr lang="en-US" sz="2400" dirty="0">
              <a:solidFill>
                <a:srgbClr val="0070C0"/>
              </a:solidFill>
              <a:latin typeface="Calibri (Body)"/>
            </a:endParaRPr>
          </a:p>
          <a:p>
            <a:pPr marL="342900" indent="-342900" algn="just">
              <a:lnSpc>
                <a:spcPct val="150000"/>
              </a:lnSpc>
              <a:buFont typeface="Arial" panose="020B0604020202020204" pitchFamily="34" charset="0"/>
              <a:buChar char="•"/>
            </a:pPr>
            <a:endParaRPr lang="en-US" sz="2100" b="1" dirty="0">
              <a:solidFill>
                <a:schemeClr val="tx1">
                  <a:lumMod val="95000"/>
                  <a:lumOff val="5000"/>
                </a:schemeClr>
              </a:solidFill>
              <a:latin typeface="Calibri (Body)"/>
            </a:endParaRPr>
          </a:p>
          <a:p>
            <a:pPr marL="342900" indent="-342900" algn="just">
              <a:lnSpc>
                <a:spcPct val="150000"/>
              </a:lnSpc>
              <a:buFont typeface="Arial" panose="020B0604020202020204" pitchFamily="34" charset="0"/>
              <a:buChar char="•"/>
            </a:pPr>
            <a:r>
              <a:rPr lang="en-US" sz="2100" b="1" dirty="0">
                <a:solidFill>
                  <a:schemeClr val="tx1">
                    <a:lumMod val="95000"/>
                    <a:lumOff val="5000"/>
                  </a:schemeClr>
                </a:solidFill>
                <a:latin typeface="Calibri (Body)"/>
              </a:rPr>
              <a:t>First Stage – Proposal Defense (10%)</a:t>
            </a:r>
          </a:p>
          <a:p>
            <a:pPr lvl="1" algn="just">
              <a:lnSpc>
                <a:spcPct val="150000"/>
              </a:lnSpc>
            </a:pPr>
            <a:r>
              <a:rPr lang="en-US" sz="2100" dirty="0">
                <a:solidFill>
                  <a:schemeClr val="tx1">
                    <a:lumMod val="95000"/>
                    <a:lumOff val="5000"/>
                  </a:schemeClr>
                </a:solidFill>
                <a:latin typeface="Calibri (Body)"/>
              </a:rPr>
              <a:t>-Based on project proposal and presentation.</a:t>
            </a:r>
          </a:p>
          <a:p>
            <a:pPr marL="342900" indent="-342900" algn="just">
              <a:lnSpc>
                <a:spcPct val="150000"/>
              </a:lnSpc>
              <a:buFont typeface="Arial" panose="020B0604020202020204" pitchFamily="34" charset="0"/>
              <a:buChar char="•"/>
            </a:pPr>
            <a:r>
              <a:rPr lang="en-US" sz="2100" b="1" dirty="0">
                <a:solidFill>
                  <a:schemeClr val="tx1">
                    <a:lumMod val="95000"/>
                    <a:lumOff val="5000"/>
                  </a:schemeClr>
                </a:solidFill>
                <a:latin typeface="Calibri (Body)"/>
              </a:rPr>
              <a:t>Second Stage – Main Work (70%)</a:t>
            </a:r>
          </a:p>
          <a:p>
            <a:pPr marL="800100" lvl="1" indent="-342900" algn="just">
              <a:lnSpc>
                <a:spcPct val="150000"/>
              </a:lnSpc>
              <a:buFont typeface="Arial" panose="020B0604020202020204" pitchFamily="34" charset="0"/>
              <a:buChar char="•"/>
            </a:pPr>
            <a:r>
              <a:rPr lang="en-US" sz="2100" dirty="0">
                <a:solidFill>
                  <a:schemeClr val="tx1">
                    <a:lumMod val="95000"/>
                    <a:lumOff val="5000"/>
                  </a:schemeClr>
                </a:solidFill>
                <a:latin typeface="Calibri (Body)"/>
              </a:rPr>
              <a:t>Work done (50%): system analysis &amp; design, implementation, problem-solving, understanding methods, and effort.</a:t>
            </a:r>
          </a:p>
          <a:p>
            <a:pPr marL="800100" lvl="1" indent="-342900" algn="just">
              <a:lnSpc>
                <a:spcPct val="150000"/>
              </a:lnSpc>
              <a:buFont typeface="Arial" panose="020B0604020202020204" pitchFamily="34" charset="0"/>
              <a:buChar char="•"/>
            </a:pPr>
            <a:r>
              <a:rPr lang="en-US" sz="2100" dirty="0">
                <a:solidFill>
                  <a:schemeClr val="tx1">
                    <a:lumMod val="95000"/>
                    <a:lumOff val="5000"/>
                  </a:schemeClr>
                </a:solidFill>
                <a:latin typeface="Calibri (Body)"/>
              </a:rPr>
              <a:t>Documentation (20%): report structure, writing quality, completeness, readability, data/results analysis.</a:t>
            </a:r>
          </a:p>
          <a:p>
            <a:pPr marL="342900" indent="-342900" algn="just">
              <a:lnSpc>
                <a:spcPct val="150000"/>
              </a:lnSpc>
              <a:buFont typeface="Arial" panose="020B0604020202020204" pitchFamily="34" charset="0"/>
              <a:buChar char="•"/>
            </a:pPr>
            <a:r>
              <a:rPr lang="en-US" sz="2100" b="1" dirty="0">
                <a:solidFill>
                  <a:schemeClr val="tx1">
                    <a:lumMod val="95000"/>
                    <a:lumOff val="5000"/>
                  </a:schemeClr>
                </a:solidFill>
                <a:latin typeface="Calibri (Body)"/>
              </a:rPr>
              <a:t>Third Stage – Viva-voce (20%)</a:t>
            </a:r>
          </a:p>
          <a:p>
            <a:pPr lvl="1" algn="just">
              <a:lnSpc>
                <a:spcPct val="150000"/>
              </a:lnSpc>
            </a:pPr>
            <a:r>
              <a:rPr lang="en-US" sz="2100" dirty="0">
                <a:solidFill>
                  <a:schemeClr val="tx1">
                    <a:lumMod val="95000"/>
                    <a:lumOff val="5000"/>
                  </a:schemeClr>
                </a:solidFill>
                <a:latin typeface="Calibri (Body)"/>
              </a:rPr>
              <a:t>-Based on presentation, project demonstration, and viva.</a:t>
            </a:r>
          </a:p>
          <a:p>
            <a:pPr lvl="1" algn="just">
              <a:lnSpc>
                <a:spcPct val="150000"/>
              </a:lnSpc>
            </a:pPr>
            <a:r>
              <a:rPr lang="en-US" sz="2100" dirty="0">
                <a:solidFill>
                  <a:schemeClr val="tx1">
                    <a:lumMod val="95000"/>
                    <a:lumOff val="5000"/>
                  </a:schemeClr>
                </a:solidFill>
                <a:latin typeface="Calibri (Body)"/>
              </a:rPr>
              <a:t>-Each student must present and demonstrate a working project.</a:t>
            </a:r>
          </a:p>
        </p:txBody>
      </p:sp>
      <p:sp>
        <p:nvSpPr>
          <p:cNvPr id="2" name="Slide Number Placeholder 1">
            <a:extLst>
              <a:ext uri="{FF2B5EF4-FFF2-40B4-BE49-F238E27FC236}">
                <a16:creationId xmlns:a16="http://schemas.microsoft.com/office/drawing/2014/main" id="{ECFB7161-4F5A-0B80-7C3D-FB452D41752C}"/>
              </a:ext>
            </a:extLst>
          </p:cNvPr>
          <p:cNvSpPr>
            <a:spLocks noGrp="1"/>
          </p:cNvSpPr>
          <p:nvPr>
            <p:ph type="sldNum" sz="quarter" idx="12"/>
          </p:nvPr>
        </p:nvSpPr>
        <p:spPr/>
        <p:txBody>
          <a:bodyPr/>
          <a:lstStyle/>
          <a:p>
            <a:fld id="{2F539415-3E33-4E73-9DD8-B61FA13797CE}" type="slidenum">
              <a:rPr lang="en-US" smtClean="0"/>
              <a:t>5</a:t>
            </a:fld>
            <a:endParaRPr lang="en-US"/>
          </a:p>
        </p:txBody>
      </p:sp>
    </p:spTree>
    <p:extLst>
      <p:ext uri="{BB962C8B-B14F-4D97-AF65-F5344CB8AC3E}">
        <p14:creationId xmlns:p14="http://schemas.microsoft.com/office/powerpoint/2010/main" val="428125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55309C-4CD9-2C76-ECEF-7AFB489A5642}"/>
              </a:ext>
            </a:extLst>
          </p:cNvPr>
          <p:cNvSpPr txBox="1"/>
          <p:nvPr/>
        </p:nvSpPr>
        <p:spPr>
          <a:xfrm>
            <a:off x="718868" y="517584"/>
            <a:ext cx="8103079" cy="2625206"/>
          </a:xfrm>
          <a:prstGeom prst="rect">
            <a:avLst/>
          </a:prstGeom>
          <a:noFill/>
        </p:spPr>
        <p:txBody>
          <a:bodyPr wrap="square">
            <a:spAutoFit/>
          </a:bodyPr>
          <a:lstStyle/>
          <a:p>
            <a:pPr eaLnBrk="0" hangingPunct="0">
              <a:lnSpc>
                <a:spcPct val="150000"/>
              </a:lnSpc>
              <a:defRPr/>
            </a:pPr>
            <a:r>
              <a:rPr lang="en-US" sz="2400" b="1" dirty="0">
                <a:solidFill>
                  <a:srgbClr val="0070C0"/>
                </a:solidFill>
                <a:latin typeface="Calibri (Body)"/>
              </a:rPr>
              <a:t>Evaluators</a:t>
            </a:r>
          </a:p>
          <a:p>
            <a:pPr marL="342900" indent="-342900" eaLnBrk="0" hangingPunct="0">
              <a:lnSpc>
                <a:spcPct val="150000"/>
              </a:lnSpc>
              <a:buFont typeface="Arial" panose="020B0604020202020204" pitchFamily="34" charset="0"/>
              <a:buChar char="•"/>
              <a:defRPr/>
            </a:pPr>
            <a:r>
              <a:rPr lang="en-US" sz="2200" dirty="0">
                <a:solidFill>
                  <a:schemeClr val="tx1">
                    <a:lumMod val="95000"/>
                    <a:lumOff val="5000"/>
                  </a:schemeClr>
                </a:solidFill>
                <a:latin typeface="Calibri (Body)"/>
                <a:cs typeface="Arial" charset="0"/>
              </a:rPr>
              <a:t>HOD/ Coordinator </a:t>
            </a:r>
          </a:p>
          <a:p>
            <a:pPr marL="342900" indent="-342900" eaLnBrk="0" hangingPunct="0">
              <a:lnSpc>
                <a:spcPct val="150000"/>
              </a:lnSpc>
              <a:buFont typeface="Arial" panose="020B0604020202020204" pitchFamily="34" charset="0"/>
              <a:buChar char="•"/>
              <a:defRPr/>
            </a:pPr>
            <a:r>
              <a:rPr lang="en-US" sz="2200" dirty="0">
                <a:solidFill>
                  <a:schemeClr val="tx1">
                    <a:lumMod val="95000"/>
                    <a:lumOff val="5000"/>
                  </a:schemeClr>
                </a:solidFill>
                <a:latin typeface="Calibri (Body)"/>
                <a:cs typeface="Arial" charset="0"/>
              </a:rPr>
              <a:t>Project Supervisor </a:t>
            </a:r>
          </a:p>
          <a:p>
            <a:pPr marL="342900" indent="-342900" eaLnBrk="0" hangingPunct="0">
              <a:lnSpc>
                <a:spcPct val="150000"/>
              </a:lnSpc>
              <a:buFont typeface="Arial" panose="020B0604020202020204" pitchFamily="34" charset="0"/>
              <a:buChar char="•"/>
              <a:defRPr/>
            </a:pPr>
            <a:r>
              <a:rPr lang="en-US" sz="2200" dirty="0">
                <a:solidFill>
                  <a:schemeClr val="tx1">
                    <a:lumMod val="95000"/>
                    <a:lumOff val="5000"/>
                  </a:schemeClr>
                </a:solidFill>
                <a:latin typeface="Calibri (Body)"/>
                <a:cs typeface="Arial" charset="0"/>
              </a:rPr>
              <a:t>Internal Examiner</a:t>
            </a:r>
          </a:p>
          <a:p>
            <a:pPr marL="342900" indent="-342900" eaLnBrk="0" hangingPunct="0">
              <a:lnSpc>
                <a:spcPct val="150000"/>
              </a:lnSpc>
              <a:buFont typeface="Arial" panose="020B0604020202020204" pitchFamily="34" charset="0"/>
              <a:buChar char="•"/>
              <a:defRPr/>
            </a:pPr>
            <a:r>
              <a:rPr lang="en-US" sz="2200" dirty="0">
                <a:solidFill>
                  <a:schemeClr val="tx1">
                    <a:lumMod val="95000"/>
                    <a:lumOff val="5000"/>
                  </a:schemeClr>
                </a:solidFill>
                <a:latin typeface="Calibri (Body)"/>
                <a:cs typeface="Arial" charset="0"/>
              </a:rPr>
              <a:t>External Examiner</a:t>
            </a:r>
          </a:p>
        </p:txBody>
      </p:sp>
      <p:sp>
        <p:nvSpPr>
          <p:cNvPr id="2" name="Slide Number Placeholder 1">
            <a:extLst>
              <a:ext uri="{FF2B5EF4-FFF2-40B4-BE49-F238E27FC236}">
                <a16:creationId xmlns:a16="http://schemas.microsoft.com/office/drawing/2014/main" id="{F9E90B2F-BE06-28BA-72BE-649AC4A387A2}"/>
              </a:ext>
            </a:extLst>
          </p:cNvPr>
          <p:cNvSpPr>
            <a:spLocks noGrp="1"/>
          </p:cNvSpPr>
          <p:nvPr>
            <p:ph type="sldNum" sz="quarter" idx="12"/>
          </p:nvPr>
        </p:nvSpPr>
        <p:spPr/>
        <p:txBody>
          <a:bodyPr/>
          <a:lstStyle/>
          <a:p>
            <a:fld id="{2F539415-3E33-4E73-9DD8-B61FA13797CE}" type="slidenum">
              <a:rPr lang="en-US" smtClean="0"/>
              <a:t>6</a:t>
            </a:fld>
            <a:endParaRPr lang="en-US"/>
          </a:p>
        </p:txBody>
      </p:sp>
    </p:spTree>
    <p:extLst>
      <p:ext uri="{BB962C8B-B14F-4D97-AF65-F5344CB8AC3E}">
        <p14:creationId xmlns:p14="http://schemas.microsoft.com/office/powerpoint/2010/main" val="2809770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7C432-09B6-3D81-C6DA-E5019116CAF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3275E44-B8D8-4E0A-5F9F-F8BC40E3CA4E}"/>
              </a:ext>
            </a:extLst>
          </p:cNvPr>
          <p:cNvSpPr txBox="1"/>
          <p:nvPr/>
        </p:nvSpPr>
        <p:spPr>
          <a:xfrm>
            <a:off x="460075" y="525764"/>
            <a:ext cx="11168333" cy="6247864"/>
          </a:xfrm>
          <a:prstGeom prst="rect">
            <a:avLst/>
          </a:prstGeom>
          <a:noFill/>
        </p:spPr>
        <p:txBody>
          <a:bodyPr wrap="square">
            <a:spAutoFit/>
          </a:bodyPr>
          <a:lstStyle/>
          <a:p>
            <a:pPr marL="800100" lvl="1" indent="-342900">
              <a:buAutoNum type="arabicPeriod"/>
            </a:pPr>
            <a:r>
              <a:rPr lang="en-US" altLang="en-US" sz="2000" dirty="0">
                <a:solidFill>
                  <a:schemeClr val="tx1">
                    <a:lumMod val="95000"/>
                    <a:lumOff val="5000"/>
                  </a:schemeClr>
                </a:solidFill>
              </a:rPr>
              <a:t>Introduction</a:t>
            </a:r>
          </a:p>
          <a:p>
            <a:pPr marL="800100" lvl="1" indent="-342900">
              <a:buAutoNum type="arabicPeriod"/>
            </a:pPr>
            <a:r>
              <a:rPr lang="en-US" altLang="en-US" sz="2000" dirty="0">
                <a:solidFill>
                  <a:schemeClr val="tx1">
                    <a:lumMod val="95000"/>
                    <a:lumOff val="5000"/>
                  </a:schemeClr>
                </a:solidFill>
              </a:rPr>
              <a:t>Problem Statement</a:t>
            </a:r>
          </a:p>
          <a:p>
            <a:pPr marL="800100" lvl="1" indent="-342900">
              <a:buAutoNum type="arabicPeriod"/>
            </a:pPr>
            <a:r>
              <a:rPr lang="en-US" altLang="en-US" sz="2000" dirty="0">
                <a:solidFill>
                  <a:schemeClr val="tx1">
                    <a:lumMod val="95000"/>
                    <a:lumOff val="5000"/>
                  </a:schemeClr>
                </a:solidFill>
              </a:rPr>
              <a:t>Objective</a:t>
            </a:r>
            <a:endParaRPr lang="en-US" altLang="en-US" sz="2000" b="1" dirty="0">
              <a:solidFill>
                <a:schemeClr val="tx1">
                  <a:lumMod val="95000"/>
                  <a:lumOff val="5000"/>
                </a:schemeClr>
              </a:solidFill>
            </a:endParaRPr>
          </a:p>
          <a:p>
            <a:pPr marL="800100" lvl="1" indent="-342900">
              <a:buAutoNum type="arabicPeriod"/>
            </a:pPr>
            <a:r>
              <a:rPr lang="en-US" sz="2000" dirty="0">
                <a:solidFill>
                  <a:schemeClr val="tx1">
                    <a:lumMod val="95000"/>
                    <a:lumOff val="5000"/>
                  </a:schemeClr>
                </a:solidFill>
              </a:rPr>
              <a:t>Methodology</a:t>
            </a:r>
          </a:p>
          <a:p>
            <a:pPr lvl="1"/>
            <a:r>
              <a:rPr lang="en-US" sz="2000" dirty="0">
                <a:solidFill>
                  <a:schemeClr val="tx1">
                    <a:lumMod val="95000"/>
                    <a:lumOff val="5000"/>
                  </a:schemeClr>
                </a:solidFill>
              </a:rPr>
              <a:t>	4.1 Requirement Identification</a:t>
            </a:r>
          </a:p>
          <a:p>
            <a:pPr>
              <a:buNone/>
            </a:pPr>
            <a:r>
              <a:rPr lang="en-US" sz="2000" dirty="0">
                <a:solidFill>
                  <a:schemeClr val="tx1">
                    <a:lumMod val="95000"/>
                    <a:lumOff val="5000"/>
                  </a:schemeClr>
                </a:solidFill>
              </a:rPr>
              <a:t>		4.1.1 Study of Existing System</a:t>
            </a:r>
          </a:p>
          <a:p>
            <a:pPr>
              <a:buNone/>
            </a:pPr>
            <a:r>
              <a:rPr lang="en-US" sz="2000" dirty="0">
                <a:solidFill>
                  <a:schemeClr val="tx1">
                    <a:lumMod val="95000"/>
                    <a:lumOff val="5000"/>
                  </a:schemeClr>
                </a:solidFill>
              </a:rPr>
              <a:t>		4.1.2 Literature Review</a:t>
            </a:r>
          </a:p>
          <a:p>
            <a:pPr>
              <a:buNone/>
            </a:pPr>
            <a:r>
              <a:rPr lang="en-US" sz="2000" dirty="0">
                <a:solidFill>
                  <a:schemeClr val="tx1">
                    <a:lumMod val="95000"/>
                    <a:lumOff val="5000"/>
                  </a:schemeClr>
                </a:solidFill>
              </a:rPr>
              <a:t>		4.1.3 Requirement Analysis</a:t>
            </a:r>
          </a:p>
          <a:p>
            <a:pPr>
              <a:buNone/>
            </a:pPr>
            <a:r>
              <a:rPr lang="en-US" sz="2000" dirty="0">
                <a:solidFill>
                  <a:schemeClr val="tx1">
                    <a:lumMod val="95000"/>
                    <a:lumOff val="5000"/>
                  </a:schemeClr>
                </a:solidFill>
              </a:rPr>
              <a:t>	4.2 Feasibility Study</a:t>
            </a:r>
            <a:br>
              <a:rPr lang="en-US" sz="2000" dirty="0">
                <a:solidFill>
                  <a:schemeClr val="tx1">
                    <a:lumMod val="95000"/>
                    <a:lumOff val="5000"/>
                  </a:schemeClr>
                </a:solidFill>
              </a:rPr>
            </a:br>
            <a:r>
              <a:rPr lang="en-US" sz="2000" dirty="0">
                <a:solidFill>
                  <a:schemeClr val="tx1">
                    <a:lumMod val="95000"/>
                    <a:lumOff val="5000"/>
                  </a:schemeClr>
                </a:solidFill>
              </a:rPr>
              <a:t>		4.2.1 Technical</a:t>
            </a:r>
          </a:p>
          <a:p>
            <a:pPr>
              <a:buNone/>
            </a:pPr>
            <a:r>
              <a:rPr lang="en-US" sz="2000" dirty="0">
                <a:solidFill>
                  <a:schemeClr val="tx1">
                    <a:lumMod val="95000"/>
                    <a:lumOff val="5000"/>
                  </a:schemeClr>
                </a:solidFill>
              </a:rPr>
              <a:t>		4.2.2 Operational</a:t>
            </a:r>
          </a:p>
          <a:p>
            <a:pPr>
              <a:buNone/>
            </a:pPr>
            <a:r>
              <a:rPr lang="en-US" sz="2000" dirty="0">
                <a:solidFill>
                  <a:schemeClr val="tx1">
                    <a:lumMod val="95000"/>
                    <a:lumOff val="5000"/>
                  </a:schemeClr>
                </a:solidFill>
              </a:rPr>
              <a:t>		4.2.3 Economic</a:t>
            </a:r>
          </a:p>
          <a:p>
            <a:pPr lvl="1"/>
            <a:r>
              <a:rPr lang="en-US" sz="2000" dirty="0">
                <a:solidFill>
                  <a:schemeClr val="tx1">
                    <a:lumMod val="95000"/>
                    <a:lumOff val="5000"/>
                  </a:schemeClr>
                </a:solidFill>
              </a:rPr>
              <a:t>	4.3 High-Level Design of System</a:t>
            </a:r>
            <a:br>
              <a:rPr lang="en-US" sz="2000" dirty="0">
                <a:solidFill>
                  <a:schemeClr val="tx1">
                    <a:lumMod val="95000"/>
                    <a:lumOff val="5000"/>
                  </a:schemeClr>
                </a:solidFill>
              </a:rPr>
            </a:br>
            <a:r>
              <a:rPr lang="en-US" sz="2000" dirty="0">
                <a:solidFill>
                  <a:schemeClr val="tx1">
                    <a:lumMod val="95000"/>
                    <a:lumOff val="5000"/>
                  </a:schemeClr>
                </a:solidFill>
              </a:rPr>
              <a:t>		4.3.1 Methodology of the Proposed System</a:t>
            </a:r>
          </a:p>
          <a:p>
            <a:pPr lvl="1"/>
            <a:r>
              <a:rPr lang="en-US" sz="2000" dirty="0">
                <a:solidFill>
                  <a:schemeClr val="tx1">
                    <a:lumMod val="95000"/>
                    <a:lumOff val="5000"/>
                  </a:schemeClr>
                </a:solidFill>
              </a:rPr>
              <a:t>		4.3.2 Flow Chart</a:t>
            </a:r>
          </a:p>
          <a:p>
            <a:pPr lvl="1"/>
            <a:r>
              <a:rPr lang="en-US" sz="2000" dirty="0">
                <a:solidFill>
                  <a:schemeClr val="tx1">
                    <a:lumMod val="95000"/>
                    <a:lumOff val="5000"/>
                  </a:schemeClr>
                </a:solidFill>
              </a:rPr>
              <a:t>		4.3.3 Working Mechanism of Proposed System</a:t>
            </a:r>
          </a:p>
          <a:p>
            <a:pPr lvl="1"/>
            <a:r>
              <a:rPr lang="en-US" sz="2000" dirty="0">
                <a:solidFill>
                  <a:schemeClr val="tx1">
                    <a:lumMod val="95000"/>
                    <a:lumOff val="5000"/>
                  </a:schemeClr>
                </a:solidFill>
              </a:rPr>
              <a:t>		4.3.4 Description of Algorithms</a:t>
            </a:r>
          </a:p>
          <a:p>
            <a:pPr marL="800100" lvl="1" indent="-342900">
              <a:buFont typeface="+mj-lt"/>
              <a:buAutoNum type="arabicPeriod" startAt="5"/>
            </a:pPr>
            <a:r>
              <a:rPr lang="en-US" sz="2000" dirty="0">
                <a:solidFill>
                  <a:schemeClr val="tx1">
                    <a:lumMod val="95000"/>
                    <a:lumOff val="5000"/>
                  </a:schemeClr>
                </a:solidFill>
              </a:rPr>
              <a:t>Gantt Chart (showing the project timeline) </a:t>
            </a:r>
          </a:p>
          <a:p>
            <a:pPr marL="800100" lvl="1" indent="-342900">
              <a:buFont typeface="+mj-lt"/>
              <a:buAutoNum type="arabicPeriod" startAt="5"/>
            </a:pPr>
            <a:r>
              <a:rPr lang="en-US" sz="2000" dirty="0">
                <a:solidFill>
                  <a:schemeClr val="tx1">
                    <a:lumMod val="95000"/>
                    <a:lumOff val="5000"/>
                  </a:schemeClr>
                </a:solidFill>
              </a:rPr>
              <a:t>Expected outcome </a:t>
            </a:r>
          </a:p>
          <a:p>
            <a:pPr marL="800100" lvl="1" indent="-342900">
              <a:buFont typeface="+mj-lt"/>
              <a:buAutoNum type="arabicPeriod" startAt="5"/>
            </a:pPr>
            <a:r>
              <a:rPr lang="en-US" sz="2000" dirty="0">
                <a:solidFill>
                  <a:schemeClr val="tx1">
                    <a:lumMod val="95000"/>
                    <a:lumOff val="5000"/>
                  </a:schemeClr>
                </a:solidFill>
              </a:rPr>
              <a:t>References </a:t>
            </a:r>
          </a:p>
        </p:txBody>
      </p:sp>
      <p:sp>
        <p:nvSpPr>
          <p:cNvPr id="5" name="TextBox 4">
            <a:extLst>
              <a:ext uri="{FF2B5EF4-FFF2-40B4-BE49-F238E27FC236}">
                <a16:creationId xmlns:a16="http://schemas.microsoft.com/office/drawing/2014/main" id="{84C208A8-8934-D725-11C1-0735D8FE264D}"/>
              </a:ext>
            </a:extLst>
          </p:cNvPr>
          <p:cNvSpPr txBox="1"/>
          <p:nvPr/>
        </p:nvSpPr>
        <p:spPr>
          <a:xfrm>
            <a:off x="172528" y="322631"/>
            <a:ext cx="12192000" cy="406265"/>
          </a:xfrm>
          <a:prstGeom prst="rect">
            <a:avLst/>
          </a:prstGeom>
          <a:noFill/>
        </p:spPr>
        <p:txBody>
          <a:bodyPr wrap="square">
            <a:spAutoFit/>
          </a:bodyPr>
          <a:lstStyle/>
          <a:p>
            <a:pPr algn="ctr">
              <a:lnSpc>
                <a:spcPct val="85000"/>
              </a:lnSpc>
            </a:pPr>
            <a:r>
              <a:rPr lang="en-US" altLang="en-US" sz="2400" b="1" dirty="0">
                <a:solidFill>
                  <a:srgbClr val="0070C0"/>
                </a:solidFill>
              </a:rPr>
              <a:t>Prepare Proposal</a:t>
            </a:r>
          </a:p>
        </p:txBody>
      </p:sp>
      <p:sp>
        <p:nvSpPr>
          <p:cNvPr id="2" name="Slide Number Placeholder 1">
            <a:extLst>
              <a:ext uri="{FF2B5EF4-FFF2-40B4-BE49-F238E27FC236}">
                <a16:creationId xmlns:a16="http://schemas.microsoft.com/office/drawing/2014/main" id="{400BBDC0-7551-CB9C-86C0-AAB7BED053DB}"/>
              </a:ext>
            </a:extLst>
          </p:cNvPr>
          <p:cNvSpPr>
            <a:spLocks noGrp="1"/>
          </p:cNvSpPr>
          <p:nvPr>
            <p:ph type="sldNum" sz="quarter" idx="12"/>
          </p:nvPr>
        </p:nvSpPr>
        <p:spPr/>
        <p:txBody>
          <a:bodyPr/>
          <a:lstStyle/>
          <a:p>
            <a:fld id="{2F539415-3E33-4E73-9DD8-B61FA13797CE}" type="slidenum">
              <a:rPr lang="en-US" smtClean="0"/>
              <a:t>7</a:t>
            </a:fld>
            <a:endParaRPr lang="en-US"/>
          </a:p>
        </p:txBody>
      </p:sp>
    </p:spTree>
    <p:extLst>
      <p:ext uri="{BB962C8B-B14F-4D97-AF65-F5344CB8AC3E}">
        <p14:creationId xmlns:p14="http://schemas.microsoft.com/office/powerpoint/2010/main" val="375907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FC668-0DA8-77FB-6CD4-B2A8B30DC1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B16C10-4F1C-C82A-ABC5-79761D557238}"/>
              </a:ext>
            </a:extLst>
          </p:cNvPr>
          <p:cNvSpPr txBox="1"/>
          <p:nvPr/>
        </p:nvSpPr>
        <p:spPr>
          <a:xfrm>
            <a:off x="0" y="445062"/>
            <a:ext cx="12192000" cy="461665"/>
          </a:xfrm>
          <a:prstGeom prst="rect">
            <a:avLst/>
          </a:prstGeom>
          <a:noFill/>
        </p:spPr>
        <p:txBody>
          <a:bodyPr wrap="square">
            <a:spAutoFit/>
          </a:bodyPr>
          <a:lstStyle/>
          <a:p>
            <a:pPr algn="ctr"/>
            <a:r>
              <a:rPr lang="en-US" sz="2400" b="1" dirty="0">
                <a:solidFill>
                  <a:srgbClr val="0070C0"/>
                </a:solidFill>
              </a:rPr>
              <a:t>Recommended Project Report Structure</a:t>
            </a:r>
          </a:p>
        </p:txBody>
      </p:sp>
      <p:sp>
        <p:nvSpPr>
          <p:cNvPr id="5" name="TextBox 4">
            <a:extLst>
              <a:ext uri="{FF2B5EF4-FFF2-40B4-BE49-F238E27FC236}">
                <a16:creationId xmlns:a16="http://schemas.microsoft.com/office/drawing/2014/main" id="{AB19F074-87D8-E6CA-8621-45943F431A06}"/>
              </a:ext>
            </a:extLst>
          </p:cNvPr>
          <p:cNvSpPr txBox="1"/>
          <p:nvPr/>
        </p:nvSpPr>
        <p:spPr>
          <a:xfrm>
            <a:off x="954656" y="906727"/>
            <a:ext cx="10282687" cy="562602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200" i="0" u="none" strike="noStrike" baseline="0" dirty="0">
                <a:solidFill>
                  <a:schemeClr val="tx1">
                    <a:lumMod val="95000"/>
                    <a:lumOff val="5000"/>
                  </a:schemeClr>
                </a:solidFill>
                <a:latin typeface="Calibri (Body)"/>
              </a:rPr>
              <a:t>Cover and Title page </a:t>
            </a:r>
          </a:p>
          <a:p>
            <a:pPr marL="342900" indent="-342900">
              <a:lnSpc>
                <a:spcPct val="150000"/>
              </a:lnSpc>
              <a:buFont typeface="Arial" panose="020B0604020202020204" pitchFamily="34" charset="0"/>
              <a:buChar char="•"/>
            </a:pPr>
            <a:r>
              <a:rPr lang="en-US" altLang="en-US" sz="2200" dirty="0">
                <a:solidFill>
                  <a:schemeClr val="tx1">
                    <a:lumMod val="95000"/>
                    <a:lumOff val="5000"/>
                  </a:schemeClr>
                </a:solidFill>
                <a:latin typeface="Calibri (Body)"/>
              </a:rPr>
              <a:t>Supervisor's Certificate/ Recommendation</a:t>
            </a:r>
          </a:p>
          <a:p>
            <a:pPr marL="342900" indent="-342900">
              <a:lnSpc>
                <a:spcPct val="150000"/>
              </a:lnSpc>
              <a:buFont typeface="Arial" panose="020B0604020202020204" pitchFamily="34" charset="0"/>
              <a:buChar char="•"/>
            </a:pPr>
            <a:r>
              <a:rPr lang="en-US" sz="2200" dirty="0">
                <a:solidFill>
                  <a:schemeClr val="tx1">
                    <a:lumMod val="95000"/>
                    <a:lumOff val="5000"/>
                  </a:schemeClr>
                </a:solidFill>
                <a:latin typeface="Calibri (Body)"/>
              </a:rPr>
              <a:t>Letter of approval / </a:t>
            </a:r>
            <a:r>
              <a:rPr lang="en-US" altLang="en-US" sz="2200" dirty="0">
                <a:solidFill>
                  <a:schemeClr val="tx1">
                    <a:lumMod val="95000"/>
                    <a:lumOff val="5000"/>
                  </a:schemeClr>
                </a:solidFill>
                <a:latin typeface="Calibri (Body)"/>
              </a:rPr>
              <a:t>Internal, External Examiners' Approval</a:t>
            </a:r>
          </a:p>
          <a:p>
            <a:pPr marL="342900" indent="-342900">
              <a:lnSpc>
                <a:spcPct val="150000"/>
              </a:lnSpc>
              <a:buFont typeface="Arial" panose="020B0604020202020204" pitchFamily="34" charset="0"/>
              <a:buChar char="•"/>
            </a:pPr>
            <a:r>
              <a:rPr lang="en-US" sz="2200" dirty="0">
                <a:solidFill>
                  <a:schemeClr val="tx1">
                    <a:lumMod val="95000"/>
                    <a:lumOff val="5000"/>
                  </a:schemeClr>
                </a:solidFill>
                <a:latin typeface="Calibri (Body)"/>
              </a:rPr>
              <a:t>Acknowledgement </a:t>
            </a:r>
          </a:p>
          <a:p>
            <a:pPr marL="342900" indent="-342900">
              <a:lnSpc>
                <a:spcPct val="150000"/>
              </a:lnSpc>
              <a:buFont typeface="Arial" panose="020B0604020202020204" pitchFamily="34" charset="0"/>
              <a:buChar char="•"/>
            </a:pPr>
            <a:r>
              <a:rPr lang="en-US" sz="2200" i="0" u="none" strike="noStrike" baseline="0" dirty="0">
                <a:solidFill>
                  <a:schemeClr val="tx1">
                    <a:lumMod val="95000"/>
                    <a:lumOff val="5000"/>
                  </a:schemeClr>
                </a:solidFill>
                <a:latin typeface="Calibri (Body)"/>
              </a:rPr>
              <a:t>Abstract </a:t>
            </a:r>
            <a:endParaRPr lang="en-US" sz="2200" dirty="0">
              <a:solidFill>
                <a:schemeClr val="tx1">
                  <a:lumMod val="95000"/>
                  <a:lumOff val="5000"/>
                </a:schemeClr>
              </a:solidFill>
              <a:latin typeface="Calibri (Body)"/>
            </a:endParaRPr>
          </a:p>
          <a:p>
            <a:pPr marL="342900" indent="-342900">
              <a:lnSpc>
                <a:spcPct val="150000"/>
              </a:lnSpc>
              <a:buFont typeface="Arial" panose="020B0604020202020204" pitchFamily="34" charset="0"/>
              <a:buChar char="•"/>
            </a:pPr>
            <a:r>
              <a:rPr lang="en-US" sz="2200" i="0" u="none" strike="noStrike" baseline="0" dirty="0">
                <a:solidFill>
                  <a:schemeClr val="tx1">
                    <a:lumMod val="95000"/>
                    <a:lumOff val="5000"/>
                  </a:schemeClr>
                </a:solidFill>
                <a:latin typeface="Calibri (Body)"/>
              </a:rPr>
              <a:t>Table of contents </a:t>
            </a:r>
          </a:p>
          <a:p>
            <a:pPr marL="342900" indent="-342900">
              <a:lnSpc>
                <a:spcPct val="150000"/>
              </a:lnSpc>
              <a:buFont typeface="Arial" panose="020B0604020202020204" pitchFamily="34" charset="0"/>
              <a:buChar char="•"/>
            </a:pPr>
            <a:r>
              <a:rPr lang="en-US" sz="2200" i="0" u="none" strike="noStrike" baseline="0" dirty="0">
                <a:solidFill>
                  <a:schemeClr val="tx1">
                    <a:lumMod val="95000"/>
                    <a:lumOff val="5000"/>
                  </a:schemeClr>
                </a:solidFill>
                <a:latin typeface="Calibri (Body)"/>
              </a:rPr>
              <a:t>List of abbreviations, list of figures, list of tables </a:t>
            </a:r>
          </a:p>
          <a:p>
            <a:pPr marL="342900" indent="-342900">
              <a:lnSpc>
                <a:spcPct val="150000"/>
              </a:lnSpc>
              <a:buFont typeface="Arial" panose="020B0604020202020204" pitchFamily="34" charset="0"/>
              <a:buChar char="•"/>
            </a:pPr>
            <a:r>
              <a:rPr lang="en-US" sz="2200" i="0" u="none" strike="noStrike" baseline="0" dirty="0">
                <a:solidFill>
                  <a:schemeClr val="tx1">
                    <a:lumMod val="95000"/>
                    <a:lumOff val="5000"/>
                  </a:schemeClr>
                </a:solidFill>
                <a:latin typeface="Calibri (Body)"/>
              </a:rPr>
              <a:t>Main report (details below) </a:t>
            </a:r>
          </a:p>
          <a:p>
            <a:pPr marL="342900" indent="-342900">
              <a:lnSpc>
                <a:spcPct val="150000"/>
              </a:lnSpc>
              <a:buFont typeface="Arial" panose="020B0604020202020204" pitchFamily="34" charset="0"/>
              <a:buChar char="•"/>
            </a:pPr>
            <a:r>
              <a:rPr lang="en-US" sz="2200" i="0" u="none" strike="noStrike" baseline="0" dirty="0">
                <a:solidFill>
                  <a:schemeClr val="tx1">
                    <a:lumMod val="95000"/>
                    <a:lumOff val="5000"/>
                  </a:schemeClr>
                </a:solidFill>
                <a:latin typeface="Calibri (Body)"/>
              </a:rPr>
              <a:t>References </a:t>
            </a:r>
            <a:endParaRPr lang="en-US" sz="2200" dirty="0">
              <a:solidFill>
                <a:schemeClr val="tx1">
                  <a:lumMod val="95000"/>
                  <a:lumOff val="5000"/>
                </a:schemeClr>
              </a:solidFill>
              <a:latin typeface="Calibri (Body)"/>
            </a:endParaRPr>
          </a:p>
          <a:p>
            <a:pPr marL="342900" indent="-342900">
              <a:lnSpc>
                <a:spcPct val="150000"/>
              </a:lnSpc>
              <a:buFont typeface="Arial" panose="020B0604020202020204" pitchFamily="34" charset="0"/>
              <a:buChar char="•"/>
            </a:pPr>
            <a:r>
              <a:rPr lang="en-US" sz="2200" i="0" u="none" strike="noStrike" baseline="0" dirty="0">
                <a:solidFill>
                  <a:schemeClr val="tx1">
                    <a:lumMod val="95000"/>
                    <a:lumOff val="5000"/>
                  </a:schemeClr>
                </a:solidFill>
                <a:latin typeface="Calibri (Body)"/>
              </a:rPr>
              <a:t>Bibliography (if any) </a:t>
            </a:r>
          </a:p>
          <a:p>
            <a:pPr marL="342900" indent="-342900">
              <a:lnSpc>
                <a:spcPct val="150000"/>
              </a:lnSpc>
              <a:buFont typeface="Arial" panose="020B0604020202020204" pitchFamily="34" charset="0"/>
              <a:buChar char="•"/>
            </a:pPr>
            <a:r>
              <a:rPr lang="en-US" sz="2200" dirty="0">
                <a:solidFill>
                  <a:schemeClr val="tx1">
                    <a:lumMod val="95000"/>
                    <a:lumOff val="5000"/>
                  </a:schemeClr>
                </a:solidFill>
                <a:latin typeface="Calibri (Body)"/>
              </a:rPr>
              <a:t>Appendices (screen shots, source code, supervisors visit log sheet) </a:t>
            </a:r>
          </a:p>
        </p:txBody>
      </p:sp>
      <p:sp>
        <p:nvSpPr>
          <p:cNvPr id="2" name="Slide Number Placeholder 1">
            <a:extLst>
              <a:ext uri="{FF2B5EF4-FFF2-40B4-BE49-F238E27FC236}">
                <a16:creationId xmlns:a16="http://schemas.microsoft.com/office/drawing/2014/main" id="{A8589541-1E1C-D993-2D0A-51DADA7B5DDA}"/>
              </a:ext>
            </a:extLst>
          </p:cNvPr>
          <p:cNvSpPr>
            <a:spLocks noGrp="1"/>
          </p:cNvSpPr>
          <p:nvPr>
            <p:ph type="sldNum" sz="quarter" idx="12"/>
          </p:nvPr>
        </p:nvSpPr>
        <p:spPr/>
        <p:txBody>
          <a:bodyPr/>
          <a:lstStyle/>
          <a:p>
            <a:fld id="{2F539415-3E33-4E73-9DD8-B61FA13797CE}" type="slidenum">
              <a:rPr lang="en-US" smtClean="0"/>
              <a:t>8</a:t>
            </a:fld>
            <a:endParaRPr lang="en-US"/>
          </a:p>
        </p:txBody>
      </p:sp>
    </p:spTree>
    <p:extLst>
      <p:ext uri="{BB962C8B-B14F-4D97-AF65-F5344CB8AC3E}">
        <p14:creationId xmlns:p14="http://schemas.microsoft.com/office/powerpoint/2010/main" val="1791363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950CA-5B79-68FF-86E2-3469E346620C}"/>
            </a:ext>
          </a:extLst>
        </p:cNvPr>
        <p:cNvGrpSpPr/>
        <p:nvPr/>
      </p:nvGrpSpPr>
      <p:grpSpPr>
        <a:xfrm>
          <a:off x="0" y="0"/>
          <a:ext cx="0" cy="0"/>
          <a:chOff x="0" y="0"/>
          <a:chExt cx="0" cy="0"/>
        </a:xfrm>
      </p:grpSpPr>
      <p:sp>
        <p:nvSpPr>
          <p:cNvPr id="2" name="TextBox 4">
            <a:extLst>
              <a:ext uri="{FF2B5EF4-FFF2-40B4-BE49-F238E27FC236}">
                <a16:creationId xmlns:a16="http://schemas.microsoft.com/office/drawing/2014/main" id="{4EC6060A-EEB9-F637-B0E4-D423DC092194}"/>
              </a:ext>
            </a:extLst>
          </p:cNvPr>
          <p:cNvSpPr txBox="1">
            <a:spLocks noChangeArrowheads="1"/>
          </p:cNvSpPr>
          <p:nvPr/>
        </p:nvSpPr>
        <p:spPr bwMode="auto">
          <a:xfrm>
            <a:off x="0" y="425570"/>
            <a:ext cx="1219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b="1" dirty="0">
                <a:solidFill>
                  <a:srgbClr val="0070C0"/>
                </a:solidFill>
                <a:latin typeface="Calibri (Body)"/>
                <a:cs typeface="Times New Roman" panose="02020603050405020304" pitchFamily="18" charset="0"/>
              </a:rPr>
              <a:t>Final Report (M</a:t>
            </a:r>
            <a:r>
              <a:rPr lang="en-US" sz="2400" b="1" dirty="0">
                <a:solidFill>
                  <a:srgbClr val="0070C0"/>
                </a:solidFill>
                <a:latin typeface="Calibri (Body)"/>
              </a:rPr>
              <a:t>ain report )</a:t>
            </a:r>
            <a:r>
              <a:rPr lang="en-US" altLang="en-US" sz="2400" b="1" dirty="0">
                <a:solidFill>
                  <a:srgbClr val="0070C0"/>
                </a:solidFill>
                <a:latin typeface="Calibri (Body)"/>
                <a:cs typeface="Times New Roman" panose="02020603050405020304" pitchFamily="18" charset="0"/>
              </a:rPr>
              <a:t> Structure</a:t>
            </a:r>
          </a:p>
        </p:txBody>
      </p:sp>
      <p:pic>
        <p:nvPicPr>
          <p:cNvPr id="4" name="Picture 3">
            <a:extLst>
              <a:ext uri="{FF2B5EF4-FFF2-40B4-BE49-F238E27FC236}">
                <a16:creationId xmlns:a16="http://schemas.microsoft.com/office/drawing/2014/main" id="{DE92B48C-5803-D477-BDB7-8F28A2EC0424}"/>
              </a:ext>
            </a:extLst>
          </p:cNvPr>
          <p:cNvPicPr>
            <a:picLocks noChangeAspect="1"/>
          </p:cNvPicPr>
          <p:nvPr/>
        </p:nvPicPr>
        <p:blipFill>
          <a:blip r:embed="rId2"/>
          <a:stretch>
            <a:fillRect/>
          </a:stretch>
        </p:blipFill>
        <p:spPr>
          <a:xfrm>
            <a:off x="797282" y="1254232"/>
            <a:ext cx="9853466" cy="3779120"/>
          </a:xfrm>
          <a:prstGeom prst="rect">
            <a:avLst/>
          </a:prstGeom>
        </p:spPr>
      </p:pic>
      <p:sp>
        <p:nvSpPr>
          <p:cNvPr id="3" name="Slide Number Placeholder 2">
            <a:extLst>
              <a:ext uri="{FF2B5EF4-FFF2-40B4-BE49-F238E27FC236}">
                <a16:creationId xmlns:a16="http://schemas.microsoft.com/office/drawing/2014/main" id="{A0B9C4D0-92D9-9863-84F6-63628DC53A8B}"/>
              </a:ext>
            </a:extLst>
          </p:cNvPr>
          <p:cNvSpPr>
            <a:spLocks noGrp="1"/>
          </p:cNvSpPr>
          <p:nvPr>
            <p:ph type="sldNum" sz="quarter" idx="12"/>
          </p:nvPr>
        </p:nvSpPr>
        <p:spPr/>
        <p:txBody>
          <a:bodyPr/>
          <a:lstStyle/>
          <a:p>
            <a:fld id="{2F539415-3E33-4E73-9DD8-B61FA13797CE}" type="slidenum">
              <a:rPr lang="en-US" smtClean="0"/>
              <a:t>9</a:t>
            </a:fld>
            <a:endParaRPr lang="en-US"/>
          </a:p>
        </p:txBody>
      </p:sp>
    </p:spTree>
    <p:extLst>
      <p:ext uri="{BB962C8B-B14F-4D97-AF65-F5344CB8AC3E}">
        <p14:creationId xmlns:p14="http://schemas.microsoft.com/office/powerpoint/2010/main" val="9673790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1323</Words>
  <Application>Microsoft Office PowerPoint</Application>
  <PresentationFormat>Widescreen</PresentationFormat>
  <Paragraphs>199</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(Body)</vt:lpstr>
      <vt:lpstr>Calibri Light</vt:lpstr>
      <vt:lpstr>Calibri(body)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Nabaraj Bahadur Negi</dc:creator>
  <cp:lastModifiedBy>Nabaraj Bahadur Negi</cp:lastModifiedBy>
  <cp:revision>576</cp:revision>
  <dcterms:created xsi:type="dcterms:W3CDTF">2025-09-01T16:56:29Z</dcterms:created>
  <dcterms:modified xsi:type="dcterms:W3CDTF">2025-09-03T05:16:31Z</dcterms:modified>
</cp:coreProperties>
</file>