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e21a94df_0_1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e21a94df_0_1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e21a94df_0_1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e21a94df_0_1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e21a94df_0_1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e21a94df_0_1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e21a94df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e21a94df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de21a94df_0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de21a94df_0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e21a94df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e21a94df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e1df67ac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e1df67ac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HEATSTROKE DETECTION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SANIL RODRIGUES-8489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HEATSTROKE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5255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Heatstroke is a condition caused by your body overheating, usually as a result of prolonged exposure to or physicaly in high temperatures.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375" y="2112300"/>
            <a:ext cx="5191250" cy="30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body" idx="4294967295"/>
          </p:nvPr>
        </p:nvSpPr>
        <p:spPr>
          <a:xfrm>
            <a:off x="1107000" y="11851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 of every 5  unnatural  deaths in india 1 is caused due to heatstroke in india in summers.</a:t>
            </a:r>
            <a:endParaRPr sz="18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8825"/>
            <a:ext cx="9143999" cy="321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597600" y="214925"/>
            <a:ext cx="4587000" cy="9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STATISTICS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NEED?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Arduino Nano.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2.       Temperature Sensor.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3.        Buzzer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  4.         Wifi module</a:t>
            </a:r>
            <a:endParaRPr sz="14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075" y="2410650"/>
            <a:ext cx="5241925" cy="27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956" y="267525"/>
            <a:ext cx="30870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297500" y="15794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entire setup will be mounted on a cap.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Temperature  sensor  will sense the data and accordingly the buzzer will make an alert.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 which is sensed will be uploaded to cloud.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1297500" y="1131100"/>
            <a:ext cx="7038900" cy="3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is something made watching current condition of Indian summers.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can use this technology to reduce the amount of deaths caused due to heat stroke 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Heat Stroke cannot be stopped completely but can be prevented by using such devices.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people who live in subtropical or tropical regions, running in hot temperatures is unavoidable.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idea is to help the society by this small contribution for fighting against heatstroke.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975" y="3218900"/>
            <a:ext cx="2619375" cy="16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3215200" y="2211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YOU…!!!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On-screen Show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Montserrat</vt:lpstr>
      <vt:lpstr>Arial</vt:lpstr>
      <vt:lpstr>Lato</vt:lpstr>
      <vt:lpstr>Focus</vt:lpstr>
      <vt:lpstr>HEATSTROKE DETECTION  CAP</vt:lpstr>
      <vt:lpstr>HEATSTROKE</vt:lpstr>
      <vt:lpstr>STATISTICS</vt:lpstr>
      <vt:lpstr>WHAT DO WE NEED?</vt:lpstr>
      <vt:lpstr>WORKING</vt:lpstr>
      <vt:lpstr>PURPOSE</vt:lpstr>
      <vt:lpstr>CONCLUSION</vt:lpstr>
      <vt:lpstr>THANK YOU…!!!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HEATSTROKE DETECTION  CAP</dc:title>
  <cp:lastModifiedBy>Sanil rodrigues</cp:lastModifiedBy>
  <cp:revision>1</cp:revision>
  <dcterms:modified xsi:type="dcterms:W3CDTF">2020-06-24T15:26:15Z</dcterms:modified>
</cp:coreProperties>
</file>