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/>
              <a:t>Проект на </a:t>
            </a:r>
            <a:r>
              <a:rPr lang="en-US" altLang="en-US" dirty="0"/>
              <a:t>Pygame </a:t>
            </a:r>
            <a:br>
              <a:rPr lang="en-US" altLang="en-US" dirty="0"/>
            </a:br>
            <a:r>
              <a:rPr lang="ru-RU" altLang="en-US" dirty="0"/>
              <a:t>«</a:t>
            </a:r>
            <a:r>
              <a:rPr lang="en-US" altLang="en-US" dirty="0"/>
              <a:t>Cars crusaders</a:t>
            </a:r>
            <a:r>
              <a:rPr lang="ru-RU" altLang="en-US" dirty="0"/>
              <a:t>»</a:t>
            </a:r>
            <a:endParaRPr lang="ru-RU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/>
              <a:t>написал Санин Алексей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Bent-Up Arrow 13"/>
          <p:cNvSpPr/>
          <p:nvPr/>
        </p:nvSpPr>
        <p:spPr>
          <a:xfrm rot="16200000">
            <a:off x="5760085" y="1756410"/>
            <a:ext cx="1744980" cy="29800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567555" y="4335145"/>
            <a:ext cx="1946275" cy="40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448050" y="3201035"/>
            <a:ext cx="574675" cy="1018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приложения</a:t>
            </a:r>
            <a:endParaRPr lang="ru-RU" altLang="en-US"/>
          </a:p>
        </p:txBody>
      </p:sp>
      <p:sp>
        <p:nvSpPr>
          <p:cNvPr id="4" name="Oval 3"/>
          <p:cNvSpPr/>
          <p:nvPr/>
        </p:nvSpPr>
        <p:spPr>
          <a:xfrm>
            <a:off x="2388870" y="2011680"/>
            <a:ext cx="2753360" cy="14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46450" y="2444750"/>
            <a:ext cx="139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меню</a:t>
            </a:r>
            <a:endParaRPr lang="ru-RU" altLang="en-US"/>
          </a:p>
        </p:txBody>
      </p:sp>
      <p:sp>
        <p:nvSpPr>
          <p:cNvPr id="8" name="Oval 7"/>
          <p:cNvSpPr/>
          <p:nvPr/>
        </p:nvSpPr>
        <p:spPr>
          <a:xfrm>
            <a:off x="2762250" y="4118610"/>
            <a:ext cx="2007235" cy="836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44825" y="4269105"/>
            <a:ext cx="138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выбор авто</a:t>
            </a:r>
            <a:endParaRPr lang="ru-RU" altLang="en-US"/>
          </a:p>
        </p:txBody>
      </p:sp>
      <p:sp>
        <p:nvSpPr>
          <p:cNvPr id="11" name="Oval 10"/>
          <p:cNvSpPr/>
          <p:nvPr/>
        </p:nvSpPr>
        <p:spPr>
          <a:xfrm>
            <a:off x="6513830" y="3752215"/>
            <a:ext cx="2753360" cy="14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471410" y="4149090"/>
            <a:ext cx="146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гонка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Использованные модули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pygame.sprite</a:t>
            </a:r>
            <a:endParaRPr lang="en-US"/>
          </a:p>
          <a:p>
            <a:pPr marL="0" indent="0">
              <a:buNone/>
            </a:pPr>
            <a:r>
              <a:rPr lang="ru-RU"/>
              <a:t>для отрисовки автомобилей, стен и фона игры</a:t>
            </a:r>
            <a:endParaRPr lang="en-US"/>
          </a:p>
          <a:p>
            <a:r>
              <a:rPr lang="en-US"/>
              <a:t>pygame.math</a:t>
            </a:r>
            <a:endParaRPr lang="en-US"/>
          </a:p>
          <a:p>
            <a:pPr marL="0" indent="0">
              <a:buNone/>
            </a:pPr>
            <a:r>
              <a:rPr lang="ru-RU" altLang="en-US"/>
              <a:t>для эффективной работы со скоростями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/>
              <a:t>для корректной обработки прохождения кругов игроком используются такие прямоугольники</a:t>
            </a:r>
            <a:endParaRPr lang="ru-RU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2465" y="1825625"/>
            <a:ext cx="83058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Рисунок (19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 rot="2640000">
            <a:off x="6904990" y="886460"/>
            <a:ext cx="3700145" cy="5094605"/>
          </a:xfrm>
          <a:prstGeom prst="rect">
            <a:avLst/>
          </a:prstGeom>
        </p:spPr>
      </p:pic>
      <p:pic>
        <p:nvPicPr>
          <p:cNvPr id="5" name="Content Placeholder 4" descr="Рисунок (20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1271270" y="1061720"/>
            <a:ext cx="3700145" cy="5093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Выводы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165" cy="4526280"/>
          </a:xfrm>
        </p:spPr>
        <p:txBody>
          <a:bodyPr/>
          <a:p>
            <a:r>
              <a:rPr lang="ru-RU" altLang="en-US"/>
              <a:t>За время работы я понял:</a:t>
            </a:r>
            <a:endParaRPr lang="ru-RU" altLang="en-US"/>
          </a:p>
          <a:p>
            <a:r>
              <a:rPr lang="ru-RU" altLang="en-US"/>
              <a:t>Векторы - очень удобный иструмент для работы с подвижными объектами</a:t>
            </a:r>
            <a:endParaRPr lang="ru-RU" altLang="en-US"/>
          </a:p>
          <a:p>
            <a:r>
              <a:rPr lang="ru-RU" altLang="en-US">
                <a:sym typeface="+mn-ea"/>
              </a:rPr>
              <a:t>Маски, автоматически создаваемые в </a:t>
            </a:r>
            <a:r>
              <a:rPr lang="en-US" altLang="en-US">
                <a:sym typeface="+mn-ea"/>
              </a:rPr>
              <a:t>pygame </a:t>
            </a:r>
            <a:r>
              <a:rPr lang="ru-RU" altLang="en-US">
                <a:sym typeface="+mn-ea"/>
              </a:rPr>
              <a:t>имеют большое количество неровностей, предположительно изучение битмасок поможет решить проблемы с этим</a:t>
            </a:r>
            <a:endParaRPr lang="ru-RU" altLang="en-US"/>
          </a:p>
          <a:p>
            <a:r>
              <a:rPr lang="en-US">
                <a:sym typeface="+mn-ea"/>
              </a:rPr>
              <a:t>Pygame </a:t>
            </a:r>
            <a:r>
              <a:rPr lang="ru-RU">
                <a:sym typeface="+mn-ea"/>
              </a:rPr>
              <a:t>не позволяет обрабатывать более 5 клавиш на клавиатуре, это грустно</a:t>
            </a:r>
            <a:endParaRPr lang="ru-RU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Возможности для доработки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165" cy="4526280"/>
          </a:xfrm>
        </p:spPr>
        <p:txBody>
          <a:bodyPr/>
          <a:p>
            <a:r>
              <a:rPr lang="ru-RU"/>
              <a:t>Использование продвинутых битмасок</a:t>
            </a:r>
            <a:endParaRPr lang="ru-RU"/>
          </a:p>
          <a:p>
            <a:r>
              <a:rPr lang="ru-RU"/>
              <a:t>добавление разных режимов игры</a:t>
            </a:r>
            <a:endParaRPr lang="ru-RU"/>
          </a:p>
          <a:p>
            <a:r>
              <a:rPr lang="ru-RU"/>
              <a:t>добавление элементов меню</a:t>
            </a:r>
            <a:endParaRPr lang="ru-RU"/>
          </a:p>
          <a:p>
            <a:r>
              <a:rPr lang="ru-RU"/>
              <a:t>изменение системы управления на более реалистичную</a:t>
            </a:r>
            <a:endParaRPr lang="ru-RU"/>
          </a:p>
          <a:p>
            <a:r>
              <a:rPr lang="ru-RU"/>
              <a:t>дбавление редактора уровней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Presentation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 «Cars crusaders»</dc:title>
  <dc:creator/>
  <cp:lastModifiedBy>sanin</cp:lastModifiedBy>
  <cp:revision>1</cp:revision>
  <dcterms:created xsi:type="dcterms:W3CDTF">2021-03-01T13:37:41Z</dcterms:created>
  <dcterms:modified xsi:type="dcterms:W3CDTF">2021-03-01T13:37:41Z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