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3" r:id="rId3"/>
    <p:sldId id="259" r:id="rId4"/>
    <p:sldId id="267" r:id="rId5"/>
    <p:sldId id="261" r:id="rId6"/>
    <p:sldId id="264" r:id="rId7"/>
    <p:sldId id="265" r:id="rId8"/>
    <p:sldId id="266" r:id="rId9"/>
    <p:sldId id="262" r:id="rId10"/>
    <p:sldId id="256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3"/>
    <p:restoredTop sz="94665"/>
  </p:normalViewPr>
  <p:slideViewPr>
    <p:cSldViewPr snapToGrid="0" snapToObjects="1">
      <p:cViewPr>
        <p:scale>
          <a:sx n="70" d="100"/>
          <a:sy n="70" d="100"/>
        </p:scale>
        <p:origin x="4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D6F6D-F454-9049-8B68-126FD989487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0828-5278-D84B-A98C-6A1571BF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3FB9-08E7-8A4A-813C-0863445D04C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515148" y="211666"/>
            <a:ext cx="6606474" cy="6685044"/>
            <a:chOff x="1515148" y="211666"/>
            <a:chExt cx="6606474" cy="6685044"/>
          </a:xfrm>
        </p:grpSpPr>
        <p:sp>
          <p:nvSpPr>
            <p:cNvPr id="4" name="Rounded Rectangle 3"/>
            <p:cNvSpPr/>
            <p:nvPr/>
          </p:nvSpPr>
          <p:spPr>
            <a:xfrm>
              <a:off x="3984941" y="211666"/>
              <a:ext cx="1686296" cy="49876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Mulai</a:t>
              </a:r>
              <a:endParaRPr lang="en-US" sz="1600" dirty="0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3950359" y="920888"/>
              <a:ext cx="1761452" cy="49667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Input Citra</a:t>
              </a:r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9248" y="1628020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Pra</a:t>
              </a:r>
              <a:r>
                <a:rPr lang="en-US" sz="1600" dirty="0" smtClean="0"/>
                <a:t>-proses</a:t>
              </a:r>
              <a:endParaRPr lang="en-US" sz="1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15148" y="2547259"/>
              <a:ext cx="1977352" cy="530980"/>
              <a:chOff x="2226348" y="2598059"/>
              <a:chExt cx="1977352" cy="53098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226348" y="2598059"/>
                <a:ext cx="19773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40648" y="2598059"/>
                <a:ext cx="17487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Histogram </a:t>
                </a:r>
                <a:r>
                  <a:rPr lang="en-US" sz="1600" dirty="0" err="1" smtClean="0"/>
                  <a:t>warna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144270" y="2547259"/>
              <a:ext cx="1977352" cy="530980"/>
              <a:chOff x="2226348" y="2598059"/>
              <a:chExt cx="1977352" cy="5309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226348" y="2598059"/>
                <a:ext cx="19773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0648" y="2598059"/>
                <a:ext cx="17487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BVLC</a:t>
                </a:r>
                <a:endParaRPr lang="en-US" sz="16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836059" y="2547259"/>
              <a:ext cx="1977352" cy="530980"/>
              <a:chOff x="2226348" y="2598059"/>
              <a:chExt cx="1977352" cy="5309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226348" y="2598059"/>
                <a:ext cx="19773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40648" y="2598059"/>
                <a:ext cx="17487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BDIP</a:t>
                </a:r>
                <a:endParaRPr 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839413" y="3466498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Menggabungkan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fitur</a:t>
              </a:r>
              <a:endParaRPr lang="en-US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39413" y="4207937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Menghitung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squarechord</a:t>
              </a:r>
              <a:r>
                <a:rPr lang="en-US" sz="1600" dirty="0" smtClean="0"/>
                <a:t> distance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39413" y="4949376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Sorting </a:t>
              </a:r>
              <a:endParaRPr lang="en-US" sz="1600" dirty="0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3942443" y="5690815"/>
              <a:ext cx="1784378" cy="49667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 Citra</a:t>
              </a:r>
              <a:endParaRPr lang="en-US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97641" y="6397947"/>
              <a:ext cx="1686296" cy="49876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Selesai</a:t>
              </a:r>
              <a:endParaRPr lang="en-US" sz="1600" dirty="0"/>
            </a:p>
          </p:txBody>
        </p:sp>
        <p:sp>
          <p:nvSpPr>
            <p:cNvPr id="23" name="Can 22"/>
            <p:cNvSpPr/>
            <p:nvPr/>
          </p:nvSpPr>
          <p:spPr>
            <a:xfrm>
              <a:off x="1957724" y="4207937"/>
              <a:ext cx="1092200" cy="53098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Citra DB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5" idx="4"/>
              <a:endCxn id="6" idx="0"/>
            </p:cNvCxnSpPr>
            <p:nvPr/>
          </p:nvCxnSpPr>
          <p:spPr>
            <a:xfrm flipH="1">
              <a:off x="4827924" y="1417561"/>
              <a:ext cx="3161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2"/>
              <a:endCxn id="5" idx="0"/>
            </p:cNvCxnSpPr>
            <p:nvPr/>
          </p:nvCxnSpPr>
          <p:spPr>
            <a:xfrm>
              <a:off x="4828089" y="710429"/>
              <a:ext cx="2996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6" idx="2"/>
              <a:endCxn id="7" idx="0"/>
            </p:cNvCxnSpPr>
            <p:nvPr/>
          </p:nvCxnSpPr>
          <p:spPr>
            <a:xfrm rot="5400000">
              <a:off x="3471745" y="1191079"/>
              <a:ext cx="388259" cy="23241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6" idx="2"/>
              <a:endCxn id="16" idx="0"/>
            </p:cNvCxnSpPr>
            <p:nvPr/>
          </p:nvCxnSpPr>
          <p:spPr>
            <a:xfrm rot="5400000">
              <a:off x="4632201" y="2351535"/>
              <a:ext cx="388259" cy="3189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2"/>
              <a:endCxn id="13" idx="0"/>
            </p:cNvCxnSpPr>
            <p:nvPr/>
          </p:nvCxnSpPr>
          <p:spPr>
            <a:xfrm rot="16200000" flipH="1">
              <a:off x="5786306" y="1200618"/>
              <a:ext cx="388259" cy="2305022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5" idx="2"/>
              <a:endCxn id="17" idx="0"/>
            </p:cNvCxnSpPr>
            <p:nvPr/>
          </p:nvCxnSpPr>
          <p:spPr>
            <a:xfrm>
              <a:off x="4824735" y="3078239"/>
              <a:ext cx="3354" cy="3882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7" idx="2"/>
              <a:endCxn id="18" idx="0"/>
            </p:cNvCxnSpPr>
            <p:nvPr/>
          </p:nvCxnSpPr>
          <p:spPr>
            <a:xfrm>
              <a:off x="4828089" y="3997478"/>
              <a:ext cx="0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2"/>
              <a:endCxn id="19" idx="0"/>
            </p:cNvCxnSpPr>
            <p:nvPr/>
          </p:nvCxnSpPr>
          <p:spPr>
            <a:xfrm>
              <a:off x="4828089" y="4738917"/>
              <a:ext cx="0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9" idx="2"/>
              <a:endCxn id="21" idx="0"/>
            </p:cNvCxnSpPr>
            <p:nvPr/>
          </p:nvCxnSpPr>
          <p:spPr>
            <a:xfrm>
              <a:off x="4828089" y="5480356"/>
              <a:ext cx="6543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1" idx="4"/>
              <a:endCxn id="22" idx="0"/>
            </p:cNvCxnSpPr>
            <p:nvPr/>
          </p:nvCxnSpPr>
          <p:spPr>
            <a:xfrm>
              <a:off x="4834632" y="6187488"/>
              <a:ext cx="6157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3" idx="4"/>
              <a:endCxn id="18" idx="1"/>
            </p:cNvCxnSpPr>
            <p:nvPr/>
          </p:nvCxnSpPr>
          <p:spPr>
            <a:xfrm>
              <a:off x="3049924" y="4473427"/>
              <a:ext cx="7894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3" idx="2"/>
              <a:endCxn id="17" idx="0"/>
            </p:cNvCxnSpPr>
            <p:nvPr/>
          </p:nvCxnSpPr>
          <p:spPr>
            <a:xfrm rot="5400000">
              <a:off x="5786389" y="2119940"/>
              <a:ext cx="388259" cy="2304857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7" idx="2"/>
              <a:endCxn id="17" idx="0"/>
            </p:cNvCxnSpPr>
            <p:nvPr/>
          </p:nvCxnSpPr>
          <p:spPr>
            <a:xfrm rot="16200000" flipH="1">
              <a:off x="3471827" y="2110235"/>
              <a:ext cx="388259" cy="2324265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6541" y="440266"/>
            <a:ext cx="1686296" cy="498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133103" y="1301887"/>
            <a:ext cx="2099734" cy="88053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Citra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3103" y="2545278"/>
            <a:ext cx="2540000" cy="897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2x2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7274" y="3973285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03103" y="3973285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= rata-rata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55405" y="1954369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75787" y="195436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96169" y="195436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529426" y="1954366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57674" y="3708400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43503" y="3708400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= rata-rata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9805" y="396499"/>
            <a:ext cx="8113670" cy="861624"/>
            <a:chOff x="1859805" y="396499"/>
            <a:chExt cx="8113670" cy="861624"/>
          </a:xfrm>
        </p:grpSpPr>
        <p:sp>
          <p:nvSpPr>
            <p:cNvPr id="4" name="Rectangle 3"/>
            <p:cNvSpPr/>
            <p:nvPr/>
          </p:nvSpPr>
          <p:spPr>
            <a:xfrm>
              <a:off x="1859805" y="396502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atas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9517" y="396500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kiri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39229" y="396500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kanan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41816" y="396499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bawah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21991" y="2987296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6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−(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16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16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91" y="2987296"/>
                <a:ext cx="2492062" cy="1034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859805" y="1691899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49517" y="169189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39229" y="169189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41816" y="1691896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49517" y="2987296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𝐵𝑖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17" y="2987296"/>
                <a:ext cx="2492062" cy="1034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93975" y="2987293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𝐶𝑖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75" y="2987293"/>
                <a:ext cx="2492062" cy="1034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221501" y="2987293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𝐷𝑖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501" y="2987293"/>
                <a:ext cx="2492062" cy="1034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239112" y="4282689"/>
            <a:ext cx="11724084" cy="1310368"/>
            <a:chOff x="239112" y="4282689"/>
            <a:chExt cx="11724084" cy="131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Parallelogram 23"/>
                <p:cNvSpPr/>
                <p:nvPr/>
              </p:nvSpPr>
              <p:spPr>
                <a:xfrm>
                  <a:off x="3110251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Parallelogram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251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Parallelogram 24"/>
                <p:cNvSpPr/>
                <p:nvPr/>
              </p:nvSpPr>
              <p:spPr>
                <a:xfrm>
                  <a:off x="8852530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Parallelogram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530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Parallelogram 25"/>
                <p:cNvSpPr/>
                <p:nvPr/>
              </p:nvSpPr>
              <p:spPr>
                <a:xfrm>
                  <a:off x="5984376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Parallelogram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4376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Parallelogram 26"/>
                <p:cNvSpPr/>
                <p:nvPr/>
              </p:nvSpPr>
              <p:spPr>
                <a:xfrm>
                  <a:off x="239112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Parallelogram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12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39112" y="5946074"/>
            <a:ext cx="8982389" cy="911926"/>
            <a:chOff x="239112" y="5946074"/>
            <a:chExt cx="8982389" cy="911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Parallelogram 29"/>
                <p:cNvSpPr/>
                <p:nvPr/>
              </p:nvSpPr>
              <p:spPr>
                <a:xfrm>
                  <a:off x="2489200" y="5946075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B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kiri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Parallelogram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200" y="5946075"/>
                  <a:ext cx="2250088" cy="911925"/>
                </a:xfrm>
                <a:prstGeom prst="parallelogram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Parallelogram 30"/>
                <p:cNvSpPr/>
                <p:nvPr/>
              </p:nvSpPr>
              <p:spPr>
                <a:xfrm>
                  <a:off x="6971413" y="5946075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bawah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Parallelogram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413" y="5946075"/>
                  <a:ext cx="2250088" cy="911925"/>
                </a:xfrm>
                <a:prstGeom prst="parallelogram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Parallelogram 31"/>
                <p:cNvSpPr/>
                <p:nvPr/>
              </p:nvSpPr>
              <p:spPr>
                <a:xfrm>
                  <a:off x="4739288" y="5946074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kanan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Parallelogram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288" y="5946074"/>
                  <a:ext cx="2250088" cy="911925"/>
                </a:xfrm>
                <a:prstGeom prst="parallelogram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Parallelogram 32"/>
                <p:cNvSpPr/>
                <p:nvPr/>
              </p:nvSpPr>
              <p:spPr>
                <a:xfrm>
                  <a:off x="239112" y="5946075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A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atas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Parallelogram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12" y="5946075"/>
                  <a:ext cx="2250088" cy="911925"/>
                </a:xfrm>
                <a:prstGeom prst="parallelogram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68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87471" y="-1518937"/>
            <a:ext cx="2099072" cy="4981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4987471" y="-660229"/>
            <a:ext cx="2099734" cy="68284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Citra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7007" y="401242"/>
            <a:ext cx="2540000" cy="896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2x2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6" name="Rectangle 795"/>
              <p:cNvSpPr/>
              <p:nvPr/>
            </p:nvSpPr>
            <p:spPr>
              <a:xfrm>
                <a:off x="4036372" y="2729287"/>
                <a:ext cx="4001269" cy="896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=rata-rata </a:t>
                </a:r>
                <a:r>
                  <a:rPr lang="en-US" dirty="0" err="1" smtClean="0"/>
                  <a:t>intensitas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blok</a:t>
                </a: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=standar </a:t>
                </a:r>
                <a:r>
                  <a:rPr lang="en-US" dirty="0" err="1" smtClean="0"/>
                  <a:t>deviasi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intensitas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blok</a:t>
                </a:r>
                <a:endParaRPr lang="en-US" dirty="0"/>
              </a:p>
            </p:txBody>
          </p:sp>
        </mc:Choice>
        <mc:Fallback xmlns="">
          <p:sp>
            <p:nvSpPr>
              <p:cNvPr id="796" name="Rectangle 7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72" y="2729287"/>
                <a:ext cx="4001269" cy="896441"/>
              </a:xfrm>
              <a:prstGeom prst="rect">
                <a:avLst/>
              </a:prstGeom>
              <a:blipFill rotWithShape="0">
                <a:blip r:embed="rId2"/>
                <a:stretch>
                  <a:fillRect r="-910" b="-120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6" name="Group 805"/>
          <p:cNvGrpSpPr/>
          <p:nvPr/>
        </p:nvGrpSpPr>
        <p:grpSpPr>
          <a:xfrm>
            <a:off x="9711540" y="-844732"/>
            <a:ext cx="1825940" cy="1051847"/>
            <a:chOff x="5980327" y="2182420"/>
            <a:chExt cx="1825940" cy="1051847"/>
          </a:xfrm>
        </p:grpSpPr>
        <p:sp>
          <p:nvSpPr>
            <p:cNvPr id="807" name="Rectangle 806"/>
            <p:cNvSpPr/>
            <p:nvPr/>
          </p:nvSpPr>
          <p:spPr>
            <a:xfrm>
              <a:off x="5980327" y="2182420"/>
              <a:ext cx="1825940" cy="1051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6183527" y="2182420"/>
              <a:ext cx="1419540" cy="1051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Menghitung</a:t>
              </a:r>
              <a:r>
                <a:rPr lang="en-US" dirty="0" smtClean="0"/>
                <a:t> </a:t>
              </a:r>
              <a:r>
                <a:rPr lang="en-US" dirty="0" err="1" smtClean="0"/>
                <a:t>korelasi</a:t>
              </a:r>
              <a:r>
                <a:rPr lang="en-US" dirty="0" smtClean="0"/>
                <a:t> </a:t>
              </a:r>
              <a:r>
                <a:rPr lang="en-US" dirty="0" err="1" smtClean="0"/>
                <a:t>lokal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9" name="Parallelogram 808"/>
              <p:cNvSpPr/>
              <p:nvPr/>
            </p:nvSpPr>
            <p:spPr>
              <a:xfrm>
                <a:off x="4987471" y="1672064"/>
                <a:ext cx="2099734" cy="682842"/>
              </a:xfrm>
              <a:prstGeom prst="parallelogram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I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Intensitas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blok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9" name="Parallelogram 8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71" y="1672064"/>
                <a:ext cx="2099734" cy="682842"/>
              </a:xfrm>
              <a:prstGeom prst="parallelogram">
                <a:avLst/>
              </a:prstGeom>
              <a:blipFill rotWithShape="0">
                <a:blip r:embed="rId3"/>
                <a:stretch>
                  <a:fillRect t="-877" b="-43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9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153942" y="193051"/>
            <a:ext cx="4230948" cy="5315250"/>
            <a:chOff x="3153942" y="193051"/>
            <a:chExt cx="4230948" cy="5315250"/>
          </a:xfrm>
        </p:grpSpPr>
        <p:sp>
          <p:nvSpPr>
            <p:cNvPr id="4" name="Rounded Rectangle 3"/>
            <p:cNvSpPr/>
            <p:nvPr/>
          </p:nvSpPr>
          <p:spPr>
            <a:xfrm>
              <a:off x="4445869" y="193051"/>
              <a:ext cx="1659794" cy="35909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Mulai</a:t>
              </a:r>
              <a:endParaRPr lang="en-US" sz="1400" dirty="0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4445869" y="812009"/>
              <a:ext cx="1660318" cy="49219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Input Citra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1542" y="1577118"/>
              <a:ext cx="2008448" cy="6461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Membagi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citra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menjadi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blok</a:t>
              </a:r>
              <a:r>
                <a:rPr lang="en-US" sz="1400" dirty="0" smtClean="0"/>
                <a:t> 2x2 (</a:t>
              </a:r>
              <a:r>
                <a:rPr lang="en-US" sz="1400" dirty="0" err="1" smtClean="0"/>
                <a:t>x,y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53942" y="2661290"/>
              <a:ext cx="2008448" cy="52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A= </a:t>
              </a:r>
              <a:r>
                <a:rPr lang="en-US" sz="1400" dirty="0" err="1"/>
                <a:t>intensitas</a:t>
              </a:r>
              <a:r>
                <a:rPr lang="en-US" sz="1400" dirty="0"/>
                <a:t> </a:t>
              </a:r>
              <a:r>
                <a:rPr lang="en-US" sz="1400" dirty="0" err="1"/>
                <a:t>terbesar</a:t>
              </a:r>
              <a:r>
                <a:rPr lang="en-US" sz="1400" dirty="0"/>
                <a:t> </a:t>
              </a:r>
              <a:r>
                <a:rPr lang="en-US" sz="1400" dirty="0" err="1"/>
                <a:t>dalam</a:t>
              </a:r>
              <a:r>
                <a:rPr lang="en-US" sz="1400" dirty="0"/>
                <a:t> </a:t>
              </a:r>
              <a:r>
                <a:rPr lang="en-US" sz="1400" dirty="0" err="1"/>
                <a:t>blok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76442" y="2661290"/>
              <a:ext cx="2008448" cy="52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B=</a:t>
              </a:r>
              <a:r>
                <a:rPr lang="en-US" sz="1400" dirty="0" err="1"/>
                <a:t>Jumlah</a:t>
              </a:r>
              <a:r>
                <a:rPr lang="en-US" sz="1400" dirty="0"/>
                <a:t> </a:t>
              </a:r>
              <a:r>
                <a:rPr lang="en-US" sz="1400" dirty="0" err="1"/>
                <a:t>Intensitas</a:t>
              </a:r>
              <a:r>
                <a:rPr lang="en-US" sz="1400" dirty="0"/>
                <a:t> </a:t>
              </a:r>
              <a:r>
                <a:rPr lang="en-US" sz="1400" dirty="0" err="1"/>
                <a:t>dalam</a:t>
              </a:r>
              <a:r>
                <a:rPr lang="en-US" sz="1400" dirty="0"/>
                <a:t> </a:t>
              </a:r>
              <a:r>
                <a:rPr lang="en-US" sz="1400" dirty="0" err="1"/>
                <a:t>blok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1542" y="3625716"/>
              <a:ext cx="2008448" cy="52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BDIP (</a:t>
              </a:r>
              <a:r>
                <a:rPr lang="en-US" sz="1400" dirty="0" err="1" smtClean="0"/>
                <a:t>x,y</a:t>
              </a:r>
              <a:r>
                <a:rPr lang="en-US" sz="1400" dirty="0" smtClean="0"/>
                <a:t>) </a:t>
              </a:r>
              <a:r>
                <a:rPr lang="en-US" sz="1400" dirty="0"/>
                <a:t>= 4 – (A/B)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45869" y="5149203"/>
              <a:ext cx="1659794" cy="35909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Selesai</a:t>
              </a:r>
              <a:endParaRPr lang="en-US" sz="1400" dirty="0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4445869" y="4404568"/>
              <a:ext cx="1660318" cy="49219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BDIP (</a:t>
              </a:r>
              <a:r>
                <a:rPr lang="en-US" sz="1400" dirty="0" err="1" smtClean="0"/>
                <a:t>x,y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0"/>
            </p:cNvCxnSpPr>
            <p:nvPr/>
          </p:nvCxnSpPr>
          <p:spPr>
            <a:xfrm>
              <a:off x="5275766" y="552149"/>
              <a:ext cx="262" cy="259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4"/>
              <a:endCxn id="6" idx="0"/>
            </p:cNvCxnSpPr>
            <p:nvPr/>
          </p:nvCxnSpPr>
          <p:spPr>
            <a:xfrm flipH="1">
              <a:off x="5275766" y="1304202"/>
              <a:ext cx="262" cy="2729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1" idx="0"/>
            </p:cNvCxnSpPr>
            <p:nvPr/>
          </p:nvCxnSpPr>
          <p:spPr>
            <a:xfrm>
              <a:off x="5275766" y="4152126"/>
              <a:ext cx="262" cy="2524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 flipH="1">
              <a:off x="5275766" y="4896761"/>
              <a:ext cx="262" cy="2524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" idx="2"/>
              <a:endCxn id="7" idx="0"/>
            </p:cNvCxnSpPr>
            <p:nvPr/>
          </p:nvCxnSpPr>
          <p:spPr>
            <a:xfrm rot="5400000">
              <a:off x="4497958" y="1883482"/>
              <a:ext cx="438016" cy="1117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6" idx="2"/>
              <a:endCxn id="8" idx="0"/>
            </p:cNvCxnSpPr>
            <p:nvPr/>
          </p:nvCxnSpPr>
          <p:spPr>
            <a:xfrm rot="16200000" flipH="1">
              <a:off x="5609208" y="1889832"/>
              <a:ext cx="438016" cy="1104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7" idx="2"/>
              <a:endCxn id="9" idx="0"/>
            </p:cNvCxnSpPr>
            <p:nvPr/>
          </p:nvCxnSpPr>
          <p:spPr>
            <a:xfrm rot="16200000" flipH="1">
              <a:off x="4497958" y="2847908"/>
              <a:ext cx="438016" cy="1117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8" idx="2"/>
              <a:endCxn id="9" idx="0"/>
            </p:cNvCxnSpPr>
            <p:nvPr/>
          </p:nvCxnSpPr>
          <p:spPr>
            <a:xfrm rot="5400000">
              <a:off x="5609208" y="2854258"/>
              <a:ext cx="438016" cy="1104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1243453" y="-2481569"/>
            <a:ext cx="9821333" cy="11465549"/>
            <a:chOff x="1304413" y="-4106104"/>
            <a:chExt cx="9821333" cy="11465549"/>
          </a:xfrm>
        </p:grpSpPr>
        <p:cxnSp>
          <p:nvCxnSpPr>
            <p:cNvPr id="138" name="Straight Arrow Connector 137"/>
            <p:cNvCxnSpPr>
              <a:stCxn id="64" idx="2"/>
              <a:endCxn id="134" idx="0"/>
            </p:cNvCxnSpPr>
            <p:nvPr/>
          </p:nvCxnSpPr>
          <p:spPr>
            <a:xfrm>
              <a:off x="6166468" y="5132419"/>
              <a:ext cx="0" cy="241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4" idx="2"/>
              <a:endCxn id="139" idx="0"/>
            </p:cNvCxnSpPr>
            <p:nvPr/>
          </p:nvCxnSpPr>
          <p:spPr>
            <a:xfrm>
              <a:off x="6166468" y="6019862"/>
              <a:ext cx="3817" cy="232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39" idx="4"/>
              <a:endCxn id="144" idx="0"/>
            </p:cNvCxnSpPr>
            <p:nvPr/>
          </p:nvCxnSpPr>
          <p:spPr>
            <a:xfrm>
              <a:off x="6170285" y="6744405"/>
              <a:ext cx="261" cy="255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1304413" y="-4106104"/>
              <a:ext cx="9821333" cy="11465549"/>
              <a:chOff x="1168400" y="-5358665"/>
              <a:chExt cx="9821333" cy="1146554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428229" y="-5358665"/>
                <a:ext cx="9341371" cy="11465549"/>
                <a:chOff x="378362" y="-7320036"/>
                <a:chExt cx="11813638" cy="15906674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378362" y="-7320036"/>
                  <a:ext cx="11813638" cy="12817020"/>
                  <a:chOff x="99564" y="-4228692"/>
                  <a:chExt cx="11813638" cy="12817020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99564" y="1540988"/>
                    <a:ext cx="11813638" cy="7047340"/>
                    <a:chOff x="88377" y="-609546"/>
                    <a:chExt cx="11813638" cy="7047340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348664" y="-605047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atas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 = (x-1,y+0)</a:t>
                      </a:r>
                      <a:endParaRPr lang="en-US" sz="1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Parallelogram 12"/>
                        <p:cNvSpPr/>
                        <p:nvPr/>
                      </p:nvSpPr>
                      <p:spPr>
                        <a:xfrm>
                          <a:off x="350257" y="808902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atas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Parallelogram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0257" y="808902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88377" y="3470401"/>
                          <a:ext cx="2791960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6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6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2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𝐴𝑖</m:t>
                                            </m:r>
                                          </m:e>
                                        </m:d>
                                        <m:r>
                                          <a:rPr lang="en-US" sz="1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377" y="3470401"/>
                          <a:ext cx="2791960" cy="1034364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3254587" y="-605047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kiri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 = (x+0,y-1)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Parallelogram 9"/>
                        <p:cNvSpPr/>
                        <p:nvPr/>
                      </p:nvSpPr>
                      <p:spPr>
                        <a:xfrm>
                          <a:off x="3266756" y="817656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kiri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Parallelogram 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66756" y="817656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2996475" y="3470401"/>
                          <a:ext cx="2796854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6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6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2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𝐵𝑖</m:t>
                                            </m:r>
                                          </m:e>
                                        </m:d>
                                        <m:r>
                                          <a:rPr lang="en-US" sz="1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" name="Rectangle 1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96475" y="3470401"/>
                          <a:ext cx="2796854" cy="1034364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231685" y="-609546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kanan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)=(x+0,y+1)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Parallelogram 11"/>
                        <p:cNvSpPr/>
                        <p:nvPr/>
                      </p:nvSpPr>
                      <p:spPr>
                        <a:xfrm>
                          <a:off x="6240666" y="804402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latin typeface="Cambria Math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/>
                                  <m:t>kanan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Parallelogram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0666" y="804402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5877541" y="3470397"/>
                          <a:ext cx="2998334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4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𝐶𝑖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𝐶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0" name="Rectangle 1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77541" y="3470397"/>
                          <a:ext cx="2998334" cy="1034364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291694" y="-609546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bawah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)=(x+1,y+0)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Parallelogram 10"/>
                        <p:cNvSpPr/>
                        <p:nvPr/>
                      </p:nvSpPr>
                      <p:spPr>
                        <a:xfrm>
                          <a:off x="9304066" y="804404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latin typeface="Cambria Math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/>
                                  <m:t>bawah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Parallelogram 1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04066" y="804404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8956205" y="3470398"/>
                          <a:ext cx="2945810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4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𝐷𝑖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1" name="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56205" y="3470398"/>
                          <a:ext cx="2945810" cy="1034364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6" name="Straight Arrow Connector 25"/>
                    <p:cNvCxnSpPr>
                      <a:stCxn id="5" idx="2"/>
                      <a:endCxn id="13" idx="0"/>
                    </p:cNvCxnSpPr>
                    <p:nvPr/>
                  </p:nvCxnSpPr>
                  <p:spPr>
                    <a:xfrm>
                      <a:off x="1475301" y="380569"/>
                      <a:ext cx="0" cy="42833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>
                      <a:stCxn id="6" idx="2"/>
                      <a:endCxn id="10" idx="0"/>
                    </p:cNvCxnSpPr>
                    <p:nvPr/>
                  </p:nvCxnSpPr>
                  <p:spPr>
                    <a:xfrm>
                      <a:off x="4381224" y="380569"/>
                      <a:ext cx="10576" cy="4370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>
                      <a:stCxn id="7" idx="2"/>
                      <a:endCxn id="12" idx="0"/>
                    </p:cNvCxnSpPr>
                    <p:nvPr/>
                  </p:nvCxnSpPr>
                  <p:spPr>
                    <a:xfrm>
                      <a:off x="7358322" y="376070"/>
                      <a:ext cx="7388" cy="42833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/>
                    <p:cNvCxnSpPr>
                      <a:stCxn id="8" idx="2"/>
                      <a:endCxn id="11" idx="0"/>
                    </p:cNvCxnSpPr>
                    <p:nvPr/>
                  </p:nvCxnSpPr>
                  <p:spPr>
                    <a:xfrm>
                      <a:off x="10418331" y="376070"/>
                      <a:ext cx="10779" cy="4283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/>
                    <p:cNvCxnSpPr>
                      <a:stCxn id="13" idx="4"/>
                      <a:endCxn id="89" idx="0"/>
                    </p:cNvCxnSpPr>
                    <p:nvPr/>
                  </p:nvCxnSpPr>
                  <p:spPr>
                    <a:xfrm>
                      <a:off x="1475301" y="1720827"/>
                      <a:ext cx="9187" cy="36954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/>
                    <p:cNvCxnSpPr>
                      <a:stCxn id="10" idx="4"/>
                      <a:endCxn id="90" idx="0"/>
                    </p:cNvCxnSpPr>
                    <p:nvPr/>
                  </p:nvCxnSpPr>
                  <p:spPr>
                    <a:xfrm>
                      <a:off x="4391800" y="1729581"/>
                      <a:ext cx="2476" cy="3562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/>
                    <p:cNvCxnSpPr>
                      <a:stCxn id="12" idx="4"/>
                      <a:endCxn id="91" idx="0"/>
                    </p:cNvCxnSpPr>
                    <p:nvPr/>
                  </p:nvCxnSpPr>
                  <p:spPr>
                    <a:xfrm>
                      <a:off x="7365710" y="1716327"/>
                      <a:ext cx="1799" cy="36954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>
                      <a:stCxn id="11" idx="4"/>
                      <a:endCxn id="92" idx="0"/>
                    </p:cNvCxnSpPr>
                    <p:nvPr/>
                  </p:nvCxnSpPr>
                  <p:spPr>
                    <a:xfrm flipH="1">
                      <a:off x="10427518" y="1716329"/>
                      <a:ext cx="1592" cy="36954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4394145" y="5452178"/>
                          <a:ext cx="3028947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 smtClean="0"/>
                            <a:t>Max= </a:t>
                          </a:r>
                          <a:r>
                            <a:rPr lang="en-US" sz="1400" dirty="0" err="1" smtClean="0"/>
                            <a:t>mencari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nilai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mr-IN" sz="1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terbesar</a:t>
                          </a:r>
                          <a:endParaRPr lang="en-US" sz="1400" dirty="0" smtClean="0"/>
                        </a:p>
                        <a:p>
                          <a:pPr algn="ctr"/>
                          <a:r>
                            <a:rPr lang="en-US" sz="1400" dirty="0" smtClean="0"/>
                            <a:t>Min= mencari </a:t>
                          </a:r>
                          <a:r>
                            <a:rPr lang="en-US" sz="1400" dirty="0" err="1" smtClean="0"/>
                            <a:t>nilai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mr-IN" sz="1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terkecil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4145" y="5452178"/>
                          <a:ext cx="3028947" cy="985616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1484357" y="4504761"/>
                      <a:ext cx="8944754" cy="947418"/>
                      <a:chOff x="1484357" y="4504761"/>
                      <a:chExt cx="8944754" cy="947418"/>
                    </a:xfrm>
                  </p:grpSpPr>
                  <p:cxnSp>
                    <p:nvCxnSpPr>
                      <p:cNvPr id="66" name="Elbow Connector 65"/>
                      <p:cNvCxnSpPr>
                        <a:stCxn id="18" idx="2"/>
                        <a:endCxn id="64" idx="0"/>
                      </p:cNvCxnSpPr>
                      <p:nvPr/>
                    </p:nvCxnSpPr>
                    <p:spPr>
                      <a:xfrm rot="16200000" flipH="1">
                        <a:off x="3222782" y="2766342"/>
                        <a:ext cx="947412" cy="4424261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Elbow Connector 67"/>
                      <p:cNvCxnSpPr>
                        <a:stCxn id="19" idx="2"/>
                        <a:endCxn id="64" idx="0"/>
                      </p:cNvCxnSpPr>
                      <p:nvPr/>
                    </p:nvCxnSpPr>
                    <p:spPr>
                      <a:xfrm rot="16200000" flipH="1">
                        <a:off x="4678054" y="4221613"/>
                        <a:ext cx="947412" cy="1513716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Elbow Connector 69"/>
                      <p:cNvCxnSpPr>
                        <a:stCxn id="20" idx="2"/>
                        <a:endCxn id="64" idx="0"/>
                      </p:cNvCxnSpPr>
                      <p:nvPr/>
                    </p:nvCxnSpPr>
                    <p:spPr>
                      <a:xfrm rot="5400000">
                        <a:off x="6168956" y="4244426"/>
                        <a:ext cx="947417" cy="1468089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Elbow Connector 71"/>
                      <p:cNvCxnSpPr>
                        <a:stCxn id="21" idx="2"/>
                        <a:endCxn id="64" idx="0"/>
                      </p:cNvCxnSpPr>
                      <p:nvPr/>
                    </p:nvCxnSpPr>
                    <p:spPr>
                      <a:xfrm rot="5400000">
                        <a:off x="7695156" y="2718224"/>
                        <a:ext cx="947417" cy="4520492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357851" y="2090368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A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A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7851" y="2090368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t="-2542" b="-1271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3267639" y="2085869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B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B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0" name="Rectangle 8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67639" y="2085869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t="-1681" b="-12605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6240872" y="2085869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C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C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1" name="Rectangle 9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0872" y="2085869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t="-1681" b="-12605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9300881" y="2085869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D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D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2" name="Rectangle 9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00881" y="2085869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t="-1681" b="-12605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8" name="Straight Arrow Connector 97"/>
                    <p:cNvCxnSpPr>
                      <a:stCxn id="89" idx="2"/>
                      <a:endCxn id="18" idx="0"/>
                    </p:cNvCxnSpPr>
                    <p:nvPr/>
                  </p:nvCxnSpPr>
                  <p:spPr>
                    <a:xfrm flipH="1">
                      <a:off x="1484357" y="3075984"/>
                      <a:ext cx="131" cy="39441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/>
                    <p:cNvCxnSpPr>
                      <a:stCxn id="90" idx="2"/>
                      <a:endCxn id="19" idx="0"/>
                    </p:cNvCxnSpPr>
                    <p:nvPr/>
                  </p:nvCxnSpPr>
                  <p:spPr>
                    <a:xfrm>
                      <a:off x="4394276" y="3071485"/>
                      <a:ext cx="626" cy="398916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/>
                    <p:cNvCxnSpPr>
                      <a:stCxn id="91" idx="2"/>
                      <a:endCxn id="20" idx="0"/>
                    </p:cNvCxnSpPr>
                    <p:nvPr/>
                  </p:nvCxnSpPr>
                  <p:spPr>
                    <a:xfrm>
                      <a:off x="7367509" y="3071485"/>
                      <a:ext cx="9199" cy="398912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Arrow Connector 103"/>
                    <p:cNvCxnSpPr>
                      <a:stCxn id="92" idx="2"/>
                      <a:endCxn id="21" idx="0"/>
                    </p:cNvCxnSpPr>
                    <p:nvPr/>
                  </p:nvCxnSpPr>
                  <p:spPr>
                    <a:xfrm>
                      <a:off x="10427518" y="3071485"/>
                      <a:ext cx="1592" cy="398913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Rounded Rectangle 108"/>
                  <p:cNvSpPr/>
                  <p:nvPr/>
                </p:nvSpPr>
                <p:spPr>
                  <a:xfrm>
                    <a:off x="4739628" y="-4228692"/>
                    <a:ext cx="2099072" cy="498193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/>
                      <a:t>Mulai</a:t>
                    </a:r>
                    <a:endParaRPr lang="en-US" sz="1400" dirty="0"/>
                  </a:p>
                </p:txBody>
              </p:sp>
              <p:sp>
                <p:nvSpPr>
                  <p:cNvPr id="110" name="Parallelogram 109"/>
                  <p:cNvSpPr/>
                  <p:nvPr/>
                </p:nvSpPr>
                <p:spPr>
                  <a:xfrm>
                    <a:off x="4739628" y="-3369984"/>
                    <a:ext cx="2099734" cy="682842"/>
                  </a:xfrm>
                  <a:prstGeom prst="parallelogram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Input Citra</a:t>
                    </a:r>
                    <a:endParaRPr lang="en-US" sz="1400" dirty="0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519164" y="-2308513"/>
                    <a:ext cx="2540000" cy="8964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/>
                      <a:t>Membagi</a:t>
                    </a:r>
                    <a:r>
                      <a:rPr lang="en-US" sz="1400" dirty="0" smtClean="0"/>
                      <a:t> </a:t>
                    </a:r>
                    <a:r>
                      <a:rPr lang="en-US" sz="1400" dirty="0" err="1" smtClean="0"/>
                      <a:t>citra</a:t>
                    </a:r>
                    <a:r>
                      <a:rPr lang="en-US" sz="1400" dirty="0" smtClean="0"/>
                      <a:t> </a:t>
                    </a:r>
                    <a:r>
                      <a:rPr lang="en-US" sz="1400" dirty="0" err="1" smtClean="0"/>
                      <a:t>menjadi</a:t>
                    </a:r>
                    <a:r>
                      <a:rPr lang="en-US" sz="1400" dirty="0" smtClean="0"/>
                      <a:t> </a:t>
                    </a:r>
                    <a:r>
                      <a:rPr lang="en-US" sz="1400" dirty="0" err="1" smtClean="0"/>
                      <a:t>blok</a:t>
                    </a:r>
                    <a:r>
                      <a:rPr lang="en-US" sz="1400" dirty="0" smtClean="0"/>
                      <a:t> 2x2</a:t>
                    </a:r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3805462" y="19532"/>
                        <a:ext cx="4001269" cy="89644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1400" dirty="0" smtClean="0"/>
                          <a:t>=rata-rata </a:t>
                        </a:r>
                        <a:r>
                          <a:rPr lang="en-US" sz="1400" dirty="0" err="1" smtClean="0"/>
                          <a:t>intensitas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dalam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blok</a:t>
                        </a:r>
                        <a:endParaRPr lang="en-US" sz="1400" dirty="0" smtClean="0"/>
                      </a:p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oMath>
                        </a14:m>
                        <a:r>
                          <a:rPr lang="en-US" sz="1400" dirty="0" smtClean="0"/>
                          <a:t>=standar </a:t>
                        </a:r>
                        <a:r>
                          <a:rPr lang="en-US" sz="1400" dirty="0" err="1" smtClean="0"/>
                          <a:t>deviasi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intensitas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dalam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blok</a:t>
                        </a:r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2" name="Rectangle 1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5462" y="19532"/>
                        <a:ext cx="4001269" cy="896441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t="-3704" b="-13889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Parallelogram 112"/>
                      <p:cNvSpPr/>
                      <p:nvPr/>
                    </p:nvSpPr>
                    <p:spPr>
                      <a:xfrm>
                        <a:off x="4638030" y="-1037691"/>
                        <a:ext cx="2319536" cy="682842"/>
                      </a:xfrm>
                      <a:prstGeom prst="parallelogram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latin typeface="Times" charset="0"/>
                            <a:ea typeface="Times" charset="0"/>
                            <a:cs typeface="Times" charset="0"/>
                          </a:rPr>
                          <a:t>I</a:t>
                        </a:r>
                        <a:r>
                          <a:rPr lang="en-US" sz="1400" dirty="0" smtClean="0"/>
                          <a:t>(</a:t>
                        </a:r>
                        <a:r>
                          <a:rPr lang="en-US" sz="1400" dirty="0" err="1" smtClean="0"/>
                          <a:t>x,y</a:t>
                        </a:r>
                        <a:r>
                          <a:rPr lang="en-US" sz="1400" dirty="0" smtClean="0"/>
                          <a:t>)=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400" dirty="0" smtClean="0"/>
                              <m:t>Intensitas</m:t>
                            </m:r>
                            <m:r>
                              <m:rPr>
                                <m:nor/>
                              </m:rPr>
                              <a:rPr lang="en-US" sz="14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dirty="0" smtClean="0"/>
                              <m:t>blok</m:t>
                            </m:r>
                          </m:oMath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3" name="Parallelogram 1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8030" y="-1037691"/>
                        <a:ext cx="2319536" cy="682842"/>
                      </a:xfrm>
                      <a:prstGeom prst="parallelogram">
                        <a:avLst/>
                      </a:prstGeom>
                      <a:blipFill rotWithShape="0">
                        <a:blip r:embed="rId16"/>
                        <a:stretch>
                          <a:fillRect t="-3614" b="-8434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5" name="Straight Arrow Connector 114"/>
                  <p:cNvCxnSpPr>
                    <a:stCxn id="109" idx="2"/>
                    <a:endCxn id="110" idx="0"/>
                  </p:cNvCxnSpPr>
                  <p:nvPr/>
                </p:nvCxnSpPr>
                <p:spPr>
                  <a:xfrm>
                    <a:off x="5789164" y="-3730499"/>
                    <a:ext cx="331" cy="3605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>
                    <a:stCxn id="110" idx="4"/>
                    <a:endCxn id="110" idx="4"/>
                  </p:cNvCxnSpPr>
                  <p:nvPr/>
                </p:nvCxnSpPr>
                <p:spPr>
                  <a:xfrm>
                    <a:off x="5789495" y="-2687142"/>
                    <a:ext cx="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>
                    <a:stCxn id="110" idx="4"/>
                    <a:endCxn id="111" idx="0"/>
                  </p:cNvCxnSpPr>
                  <p:nvPr/>
                </p:nvCxnSpPr>
                <p:spPr>
                  <a:xfrm flipH="1">
                    <a:off x="5789164" y="-2687142"/>
                    <a:ext cx="331" cy="37862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>
                    <a:stCxn id="111" idx="2"/>
                    <a:endCxn id="113" idx="0"/>
                  </p:cNvCxnSpPr>
                  <p:nvPr/>
                </p:nvCxnSpPr>
                <p:spPr>
                  <a:xfrm>
                    <a:off x="5789164" y="-1412072"/>
                    <a:ext cx="8634" cy="37438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/>
                  <p:cNvCxnSpPr>
                    <a:stCxn id="113" idx="4"/>
                    <a:endCxn id="112" idx="0"/>
                  </p:cNvCxnSpPr>
                  <p:nvPr/>
                </p:nvCxnSpPr>
                <p:spPr>
                  <a:xfrm>
                    <a:off x="5797798" y="-354849"/>
                    <a:ext cx="8299" cy="37438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1486488" y="915972"/>
                    <a:ext cx="8943030" cy="629516"/>
                    <a:chOff x="1486488" y="915972"/>
                    <a:chExt cx="8943030" cy="629516"/>
                  </a:xfrm>
                </p:grpSpPr>
                <p:cxnSp>
                  <p:nvCxnSpPr>
                    <p:cNvPr id="125" name="Elbow Connector 124"/>
                    <p:cNvCxnSpPr>
                      <a:stCxn id="112" idx="2"/>
                      <a:endCxn id="5" idx="0"/>
                    </p:cNvCxnSpPr>
                    <p:nvPr/>
                  </p:nvCxnSpPr>
                  <p:spPr>
                    <a:xfrm rot="5400000">
                      <a:off x="3331536" y="-929074"/>
                      <a:ext cx="629514" cy="4319609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Elbow Connector 126"/>
                    <p:cNvCxnSpPr>
                      <a:stCxn id="112" idx="2"/>
                      <a:endCxn id="6" idx="0"/>
                    </p:cNvCxnSpPr>
                    <p:nvPr/>
                  </p:nvCxnSpPr>
                  <p:spPr>
                    <a:xfrm rot="5400000">
                      <a:off x="4784497" y="523887"/>
                      <a:ext cx="629514" cy="1413686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Elbow Connector 128"/>
                    <p:cNvCxnSpPr>
                      <a:stCxn id="112" idx="2"/>
                      <a:endCxn id="7" idx="0"/>
                    </p:cNvCxnSpPr>
                    <p:nvPr/>
                  </p:nvCxnSpPr>
                  <p:spPr>
                    <a:xfrm rot="16200000" flipH="1">
                      <a:off x="6275296" y="446774"/>
                      <a:ext cx="625015" cy="1563412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Elbow Connector 130"/>
                    <p:cNvCxnSpPr>
                      <a:stCxn id="112" idx="2"/>
                      <a:endCxn id="8" idx="0"/>
                    </p:cNvCxnSpPr>
                    <p:nvPr/>
                  </p:nvCxnSpPr>
                  <p:spPr>
                    <a:xfrm rot="16200000" flipH="1">
                      <a:off x="7805300" y="-1083231"/>
                      <a:ext cx="625015" cy="4623421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4684130" y="5831733"/>
                  <a:ext cx="3028947" cy="8964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BVLC(</a:t>
                  </a:r>
                  <a:r>
                    <a:rPr lang="en-US" sz="1400" dirty="0" err="1" smtClean="0"/>
                    <a:t>x,y</a:t>
                  </a:r>
                  <a:r>
                    <a:rPr lang="en-US" sz="1400" dirty="0" smtClean="0"/>
                    <a:t>)=Max - Min</a:t>
                  </a:r>
                  <a:endParaRPr lang="en-US" sz="1400" dirty="0"/>
                </a:p>
              </p:txBody>
            </p:sp>
            <p:sp>
              <p:nvSpPr>
                <p:cNvPr id="139" name="Parallelogram 138"/>
                <p:cNvSpPr/>
                <p:nvPr/>
              </p:nvSpPr>
              <p:spPr>
                <a:xfrm>
                  <a:off x="5153563" y="7050524"/>
                  <a:ext cx="2099734" cy="682842"/>
                </a:xfrm>
                <a:prstGeom prst="parallelogram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ea typeface="Times" charset="0"/>
                      <a:cs typeface="Times" charset="0"/>
                    </a:rPr>
                    <a:t>BVLC(</a:t>
                  </a:r>
                  <a:r>
                    <a:rPr lang="en-US" sz="1400" dirty="0" err="1" smtClean="0">
                      <a:ea typeface="Times" charset="0"/>
                      <a:cs typeface="Times" charset="0"/>
                    </a:rPr>
                    <a:t>x,y</a:t>
                  </a:r>
                  <a:r>
                    <a:rPr lang="en-US" sz="1400" dirty="0" smtClean="0">
                      <a:ea typeface="Times" charset="0"/>
                      <a:cs typeface="Times" charset="0"/>
                    </a:rPr>
                    <a:t>)</a:t>
                  </a:r>
                  <a:endParaRPr lang="en-US" sz="1400" dirty="0"/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154225" y="8088445"/>
                  <a:ext cx="2099071" cy="49819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Selesai</a:t>
                  </a:r>
                  <a:endParaRPr lang="en-US" sz="1400" dirty="0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1168400" y="1574800"/>
                <a:ext cx="9821333" cy="15946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2800" baseline="30000" dirty="0" smtClean="0"/>
              </a:p>
              <a:p>
                <a:pPr algn="r"/>
                <a:endParaRPr lang="en-US" sz="2800" baseline="30000" dirty="0"/>
              </a:p>
              <a:p>
                <a:pPr algn="r"/>
                <a:endParaRPr lang="en-US" sz="2800" baseline="30000" dirty="0" smtClean="0"/>
              </a:p>
              <a:p>
                <a:pPr algn="r"/>
                <a:endParaRPr lang="en-US" sz="2800" baseline="30000" dirty="0"/>
              </a:p>
              <a:p>
                <a:pPr algn="r"/>
                <a:endParaRPr lang="en-US" sz="2800" baseline="30000" dirty="0"/>
              </a:p>
              <a:p>
                <a:pPr algn="r"/>
                <a:r>
                  <a:rPr lang="en-US" sz="2800" baseline="30000" dirty="0" err="1" smtClean="0"/>
                  <a:t>Menghitung</a:t>
                </a:r>
                <a:r>
                  <a:rPr lang="en-US" sz="2800" baseline="30000" dirty="0" smtClean="0"/>
                  <a:t> </a:t>
                </a:r>
                <a:r>
                  <a:rPr lang="en-US" sz="2800" baseline="30000" dirty="0" err="1" smtClean="0"/>
                  <a:t>koefisien</a:t>
                </a:r>
                <a:r>
                  <a:rPr lang="en-US" sz="2800" baseline="30000" dirty="0" smtClean="0"/>
                  <a:t> </a:t>
                </a:r>
                <a:r>
                  <a:rPr lang="en-US" sz="2800" baseline="30000" dirty="0" err="1" smtClean="0"/>
                  <a:t>korelasi</a:t>
                </a:r>
                <a:r>
                  <a:rPr lang="en-US" sz="2800" baseline="30000" dirty="0" smtClean="0"/>
                  <a:t> </a:t>
                </a:r>
                <a:r>
                  <a:rPr lang="en-US" sz="2800" baseline="30000" dirty="0" err="1" smtClean="0"/>
                  <a:t>lokal</a:t>
                </a:r>
                <a:endParaRPr lang="en-US" sz="2800" baseline="300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63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665072"/>
              </p:ext>
            </p:extLst>
          </p:nvPr>
        </p:nvGraphicFramePr>
        <p:xfrm>
          <a:off x="710184" y="-83248"/>
          <a:ext cx="10515600" cy="9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28"/>
                <a:gridCol w="1517904"/>
                <a:gridCol w="1060704"/>
                <a:gridCol w="1152144"/>
                <a:gridCol w="1847088"/>
                <a:gridCol w="3837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Jmlh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Rata-rata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Jmlh</a:t>
                      </a:r>
                      <a:r>
                        <a:rPr lang="en-US" dirty="0" smtClean="0"/>
                        <a:t> image yang </a:t>
                      </a:r>
                      <a:r>
                        <a:rPr lang="en-US" dirty="0" err="1" smtClean="0"/>
                        <a:t>ditampilkan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48.4792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59.3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28.1867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33.0833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42.1867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184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smtClean="0"/>
              <a:t>DIBUANG SAYANG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74722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760</Words>
  <Application>Microsoft Macintosh PowerPoint</Application>
  <PresentationFormat>Widescreen</PresentationFormat>
  <Paragraphs>192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Mangal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DIBUANG SAYANG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DEWA PUTU ARDI NUSAWAN</dc:creator>
  <cp:lastModifiedBy>Microsoft Office User</cp:lastModifiedBy>
  <cp:revision>35</cp:revision>
  <dcterms:created xsi:type="dcterms:W3CDTF">2017-04-27T07:15:36Z</dcterms:created>
  <dcterms:modified xsi:type="dcterms:W3CDTF">2017-05-23T04:59:05Z</dcterms:modified>
</cp:coreProperties>
</file>