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93991c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93991c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cce0b2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cce0b2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cce0b2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cce0b2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cce0b2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cce0b2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f76f9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f76f9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93991c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93991c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93991c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93991c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93991c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93991c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93991c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93991c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93991c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93991c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93991c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93991c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Anonymous Function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var fungsiPerkalian = function(angkaPertama, angkaKedua)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return angkaPertama * angkaKedua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console.log(fungsiPerkalian(2,4))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671600"/>
            <a:ext cx="85206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Math.PI (konstanta Pi, ~3.142...)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Math.E (angka Euler, ~2.718)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Math.LN2 (logaritma natural dari 2, ~0.693)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Math.LN10 (logaritma natural dari 10, ~2.303)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Math.LOG2E (logaritma basis 2 dari E, ~1.443)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Math.LOG10E (logaritma basis 10 dari E, ~0.434)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Math.SQRT1_2 (akar pangkat 2 dari 1/2, ~0.707)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1C2229"/>
                </a:solidFill>
                <a:highlight>
                  <a:srgbClr val="FFFFFF"/>
                </a:highlight>
              </a:rPr>
              <a:t>Math.SQRT2 (akar pangkat 2 dari 2, ~1.414)</a:t>
            </a:r>
            <a:endParaRPr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311700" y="115575"/>
            <a:ext cx="4681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/>
              <a:t>Math Object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780200"/>
            <a:ext cx="85206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Math.abs() // absolute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Math.floor() // pembulatan ke bawah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Math.ceil() // pembulatan ke atas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Math.round() // pembulatan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Math.trunc()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Math.min()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Math.max()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Math.pow()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400"/>
              <a:t>Math.random() </a:t>
            </a:r>
            <a:endParaRPr sz="1400"/>
          </a:p>
        </p:txBody>
      </p:sp>
      <p:sp>
        <p:nvSpPr>
          <p:cNvPr id="121" name="Google Shape;121;p24"/>
          <p:cNvSpPr txBox="1"/>
          <p:nvPr/>
        </p:nvSpPr>
        <p:spPr>
          <a:xfrm>
            <a:off x="311700" y="115575"/>
            <a:ext cx="4681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/>
              <a:t>Math Function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Latihan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Buat kalkulator sederhana menggunakan prompt atau input form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3000"/>
              <a:t>(kali, bagi, tambah, kurang)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3000"/>
              <a:t>parseInt(angka);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Sesi 11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Function/ 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Function adalah sebuah blok kode yang disusun sedemikian rupa untuk menjalankan sebuah tindakan. Blok kode ini dibuat untuk dapat bisa digunakan kembali.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Bentuk Penulisan Function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function functionName(</a:t>
            </a:r>
            <a:r>
              <a:rPr lang="id" sz="2400"/>
              <a:t>parameter 1, parameter 2, ...</a:t>
            </a:r>
            <a:r>
              <a:rPr lang="id" sz="2400"/>
              <a:t>) {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2400"/>
              <a:t>  Isi dari function berupa tindakan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2400"/>
              <a:t>  return expression;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tanpa return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function t</a:t>
            </a:r>
            <a:r>
              <a:rPr lang="id" sz="2400"/>
              <a:t>ampilkan</a:t>
            </a:r>
            <a:r>
              <a:rPr lang="id" sz="2400"/>
              <a:t>()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console.log("halo!");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tampilkan();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dengan return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function munculkanAngkaDua()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return 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var tampung = </a:t>
            </a:r>
            <a:r>
              <a:rPr lang="id" sz="2400"/>
              <a:t>munculkanAngkaDua();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console.log(tampung)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dengan parameter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function kalikanDua(angka)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return angka * 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var tampung = kalikanDua(2);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console.log(tampung)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dengan parameter lebih dari 1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function tampilkanAngka(angkaPertama, angkaKedua)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return angkaPertama + angkaKedua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console.log(tampilkanAngka(5,3))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dengan parameter default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49525"/>
            <a:ext cx="8198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function tampilkanAngka(angka = 1)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  return angka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console.log(tampilkanAngka(5)) // 5, sesuai dengan nilai parameter yang dikirim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/>
              <a:t>console.log(tampilkanAngka()) // 1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