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51f026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51f026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f76f9f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f76f9f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93991ce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93991c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93991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93991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93991ce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93991c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cce0b20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cce0b20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cce0b20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cce0b20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7e84c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87e84c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450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7675" y="4034125"/>
            <a:ext cx="74463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rgbClr val="FFFFFF"/>
                </a:solidFill>
              </a:rPr>
              <a:t>Frontend Web Development Basics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100" y="270050"/>
            <a:ext cx="71439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FFFFFF"/>
                </a:solidFill>
              </a:rPr>
              <a:t>Welcome 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21900"/>
            <a:ext cx="852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/>
              <a:t>Sesi 12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Events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3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Event di HTML adalah "sesuatu" yang terjadi pada elemen HTML. Ketika kita menggunakan JavaScript di sebuah halaman HTML, JavaScript dapat "bereaksi" dan "merespon" terhadap event-event ini. Yang dimaksud dengan event misalnya saat kita melakukan klik, hover (menaruh pointer mouse diatas element HTML), scroll, dan lain-lain. Menggunakan events di JavaScript cukup mudah, tapi dengan bantuan jQuery, akan lebih mudah lagi!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Events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3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click, ketika user mengklik sebuah element HTML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mouseover, ketika pointer mouse user masuk ke dalam area element HTML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mouseleave, ketika pointer mouse user keluar dari area element HTML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keypress, ketika user memencet tombol di keyboard kecuali </a:t>
            </a:r>
            <a:r>
              <a:rPr lang="id">
                <a:solidFill>
                  <a:srgbClr val="1C2229"/>
                </a:solidFill>
                <a:highlight>
                  <a:schemeClr val="lt1"/>
                </a:highlight>
              </a:rPr>
              <a:t>(ALT, CTRL, SHIFT, ESC)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2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keydown, ketika user memencet semua tombol di keyboard 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2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keyup, ketika key dilepas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focus, ketika user masuk ke dalam sebuah input (form)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blur, ketika user keluar dari sebuah input (form)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dblclick, ketika user melakukan double click sebuah element HTML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id" sz="2400">
                <a:solidFill>
                  <a:srgbClr val="1C2229"/>
                </a:solidFill>
                <a:highlight>
                  <a:srgbClr val="FFFFFF"/>
                </a:highlight>
              </a:rPr>
              <a:t>Event Bubbling / Propagation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60400"/>
            <a:ext cx="83859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Event bubbling / propagation adalah sebuah teknik untuk memasang sebuah event listener ke element parent, dimana function akan dijalankan setiap turunan / anakannya match dengan selector yang diinginkan, tidak peduli apakah element turunannya sudah ada atau belum.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id" sz="2400">
                <a:solidFill>
                  <a:srgbClr val="1C2229"/>
                </a:solidFill>
                <a:highlight>
                  <a:srgbClr val="FFFFFF"/>
                </a:highlight>
              </a:rPr>
              <a:t>Example</a:t>
            </a:r>
            <a:endParaRPr sz="2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60400"/>
            <a:ext cx="83859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$("#list").on("</a:t>
            </a: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click</a:t>
            </a: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","a", function(event) {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  event.preventDefault();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  console.log($(this).text());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});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712925"/>
            <a:ext cx="8520600" cy="4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"js/jquery-3.4.1.js"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$(document).ready(</a:t>
            </a:r>
            <a:r>
              <a:rPr lang="id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$(</a:t>
            </a:r>
            <a:r>
              <a:rPr lang="id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).click(</a:t>
            </a:r>
            <a:r>
              <a:rPr lang="id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$(</a:t>
            </a:r>
            <a:r>
              <a:rPr lang="id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).text(</a:t>
            </a:r>
            <a:r>
              <a:rPr lang="id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});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&lt;button&gt;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Click this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JQuery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-110025"/>
            <a:ext cx="8520600" cy="52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id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"js/jquery-3.4.1.js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lang="id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$( </a:t>
            </a:r>
            <a:r>
              <a:rPr lang="id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"#list"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).on( </a:t>
            </a:r>
            <a:r>
              <a:rPr lang="id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d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d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event 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event.preventDefault();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console.log( $( </a:t>
            </a:r>
            <a:r>
              <a:rPr lang="id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).text() 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"list"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&gt;&lt;a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"https://www.facebook.com"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Facebook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Buat Kalkulator menggunakan input dan button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