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b71a8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b71a8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51f0264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51f0264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f76f9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f76f9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93991c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93991c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93991c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93991c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93991c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93991c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93991ce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93991ce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93991c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93991c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93991c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93991c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450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7675" y="4034125"/>
            <a:ext cx="74463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rgbClr val="FFFFFF"/>
                </a:solidFill>
              </a:rPr>
              <a:t>Frontend Web Development Basics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100" y="270050"/>
            <a:ext cx="71439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FFFFFF"/>
                </a:solidFill>
              </a:rPr>
              <a:t>Welcome 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Import css bootstrap di 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Import js jquery, popper.js, bootstrap.js di paling bawah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copy componentnya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Sesi 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4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000">
                <a:solidFill>
                  <a:srgbClr val="1C2229"/>
                </a:solidFill>
                <a:highlight>
                  <a:srgbClr val="FFFFFF"/>
                </a:highlight>
              </a:rPr>
              <a:t>Pendalaman Bootstrap</a:t>
            </a:r>
            <a:endParaRPr sz="30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Media Query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593400"/>
            <a:ext cx="81981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@media adalah sebuah rule yang kita gunakan untuk membedakan style terhadap ukuran atau tipe device yang akan membuka tampilan tersebut. Media query akan melihat kapabilitas dari device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Media Query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229"/>
              </a:buClr>
              <a:buSzPts val="2400"/>
              <a:buAutoNum type="arabicPeriod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Width dan height dari viewport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AutoNum type="arabicPeriod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Width dan height dari device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AutoNum type="arabicPeriod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Orientation (portrait / landscape, saat dibuka di mobile)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C2229"/>
              </a:buClr>
              <a:buSzPts val="2400"/>
              <a:buAutoNum type="arabicPeriod"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Resolution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dengan Media Query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p { color: blue;}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@media (min-width:1199px){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    p { color:red; }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34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Let’s recheck media query in Bootstrap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 + Bootstrap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id" sz="2400"/>
              <a:t>Modal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id" sz="2400"/>
              <a:t>Carousel/Slider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id" sz="2400"/>
              <a:t>Dropdown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id" sz="2400"/>
              <a:t>Collapse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d" sz="2400"/>
              <a:t>Tooltips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d" sz="2400"/>
              <a:t>Popover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Using Javascript Bootstrap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017725"/>
            <a:ext cx="81981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2F6F9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id" sz="1400">
                <a:solidFill>
                  <a:srgbClr val="4F9FC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id" sz="1400">
                <a:solidFill>
                  <a:srgbClr val="D4495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"https://code.jquery.com/jquery-3.3.1.slim.min.js"</a:t>
            </a:r>
            <a:r>
              <a:rPr lang="id" sz="140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4F9FC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integrity=</a:t>
            </a:r>
            <a:r>
              <a:rPr lang="id" sz="1400">
                <a:solidFill>
                  <a:srgbClr val="D4495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"sha384-q8i/X+965DzO0rT7abK41JStQIAqVgRVzpbzo5smXKp4YfRvH+8abtTE1Pi6jizo"</a:t>
            </a:r>
            <a:r>
              <a:rPr lang="id" sz="140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4F9FC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crossorigin=</a:t>
            </a:r>
            <a:r>
              <a:rPr lang="id" sz="1400">
                <a:solidFill>
                  <a:srgbClr val="D4495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"anonymous"</a:t>
            </a:r>
            <a:r>
              <a:rPr lang="id" sz="1400">
                <a:solidFill>
                  <a:srgbClr val="2F6F9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40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2F6F9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id" sz="1400">
                <a:solidFill>
                  <a:srgbClr val="4F9FC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id" sz="1400">
                <a:solidFill>
                  <a:srgbClr val="D4495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"https://cdnjs.cloudflare.com/ajax/libs/popper.js/1.14.7/umd/popper.min.js"</a:t>
            </a:r>
            <a:r>
              <a:rPr lang="id" sz="140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4F9FC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integrity=</a:t>
            </a:r>
            <a:r>
              <a:rPr lang="id" sz="1400">
                <a:solidFill>
                  <a:srgbClr val="D4495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"sha384-UO2eT0CpHqdSJQ6hJty5KVphtPhzWj9WO1clHTMGa3JDZwrnQq4sF86dIHNDz0W1"</a:t>
            </a:r>
            <a:r>
              <a:rPr lang="id" sz="140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4F9FC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crossorigin=</a:t>
            </a:r>
            <a:r>
              <a:rPr lang="id" sz="1400">
                <a:solidFill>
                  <a:srgbClr val="D4495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"anonymous"</a:t>
            </a:r>
            <a:r>
              <a:rPr lang="id" sz="1400">
                <a:solidFill>
                  <a:srgbClr val="2F6F9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400">
              <a:solidFill>
                <a:srgbClr val="212529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rgbClr val="2F6F9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id" sz="1400">
                <a:solidFill>
                  <a:srgbClr val="4F9FC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id" sz="1400">
                <a:solidFill>
                  <a:srgbClr val="D4495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"https://stackpath.bootstrapcdn.com/bootstrap/4.3.1/js/bootstrap.min.js"</a:t>
            </a:r>
            <a:r>
              <a:rPr lang="id" sz="140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4F9FC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integrity=</a:t>
            </a:r>
            <a:r>
              <a:rPr lang="id" sz="1400">
                <a:solidFill>
                  <a:srgbClr val="D4495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"sha384-JjSmVgyd0p3pXB1rRibZUAYoIIy6OrQ6VrjIEaFf/nJGzIxFDsf4x0xIM+B07jRM"</a:t>
            </a:r>
            <a:r>
              <a:rPr lang="id" sz="1400">
                <a:solidFill>
                  <a:srgbClr val="2125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4F9FC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crossorigin=</a:t>
            </a:r>
            <a:r>
              <a:rPr lang="id" sz="1400">
                <a:solidFill>
                  <a:srgbClr val="D4495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"anonymous"</a:t>
            </a:r>
            <a:r>
              <a:rPr lang="id" sz="1400">
                <a:solidFill>
                  <a:srgbClr val="2F6F9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400">
              <a:solidFill>
                <a:srgbClr val="2F6F9F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