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299e90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299e90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299e904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299e904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299e90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299e90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30a1652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30a1652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51f0264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51f0264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51f0264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51f0264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51f0264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51f0264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299e90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299e90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299e90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299e90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299e90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299e90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299e90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299e90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299e90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299e90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formspree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450" y="0"/>
            <a:ext cx="10287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7675" y="4034125"/>
            <a:ext cx="74463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rgbClr val="FFFFFF"/>
                </a:solidFill>
              </a:rPr>
              <a:t>Frontend Web Development Basics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4100" y="270050"/>
            <a:ext cx="71439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FFFFFF"/>
                </a:solidFill>
              </a:rPr>
              <a:t>Welcome 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 Server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50" y="1617650"/>
            <a:ext cx="8592976" cy="23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1718350"/>
            <a:ext cx="5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Launch Web Server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051" y="444525"/>
            <a:ext cx="2675275" cy="44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Using Formspree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249225"/>
            <a:ext cx="85206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>
                <a:solidFill>
                  <a:srgbClr val="6662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 action=</a:t>
            </a:r>
            <a:r>
              <a:rPr b="1" lang="id" sz="2000">
                <a:solidFill>
                  <a:srgbClr val="666260"/>
                </a:solidFill>
                <a:latin typeface="Courier New"/>
                <a:ea typeface="Courier New"/>
                <a:cs typeface="Courier New"/>
                <a:sym typeface="Courier New"/>
              </a:rPr>
              <a:t>"https://formspree.io/YOUR_FORM_ID"</a:t>
            </a:r>
            <a:r>
              <a:rPr lang="id" sz="2000">
                <a:solidFill>
                  <a:srgbClr val="6662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method=</a:t>
            </a:r>
            <a:r>
              <a:rPr b="1" lang="id" sz="2000">
                <a:solidFill>
                  <a:srgbClr val="666260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id" sz="2000">
                <a:solidFill>
                  <a:srgbClr val="6662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66626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>
                <a:solidFill>
                  <a:srgbClr val="6662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&lt;input type="text" </a:t>
            </a:r>
            <a:r>
              <a:rPr b="1" lang="id" sz="2000">
                <a:solidFill>
                  <a:srgbClr val="666260"/>
                </a:solidFill>
                <a:latin typeface="Courier New"/>
                <a:ea typeface="Courier New"/>
                <a:cs typeface="Courier New"/>
                <a:sym typeface="Courier New"/>
              </a:rPr>
              <a:t>name="name"</a:t>
            </a:r>
            <a:r>
              <a:rPr lang="id" sz="2000">
                <a:solidFill>
                  <a:srgbClr val="6662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66626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>
                <a:solidFill>
                  <a:srgbClr val="6662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&lt;input type="email" name=</a:t>
            </a:r>
            <a:r>
              <a:rPr b="1" lang="id" sz="2000">
                <a:solidFill>
                  <a:srgbClr val="666260"/>
                </a:solidFill>
                <a:latin typeface="Courier New"/>
                <a:ea typeface="Courier New"/>
                <a:cs typeface="Courier New"/>
                <a:sym typeface="Courier New"/>
              </a:rPr>
              <a:t>"_replyto"</a:t>
            </a:r>
            <a:r>
              <a:rPr lang="id" sz="2000">
                <a:solidFill>
                  <a:srgbClr val="6662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66626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>
                <a:solidFill>
                  <a:srgbClr val="6662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id" sz="2000">
                <a:solidFill>
                  <a:srgbClr val="666260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 value="Send"&gt;</a:t>
            </a:r>
            <a:endParaRPr b="1" sz="2000">
              <a:solidFill>
                <a:srgbClr val="6662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2000">
                <a:solidFill>
                  <a:srgbClr val="6662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5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Buat form dengan kriteria sebagai berikut: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728850"/>
            <a:ext cx="8520600" cy="4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Nama:</a:t>
            </a:r>
            <a:br>
              <a:rPr lang="id"/>
            </a:br>
            <a:r>
              <a:rPr lang="id"/>
              <a:t>Email:</a:t>
            </a:r>
            <a:br>
              <a:rPr lang="id"/>
            </a:br>
            <a:r>
              <a:rPr lang="id"/>
              <a:t>Password:</a:t>
            </a:r>
            <a:br>
              <a:rPr lang="id"/>
            </a:br>
            <a:r>
              <a:rPr lang="id"/>
              <a:t>Jenis Kelamin: (Radio/Select)</a:t>
            </a:r>
            <a:br>
              <a:rPr lang="id"/>
            </a:br>
            <a:r>
              <a:rPr lang="id"/>
              <a:t>Hobi: (Checkbox, 3)</a:t>
            </a:r>
            <a:br>
              <a:rPr lang="id"/>
            </a:br>
            <a:r>
              <a:rPr lang="id"/>
              <a:t>Tanggal Lahir: (Date)</a:t>
            </a:r>
            <a:br>
              <a:rPr lang="id"/>
            </a:br>
            <a:r>
              <a:rPr lang="id"/>
              <a:t>Warna kesukaan: (Color)</a:t>
            </a:r>
            <a:br>
              <a:rPr lang="id"/>
            </a:br>
            <a:r>
              <a:rPr lang="id"/>
              <a:t>Umur: (Number) max=”100”</a:t>
            </a:r>
            <a:br>
              <a:rPr lang="id"/>
            </a:br>
            <a:r>
              <a:rPr lang="id"/>
              <a:t>Button submit ke formspree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formlatihan.html</a:t>
            </a:r>
            <a:br>
              <a:rPr lang="id"/>
            </a:br>
            <a:r>
              <a:rPr lang="id"/>
              <a:t>Menggunakan Bootstrap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Sesi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11378"/>
          <a:stretch/>
        </p:blipFill>
        <p:spPr>
          <a:xfrm>
            <a:off x="2164875" y="1108275"/>
            <a:ext cx="4596875" cy="365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Input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579775" y="1135000"/>
            <a:ext cx="3659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Tag input: &lt;input/&gt;</a:t>
            </a:r>
            <a:endParaRPr sz="2400"/>
          </a:p>
        </p:txBody>
      </p:sp>
      <p:sp>
        <p:nvSpPr>
          <p:cNvPr id="74" name="Google Shape;74;p16"/>
          <p:cNvSpPr txBox="1"/>
          <p:nvPr/>
        </p:nvSpPr>
        <p:spPr>
          <a:xfrm>
            <a:off x="636650" y="2446100"/>
            <a:ext cx="79413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ex: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&lt;input type="text" name="fullname" /&gt;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Input Type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53400" y="1152475"/>
            <a:ext cx="36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1C2229"/>
              </a:buClr>
              <a:buSzPts val="2400"/>
              <a:buChar char="●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text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Char char="●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password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Char char="●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date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Char char="●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email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Char char="●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color</a:t>
            </a:r>
            <a:endParaRPr sz="24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888500" y="1152475"/>
            <a:ext cx="39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1C2229"/>
              </a:buClr>
              <a:buSzPts val="2400"/>
              <a:buChar char="●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number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Char char="●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range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Char char="●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search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Char char="●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tel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Char char="●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checkbox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Char char="●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radio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Input Attribute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53400" y="1152475"/>
            <a:ext cx="36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disabled - men-disable atau menonaktifkan sebuah input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max - menentukan panjang isian maksimum dari sebuah input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min - menentukan panjang isian minimum dari sebuah input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888500" y="1152475"/>
            <a:ext cx="39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readonly - membuat input hanya bisa dilihat dan tidak bisa diganti nilainya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value - mengisikan nilai awal dari input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maxlength - mirip dengan max, menentukan panjang nilai value dari input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200"/>
              <a:buChar char="●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placeholder - text di dalam input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Let’s Try It!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&lt;form&gt;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&lt;span&gt;Nama Anda: &lt;/span&gt;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&lt;input type="text" name="fullname" value=”budi doremi” readonly/&gt;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&lt;span&gt;Password Anda: &lt;/span&gt;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&lt;input type="password" name="pass" disabled/&gt;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&lt;/form&gt;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 Bootstrap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668075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645A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Formspree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3000">
                <a:solidFill>
                  <a:srgbClr val="645AFF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http://formspree.io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