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d9d940f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d9d940f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d9d94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d9d94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51f0264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51f0264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51f0264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51f0264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51f0264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51f0264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51f0264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51f0264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51f0264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51f0264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51f0264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51f0264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51f0264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51f0264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51f0264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51f0264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450" y="0"/>
            <a:ext cx="10287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07675" y="4034125"/>
            <a:ext cx="74463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600">
                <a:solidFill>
                  <a:srgbClr val="FFFFFF"/>
                </a:solidFill>
              </a:rPr>
              <a:t>Frontend Web Development Basics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4100" y="270050"/>
            <a:ext cx="71439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FFFFFF"/>
                </a:solidFill>
              </a:rPr>
              <a:t>Welcome 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Exercise Time!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/>
              <a:t>Sesi 4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/>
              <a:t>CSS (Cascading Stylesheet)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(Cascading Style Sheet)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108075"/>
            <a:ext cx="70104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37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without CSS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25" y="1393213"/>
            <a:ext cx="2680276" cy="23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1569572"/>
            <a:ext cx="4571999" cy="217240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4266250" y="427375"/>
            <a:ext cx="37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with CSS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style placement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03075" y="1228650"/>
            <a:ext cx="8520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Inline</a:t>
            </a:r>
            <a:br>
              <a:rPr lang="id" sz="1400"/>
            </a:b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'color: #ff0000;'</a:t>
            </a: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 red text</a:t>
            </a: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1400"/>
              <a:t>Internal (di dalam tag &lt;head&gt;)</a:t>
            </a:r>
            <a:br>
              <a:rPr lang="id" sz="1400"/>
            </a:b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id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d" sz="14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#ff0000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External</a:t>
            </a:r>
            <a:br>
              <a:rPr lang="id" sz="1400"/>
            </a:b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'stylesheet'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'text/css'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'assets/css/stylesheet.css'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Rules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329" y="1937805"/>
            <a:ext cx="7371349" cy="15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Selector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0419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000000"/>
                </a:solidFill>
              </a:rPr>
              <a:t>CLASS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d" sz="1400">
                <a:solidFill>
                  <a:srgbClr val="000000"/>
                </a:solidFill>
                <a:highlight>
                  <a:srgbClr val="FFFFFF"/>
                </a:highlight>
              </a:rPr>
              <a:t>TIDAK UNIK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d" sz="1400">
                <a:solidFill>
                  <a:srgbClr val="000000"/>
                </a:solidFill>
                <a:highlight>
                  <a:srgbClr val="FFFFFF"/>
                </a:highlight>
              </a:rPr>
              <a:t>Kita bisa menggunakan class yang sama untuk element HTML lebih dari satu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d" sz="1400">
                <a:solidFill>
                  <a:srgbClr val="000000"/>
                </a:solidFill>
                <a:highlight>
                  <a:srgbClr val="FFFFFF"/>
                </a:highlight>
              </a:rPr>
              <a:t>Kita bisa menggunakan lebih dari satu class pada element HTML yang sama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d" sz="1400">
                <a:solidFill>
                  <a:srgbClr val="000000"/>
                </a:solidFill>
                <a:highlight>
                  <a:srgbClr val="FFFFFF"/>
                </a:highlight>
              </a:rPr>
              <a:t>Class menggunakan simbol . (dot) di depan namanya</a:t>
            </a:r>
            <a:endParaRPr sz="1400">
              <a:solidFill>
                <a:srgbClr val="1C2229"/>
              </a:solidFill>
              <a:highlight>
                <a:srgbClr val="FFFFFF"/>
              </a:highlight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683125" y="1152475"/>
            <a:ext cx="40419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000000"/>
                </a:solidFill>
              </a:rPr>
              <a:t>ID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d" sz="1400">
                <a:solidFill>
                  <a:srgbClr val="000000"/>
                </a:solidFill>
                <a:highlight>
                  <a:srgbClr val="FFFFFF"/>
                </a:highlight>
              </a:rPr>
              <a:t>UNIK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d" sz="1400">
                <a:solidFill>
                  <a:srgbClr val="000000"/>
                </a:solidFill>
                <a:highlight>
                  <a:srgbClr val="FFFFFF"/>
                </a:highlight>
              </a:rPr>
              <a:t>Setiap element hanya boleh memliki satu id.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d" sz="1400">
                <a:solidFill>
                  <a:srgbClr val="000000"/>
                </a:solidFill>
                <a:highlight>
                  <a:srgbClr val="FFFFFF"/>
                </a:highlight>
              </a:rPr>
              <a:t>Setiap page hanya boleh memiliki satu element dengan id tersebut.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id" sz="1400">
                <a:solidFill>
                  <a:srgbClr val="000000"/>
                </a:solidFill>
                <a:highlight>
                  <a:srgbClr val="FFFFFF"/>
                </a:highlight>
              </a:rPr>
              <a:t>Id menggunakan simbol # (hash) di depan namanya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Selector Example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04800" y="1152475"/>
            <a:ext cx="43536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dk1"/>
                </a:solidFill>
              </a:rPr>
              <a:t>CLASS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.blue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id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d" sz="14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 text</a:t>
            </a: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911725" y="1152475"/>
            <a:ext cx="40419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000000"/>
                </a:solidFill>
              </a:rPr>
              <a:t>ID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4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#id1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id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d" sz="14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"id1"</a:t>
            </a: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 text</a:t>
            </a:r>
            <a:r>
              <a:rPr lang="id" sz="14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Comment in CSS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HTML: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&lt;!--- this is a comment --&gt;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CSS:</a:t>
            </a:r>
            <a:endParaRPr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rgbClr val="1C2229"/>
                </a:solidFill>
                <a:highlight>
                  <a:srgbClr val="FFFFFF"/>
                </a:highlight>
              </a:rPr>
              <a:t>/*</a:t>
            </a:r>
            <a:r>
              <a:rPr i="1" lang="id" sz="2400">
                <a:solidFill>
                  <a:srgbClr val="1C2229"/>
                </a:solidFill>
                <a:highlight>
                  <a:srgbClr val="FFFFFF"/>
                </a:highlight>
              </a:rPr>
              <a:t> this is a comment */</a:t>
            </a:r>
            <a:endParaRPr i="1" sz="2400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rgbClr val="1C2229"/>
                </a:solidFill>
                <a:highlight>
                  <a:srgbClr val="FFFFFF"/>
                </a:highlight>
              </a:rPr>
              <a:t>*tips: press (ctrl+ /) to make comment easier</a:t>
            </a:r>
            <a:endParaRPr b="1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rgbClr val="1C2229"/>
                </a:solidFill>
                <a:highlight>
                  <a:srgbClr val="FFFFFF"/>
                </a:highlight>
              </a:rPr>
              <a:t>(command + /)</a:t>
            </a:r>
            <a:endParaRPr b="1">
              <a:solidFill>
                <a:srgbClr val="1C22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