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51f0264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51f0264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cfbf8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cfbf8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cfbf8a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cfbf8a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51f0264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51f026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9afb0e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9afb0e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aa00e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aa00e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aa00ef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aa00ef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51f0264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51f026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etbootstrap.com/getting-starte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ootstrapcdn.com/fontawes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190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5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Framework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/>
              <a:t>BOOTSTRAP</a:t>
            </a:r>
            <a:endParaRPr b="1"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3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http://getbootstrap.com/getting-started/</a:t>
            </a:r>
            <a:r>
              <a:rPr lang="id" sz="3600">
                <a:solidFill>
                  <a:srgbClr val="36394D"/>
                </a:solidFill>
                <a:highlight>
                  <a:srgbClr val="FFFFFF"/>
                </a:highlight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Other framework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Semantic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Foundation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Material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Bootstrap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53525"/>
            <a:ext cx="40419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000000"/>
                </a:solidFill>
              </a:rPr>
              <a:t>ONLINE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2164825"/>
            <a:ext cx="8333526" cy="2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Bootstrap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53525"/>
            <a:ext cx="40419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000000"/>
                </a:solidFill>
              </a:rPr>
              <a:t>OFFLINE (DOWNLOAD)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5" y="1853250"/>
            <a:ext cx="60102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12 = 100%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12/2 = 6 (50%)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12/4 = 3 (25%)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63275" y="109700"/>
            <a:ext cx="8825100" cy="47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 flipH="1" rot="10800000">
            <a:off x="201550" y="1028200"/>
            <a:ext cx="8825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>
            <a:stCxn id="100" idx="1"/>
          </p:cNvCxnSpPr>
          <p:nvPr/>
        </p:nvCxnSpPr>
        <p:spPr>
          <a:xfrm>
            <a:off x="163275" y="2501600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178600" y="4066825"/>
            <a:ext cx="88251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2099750" y="1060650"/>
            <a:ext cx="15300" cy="14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 flipH="1">
            <a:off x="1433850" y="2482600"/>
            <a:ext cx="15300" cy="15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/>
          <p:nvPr/>
        </p:nvCxnSpPr>
        <p:spPr>
          <a:xfrm flipH="1">
            <a:off x="7357925" y="2505425"/>
            <a:ext cx="7800" cy="16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Font Awesome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853050"/>
            <a:ext cx="85206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3000" u="sng">
                <a:solidFill>
                  <a:schemeClr val="hlink"/>
                </a:solidFill>
                <a:hlinkClick r:id="rId3"/>
              </a:rPr>
              <a:t>https://www.bootstrapcdn.com/fontawesome/</a:t>
            </a:r>
            <a:endParaRPr sz="3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