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51f026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51f026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f76f9f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f76f9f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2f76f9f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2f76f9f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2f76f9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2f76f9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2b517e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2b517e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2b517e8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2b517e8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299e904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299e904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450" y="0"/>
            <a:ext cx="10287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7675" y="4034125"/>
            <a:ext cx="74463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3600">
                <a:solidFill>
                  <a:srgbClr val="FFFFFF"/>
                </a:solidFill>
              </a:rPr>
              <a:t>Frontend Web Development Basics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4100" y="270050"/>
            <a:ext cx="7143900" cy="84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FFFFFF"/>
                </a:solidFill>
              </a:rPr>
              <a:t>Welcome 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21900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/>
              <a:t>Sesi 8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Looping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While Loop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inisiasi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while(Kondisi)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Proses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incremental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55225" y="1138425"/>
            <a:ext cx="39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For Loop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for(Inisialisasi</a:t>
            </a:r>
            <a:r>
              <a:rPr lang="id"/>
              <a:t>;</a:t>
            </a:r>
            <a:r>
              <a:rPr lang="id"/>
              <a:t> Kondisi</a:t>
            </a:r>
            <a:r>
              <a:rPr lang="id"/>
              <a:t>;</a:t>
            </a:r>
            <a:r>
              <a:rPr lang="id"/>
              <a:t> Incremental)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  Proses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Looping Angka 1-9 Sederhana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1152475"/>
            <a:ext cx="45267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While Loop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var flag = 1; // inisialisasi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while( flag &lt; 10) { //kondisi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  console.log('Iterasi ke-' + flag); //proses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  flag++ //iterasi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455225" y="1138425"/>
            <a:ext cx="39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For Loop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for(var flag = 1</a:t>
            </a:r>
            <a:r>
              <a:rPr lang="id"/>
              <a:t>;</a:t>
            </a:r>
            <a:r>
              <a:rPr lang="id"/>
              <a:t> flag &lt; 10</a:t>
            </a:r>
            <a:r>
              <a:rPr lang="id"/>
              <a:t>;</a:t>
            </a:r>
            <a:r>
              <a:rPr lang="id"/>
              <a:t> flag++)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  console.log('Iterasi ke-' + flag);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Looping Mengembalikan Angka Total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31275" y="1152475"/>
            <a:ext cx="40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While Loop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var deret = 5;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var jumlah = 0;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while(deret &gt; 0) {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  jumlah += deret; // jumlah = 14 + 1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  deret--; //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  console.log('Jumlah saat ini: ' + 15)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console.log(jumlah);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836225" y="1138425"/>
            <a:ext cx="43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For Loop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var jumlah = 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for(var deret = 5; deret &gt; 0; deret--)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  jumlah += deret;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  console.log('Jumlah saat ini: ' + jumlah);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 sz="1400"/>
              <a:t>console.log('Jumlah terakhir: ' + jumlah);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 While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text = </a:t>
            </a:r>
            <a:r>
              <a:rPr lang="id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//inisialisasi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id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text += </a:t>
            </a:r>
            <a:r>
              <a:rPr lang="id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number is "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i; //proses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i++; //incremental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&lt; </a:t>
            </a:r>
            <a:r>
              <a:rPr lang="id" sz="16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d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//kondisi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naming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camelCase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CapitalCase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snake_case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pascal-case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EXCERCISE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