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299e90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299e90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51f026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51f026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f76f9f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f76f9f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33a90b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33a90b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4fa2c8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4fa2c8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4fa2c8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4fa2c8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f76f9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f76f9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f971a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f971a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f971ab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f971ab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f971a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f971a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2f76f9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2f76f9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ac630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ac630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2f76f9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2f76f9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212190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10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var myObj =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myKey: 'myValue'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455225" y="113842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Declaration: myObj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Key: myKey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Value: ‘myValue’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const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Check kode.id and Try It!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06300"/>
            <a:ext cx="82665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var animals = ["Lion", "Tiger", "Puma"]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3000"/>
              <a:t>array starts from index 0: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3000"/>
              <a:t>array = [0,1,2,3,4,...]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3000"/>
              <a:t>animals[1]= “Tiger”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var animal1 = “Tiger”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var animal2 = ”Lion”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3000"/>
              <a:t>["Lion", "Tiger", "Puma"] -&gt; “Lion and Tiger and Puma”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Fungsi/Function 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fungsi(parameter)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28950" y="445025"/>
            <a:ext cx="8977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// 1 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splice(index mulai untuk dihapus sampai ujung);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// 2 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splice(index mulai untuk dihapus, berapa yg dihapus);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// 3 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splice(index mulai, berapa yg dihapus, data yg dimasukkan, ...);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Built in Function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4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rgbClr val="FFFFFF"/>
                </a:highlight>
              </a:rPr>
              <a:t>push: menambah 1 nilai ke array ke index paling belakang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rgbClr val="FFFFFF"/>
                </a:highlight>
              </a:rPr>
              <a:t>pop: menghapus 1 nilai dari array index paling belakang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rgbClr val="FFFFFF"/>
                </a:highlight>
              </a:rPr>
              <a:t>unshift: menambah 1 nilai ke array index paling depan (index 0)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rgbClr val="FFFFFF"/>
                </a:highlight>
              </a:rPr>
              <a:t>shift: menghapus 1 nilai dari array index paling depan (index 0)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rgbClr val="FFFFFF"/>
                </a:highlight>
              </a:rPr>
              <a:t>join: menggabungkan seluruh element array menjadi sebuah string dan mengambil parameter sebagai simbol penyambung antar elemen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Built in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chemeClr val="lt1"/>
                </a:highlight>
              </a:rPr>
              <a:t>sort: mengurutkan elemen di dalam array sesuai alphabet</a:t>
            </a:r>
            <a:endParaRPr sz="1400">
              <a:solidFill>
                <a:srgbClr val="1C222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chemeClr val="lt1"/>
                </a:highlight>
              </a:rPr>
              <a:t>slice: mengambil beberapa lapis data</a:t>
            </a:r>
            <a:endParaRPr sz="1400">
              <a:solidFill>
                <a:srgbClr val="1C222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chemeClr val="lt1"/>
                </a:highlight>
              </a:rPr>
              <a:t>splice: mengubah nilai array dengan menghapus dan/atau menambah nilai baru ke array</a:t>
            </a:r>
            <a:endParaRPr sz="1400">
              <a:solidFill>
                <a:srgbClr val="1C222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1400"/>
              <a:buChar char="●"/>
            </a:pPr>
            <a:r>
              <a:rPr lang="id" sz="1400">
                <a:solidFill>
                  <a:srgbClr val="1C2229"/>
                </a:solidFill>
                <a:highlight>
                  <a:schemeClr val="lt1"/>
                </a:highlight>
              </a:rPr>
              <a:t>split: memecah string dan mengembalikan array sesuai dengan separator / pemisah yang didefinisikan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Check your kode.id and Try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