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F4E41-2511-426F-97A6-CC0D5BCFD5A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0D05-6711-4CAC-9A91-13E9BE639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7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D91C1-8B59-4B72-86F8-31AB283E1DE8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A0AF-4495-4D3D-A18D-6241CCC65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7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5B7D-9BE8-49DD-B6B9-9EA44D32821E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A0AF-4495-4D3D-A18D-6241CCC65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173FE-13F1-4C99-A773-806B5B29C657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A0AF-4495-4D3D-A18D-6241CCC65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52C2-A774-4726-B088-F179CE9D75A1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A0AF-4495-4D3D-A18D-6241CCC6587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806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D109-D479-4556-B70B-EE62759E00A7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A0AF-4495-4D3D-A18D-6241CCC65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5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1B07-C461-46C9-8832-9A9D249BF7B6}" type="datetime1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A0AF-4495-4D3D-A18D-6241CCC65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3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4B99-BEF0-445B-B4EC-8D85CF5ABA36}" type="datetime1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A0AF-4495-4D3D-A18D-6241CCC65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59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99FD-A0A2-4541-8C17-A5C6A3C5BD14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A0AF-4495-4D3D-A18D-6241CCC65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5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E8E6-86A7-4F79-98EF-E6A8C2262577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A0AF-4495-4D3D-A18D-6241CCC65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ED9A-121F-42AD-A624-33327228F243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A0AF-4495-4D3D-A18D-6241CCC65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0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8CF4A-5F01-4835-85E7-2CA109E8746B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A0AF-4495-4D3D-A18D-6241CCC65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5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B8BC-829E-4C8B-B6A5-41097B3CF7B0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A0AF-4495-4D3D-A18D-6241CCC65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7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7BEC-B82F-4F70-AD75-1993788BEC8D}" type="datetime1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A0AF-4495-4D3D-A18D-6241CCC65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8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9D535-74CC-4624-AFAD-3CE02527853B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A0AF-4495-4D3D-A18D-6241CCC65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7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8BDD-5F83-48D0-B3C5-8EF22B4A8EE0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A0AF-4495-4D3D-A18D-6241CCC65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805D0-DE2F-4F52-A390-17720881A2F0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A0AF-4495-4D3D-A18D-6241CCC65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1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10E12-1CF9-4FB4-8B1A-EFFEB5921A05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1A0AF-4495-4D3D-A18D-6241CCC65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0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2B6432-1C13-4AF7-B34C-97686EC8FF1D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A0AF-4495-4D3D-A18D-6241CCC65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9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979B-F8C1-4B87-9504-F68FA1B24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Maharjan Bikes Rental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CD4F-0915-499A-AA4E-897F765D3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r>
              <a:rPr lang="en-US" cap="none" dirty="0"/>
              <a:t>Presented By: </a:t>
            </a:r>
            <a:r>
              <a:rPr lang="en-US" cap="none" dirty="0" err="1"/>
              <a:t>Sanish</a:t>
            </a:r>
            <a:r>
              <a:rPr lang="en-US" cap="none" dirty="0"/>
              <a:t> Maharjan</a:t>
            </a:r>
          </a:p>
        </p:txBody>
      </p:sp>
    </p:spTree>
    <p:extLst>
      <p:ext uri="{BB962C8B-B14F-4D97-AF65-F5344CB8AC3E}">
        <p14:creationId xmlns:p14="http://schemas.microsoft.com/office/powerpoint/2010/main" val="197854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4EE9-C602-451D-AEC5-16B5D885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Organization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2814-8E9A-4DA6-89B5-1DFDDB7D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Maharjan Motorbikes Rental, is a company started in 2017 as a rental service of motorcycles and scooters. </a:t>
            </a:r>
          </a:p>
          <a:p>
            <a:r>
              <a:rPr lang="en-US" dirty="0"/>
              <a:t>The goal of this organization is to provide well-maintained motorbikes and excellent rental services to the customers.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41130-4A9F-4D84-AB79-AB4E7432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018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4B9E-D3E4-4122-8090-A9B28099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3402-0DDD-4BB7-B2A6-2C1EB71E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of the proper booking of the bikes .</a:t>
            </a:r>
          </a:p>
          <a:p>
            <a:r>
              <a:rPr lang="en-US" dirty="0"/>
              <a:t>Less security as physical data’s of the customers are stored using the filing system.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D726D-4434-48FA-8BF5-08ED41EC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243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B5EA-8892-46FC-81AD-143A91A4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D1DA-02B6-428E-B19C-CC14ABCE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manage all the booking information in one centralized location.</a:t>
            </a:r>
          </a:p>
          <a:p>
            <a:r>
              <a:rPr lang="en-US" dirty="0"/>
              <a:t>To notify admin regarding the bookings of the bikes.</a:t>
            </a:r>
          </a:p>
          <a:p>
            <a:r>
              <a:rPr lang="en-US" dirty="0"/>
              <a:t>To provide updates on bike availability.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B09D6-39DA-4014-A03F-AD487E43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463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8E2F-EC38-42B4-A799-205AC244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Expected Output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E822-F24F-415F-AE36-1EEAAF750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user-friendly mobile application for admin to manage booking and track inventory.</a:t>
            </a:r>
          </a:p>
          <a:p>
            <a:r>
              <a:rPr lang="en-US" dirty="0"/>
              <a:t>Real-time notification and alert for admin regarding booking status.</a:t>
            </a:r>
          </a:p>
          <a:p>
            <a:r>
              <a:rPr lang="en-US" dirty="0"/>
              <a:t>The ability to view and store customer records.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64FC4-C617-4930-B9B2-054AD5B9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649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39A5-DF55-4053-B285-09E54681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5.Languages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106E-0CB7-4826-8C64-AF02B9FD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Platform: Android Studio</a:t>
            </a:r>
          </a:p>
          <a:p>
            <a:r>
              <a:rPr lang="en-US" dirty="0"/>
              <a:t>Frontend: XML</a:t>
            </a:r>
          </a:p>
          <a:p>
            <a:r>
              <a:rPr lang="en-US" dirty="0"/>
              <a:t>Backend: Java</a:t>
            </a:r>
          </a:p>
          <a:p>
            <a:r>
              <a:rPr lang="en-US" dirty="0"/>
              <a:t>Database: MySQL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3B6DE-9CE3-430C-93BD-CC2078ED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00765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167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Maharjan Bikes Rental</vt:lpstr>
      <vt:lpstr>1. Organization Background</vt:lpstr>
      <vt:lpstr>2. Problem Identification</vt:lpstr>
      <vt:lpstr>3. Objectives</vt:lpstr>
      <vt:lpstr>4. Expected Output  </vt:lpstr>
      <vt:lpstr>5.Languages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 maharjan</dc:creator>
  <cp:lastModifiedBy>sans maharjan</cp:lastModifiedBy>
  <cp:revision>7</cp:revision>
  <dcterms:created xsi:type="dcterms:W3CDTF">2023-04-28T15:03:45Z</dcterms:created>
  <dcterms:modified xsi:type="dcterms:W3CDTF">2023-04-28T16:23:08Z</dcterms:modified>
</cp:coreProperties>
</file>