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72" r:id="rId4"/>
    <p:sldId id="257" r:id="rId5"/>
    <p:sldId id="287" r:id="rId6"/>
    <p:sldId id="259" r:id="rId7"/>
    <p:sldId id="273" r:id="rId8"/>
    <p:sldId id="274" r:id="rId9"/>
    <p:sldId id="277" r:id="rId10"/>
    <p:sldId id="275" r:id="rId11"/>
    <p:sldId id="276" r:id="rId12"/>
    <p:sldId id="285" r:id="rId13"/>
    <p:sldId id="284" r:id="rId14"/>
    <p:sldId id="278" r:id="rId15"/>
    <p:sldId id="279" r:id="rId16"/>
    <p:sldId id="286" r:id="rId17"/>
    <p:sldId id="280" r:id="rId18"/>
    <p:sldId id="281" r:id="rId19"/>
    <p:sldId id="282"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48F70-9453-7144-6CAA-B7D9BFF905D0}" v="2" dt="2024-01-06T10:35:40.869"/>
    <p1510:client id="{0D27662D-7693-E288-1A06-34F2AA00A8E9}" v="176" dt="2024-01-06T11:43:17.519"/>
    <p1510:client id="{6D94A588-EF02-E745-6BBB-3DCC21051A33}" v="1049" dt="2024-01-06T08:44:04.137"/>
    <p1510:client id="{7119EEB9-681D-6EA6-B8FD-980501F370A4}" v="963" dt="2024-01-06T15:08:26.614"/>
    <p1510:client id="{F657EB19-E302-FF6D-27F5-2A6A6D8E97B2}" v="354" dt="2024-01-06T06:24:06.902"/>
    <p1510:client id="{F7D9ECD7-056E-415C-B473-09F12719130E}" v="551" dt="2024-01-05T17:56:33.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8DC345-4285-4340-9845-406CDFF6A4E2}" type="doc">
      <dgm:prSet loTypeId="urn:microsoft.com/office/officeart/2018/2/layout/IconCircleList" loCatId="icon" qsTypeId="urn:microsoft.com/office/officeart/2005/8/quickstyle/simple1" qsCatId="simple" csTypeId="urn:microsoft.com/office/officeart/2018/5/colors/Iconchunking_neutralbg_accent5_2" csCatId="accent5" phldr="1"/>
      <dgm:spPr/>
      <dgm:t>
        <a:bodyPr/>
        <a:lstStyle/>
        <a:p>
          <a:endParaRPr lang="en-US"/>
        </a:p>
      </dgm:t>
    </dgm:pt>
    <dgm:pt modelId="{FCE42C93-4890-4BC6-90F9-071D206915AE}">
      <dgm:prSet/>
      <dgm:spPr/>
      <dgm:t>
        <a:bodyPr/>
        <a:lstStyle/>
        <a:p>
          <a:pPr>
            <a:lnSpc>
              <a:spcPct val="100000"/>
            </a:lnSpc>
          </a:pPr>
          <a:r>
            <a:rPr lang="en-US"/>
            <a:t>Types of sensors used are:</a:t>
          </a:r>
        </a:p>
      </dgm:t>
    </dgm:pt>
    <dgm:pt modelId="{221B9396-B2AC-4AB3-92D6-484780687D34}" type="parTrans" cxnId="{2F900864-1603-4E97-AC94-74928A39517F}">
      <dgm:prSet/>
      <dgm:spPr/>
      <dgm:t>
        <a:bodyPr/>
        <a:lstStyle/>
        <a:p>
          <a:endParaRPr lang="en-US"/>
        </a:p>
      </dgm:t>
    </dgm:pt>
    <dgm:pt modelId="{382AEE8C-803D-41A7-ACE8-065CA2888633}" type="sibTrans" cxnId="{2F900864-1603-4E97-AC94-74928A39517F}">
      <dgm:prSet/>
      <dgm:spPr/>
      <dgm:t>
        <a:bodyPr/>
        <a:lstStyle/>
        <a:p>
          <a:pPr>
            <a:lnSpc>
              <a:spcPct val="100000"/>
            </a:lnSpc>
          </a:pPr>
          <a:endParaRPr lang="en-US"/>
        </a:p>
      </dgm:t>
    </dgm:pt>
    <dgm:pt modelId="{6CDB8519-38C4-4735-B574-491CBE652713}">
      <dgm:prSet/>
      <dgm:spPr/>
      <dgm:t>
        <a:bodyPr/>
        <a:lstStyle/>
        <a:p>
          <a:pPr>
            <a:lnSpc>
              <a:spcPct val="100000"/>
            </a:lnSpc>
          </a:pPr>
          <a:r>
            <a:rPr lang="en-US"/>
            <a:t>1.  camera</a:t>
          </a:r>
        </a:p>
      </dgm:t>
    </dgm:pt>
    <dgm:pt modelId="{60DAA0CB-0E2B-4BD5-8809-D6B4157E6938}" type="parTrans" cxnId="{8B70B7E5-A3DA-4355-B3BF-913D47C2017A}">
      <dgm:prSet/>
      <dgm:spPr/>
      <dgm:t>
        <a:bodyPr/>
        <a:lstStyle/>
        <a:p>
          <a:endParaRPr lang="en-US"/>
        </a:p>
      </dgm:t>
    </dgm:pt>
    <dgm:pt modelId="{474E126F-9289-4D7B-9509-E1F1006A1B71}" type="sibTrans" cxnId="{8B70B7E5-A3DA-4355-B3BF-913D47C2017A}">
      <dgm:prSet/>
      <dgm:spPr/>
      <dgm:t>
        <a:bodyPr/>
        <a:lstStyle/>
        <a:p>
          <a:pPr>
            <a:lnSpc>
              <a:spcPct val="100000"/>
            </a:lnSpc>
          </a:pPr>
          <a:endParaRPr lang="en-US"/>
        </a:p>
      </dgm:t>
    </dgm:pt>
    <dgm:pt modelId="{43B30FB6-A156-4316-8A1F-559C6EA7689E}">
      <dgm:prSet/>
      <dgm:spPr/>
      <dgm:t>
        <a:bodyPr/>
        <a:lstStyle/>
        <a:p>
          <a:pPr>
            <a:lnSpc>
              <a:spcPct val="100000"/>
            </a:lnSpc>
          </a:pPr>
          <a:r>
            <a:rPr lang="en-US"/>
            <a:t>2. motion sensor</a:t>
          </a:r>
        </a:p>
      </dgm:t>
    </dgm:pt>
    <dgm:pt modelId="{6EAE7B5A-7878-4C85-94D0-DE081726ECDC}" type="parTrans" cxnId="{8B114383-BEBE-4134-9BEF-05BD12CDC8BD}">
      <dgm:prSet/>
      <dgm:spPr/>
      <dgm:t>
        <a:bodyPr/>
        <a:lstStyle/>
        <a:p>
          <a:endParaRPr lang="en-US"/>
        </a:p>
      </dgm:t>
    </dgm:pt>
    <dgm:pt modelId="{501EBB05-2A0F-46BE-9BE2-7EF2FBB38F46}" type="sibTrans" cxnId="{8B114383-BEBE-4134-9BEF-05BD12CDC8BD}">
      <dgm:prSet/>
      <dgm:spPr/>
      <dgm:t>
        <a:bodyPr/>
        <a:lstStyle/>
        <a:p>
          <a:pPr>
            <a:lnSpc>
              <a:spcPct val="100000"/>
            </a:lnSpc>
          </a:pPr>
          <a:endParaRPr lang="en-US"/>
        </a:p>
      </dgm:t>
    </dgm:pt>
    <dgm:pt modelId="{ED92E6CE-2EC3-4394-AD88-51EF0785D435}">
      <dgm:prSet/>
      <dgm:spPr/>
      <dgm:t>
        <a:bodyPr/>
        <a:lstStyle/>
        <a:p>
          <a:pPr>
            <a:lnSpc>
              <a:spcPct val="100000"/>
            </a:lnSpc>
          </a:pPr>
          <a:r>
            <a:rPr lang="en-US"/>
            <a:t>3. ambient light sensor</a:t>
          </a:r>
        </a:p>
      </dgm:t>
    </dgm:pt>
    <dgm:pt modelId="{502E9814-18A1-449F-9305-70D550C57BB1}" type="parTrans" cxnId="{68A9638A-6CB7-4D60-A060-B3CDF1652645}">
      <dgm:prSet/>
      <dgm:spPr/>
      <dgm:t>
        <a:bodyPr/>
        <a:lstStyle/>
        <a:p>
          <a:endParaRPr lang="en-US"/>
        </a:p>
      </dgm:t>
    </dgm:pt>
    <dgm:pt modelId="{CA4322D1-942E-4023-BD4F-BE5A7F9E9DE9}" type="sibTrans" cxnId="{68A9638A-6CB7-4D60-A060-B3CDF1652645}">
      <dgm:prSet/>
      <dgm:spPr/>
      <dgm:t>
        <a:bodyPr/>
        <a:lstStyle/>
        <a:p>
          <a:pPr>
            <a:lnSpc>
              <a:spcPct val="100000"/>
            </a:lnSpc>
          </a:pPr>
          <a:endParaRPr lang="en-US"/>
        </a:p>
      </dgm:t>
    </dgm:pt>
    <dgm:pt modelId="{20A748B2-1749-469A-8D95-230D0CD4B4D2}">
      <dgm:prSet/>
      <dgm:spPr/>
      <dgm:t>
        <a:bodyPr/>
        <a:lstStyle/>
        <a:p>
          <a:pPr>
            <a:lnSpc>
              <a:spcPct val="100000"/>
            </a:lnSpc>
          </a:pPr>
          <a:r>
            <a:rPr lang="en-US"/>
            <a:t>4. Air quality sensor</a:t>
          </a:r>
        </a:p>
      </dgm:t>
    </dgm:pt>
    <dgm:pt modelId="{18C0223D-0B83-463B-BDF8-218D91A7B060}" type="parTrans" cxnId="{9A1BC0AA-1379-4888-A283-A7A932B2CB8F}">
      <dgm:prSet/>
      <dgm:spPr/>
      <dgm:t>
        <a:bodyPr/>
        <a:lstStyle/>
        <a:p>
          <a:endParaRPr lang="en-US"/>
        </a:p>
      </dgm:t>
    </dgm:pt>
    <dgm:pt modelId="{67452DB3-8365-4171-826F-D334F1B53716}" type="sibTrans" cxnId="{9A1BC0AA-1379-4888-A283-A7A932B2CB8F}">
      <dgm:prSet/>
      <dgm:spPr/>
      <dgm:t>
        <a:bodyPr/>
        <a:lstStyle/>
        <a:p>
          <a:endParaRPr lang="en-US"/>
        </a:p>
      </dgm:t>
    </dgm:pt>
    <dgm:pt modelId="{7D549A4F-3393-4243-ABDC-23EAD10A6104}" type="pres">
      <dgm:prSet presAssocID="{CE8DC345-4285-4340-9845-406CDFF6A4E2}" presName="root" presStyleCnt="0">
        <dgm:presLayoutVars>
          <dgm:dir/>
          <dgm:resizeHandles val="exact"/>
        </dgm:presLayoutVars>
      </dgm:prSet>
      <dgm:spPr/>
    </dgm:pt>
    <dgm:pt modelId="{FFDAD20A-690A-418F-8CBC-26284BE31139}" type="pres">
      <dgm:prSet presAssocID="{CE8DC345-4285-4340-9845-406CDFF6A4E2}" presName="container" presStyleCnt="0">
        <dgm:presLayoutVars>
          <dgm:dir/>
          <dgm:resizeHandles val="exact"/>
        </dgm:presLayoutVars>
      </dgm:prSet>
      <dgm:spPr/>
    </dgm:pt>
    <dgm:pt modelId="{02FD53AC-AEA3-4955-856A-77B0F2F9E595}" type="pres">
      <dgm:prSet presAssocID="{FCE42C93-4890-4BC6-90F9-071D206915AE}" presName="compNode" presStyleCnt="0"/>
      <dgm:spPr/>
    </dgm:pt>
    <dgm:pt modelId="{A6CF1C86-3597-4812-BB04-F8ADAAB8B906}" type="pres">
      <dgm:prSet presAssocID="{FCE42C93-4890-4BC6-90F9-071D206915AE}" presName="iconBgRect" presStyleLbl="bgShp" presStyleIdx="0" presStyleCnt="5"/>
      <dgm:spPr/>
    </dgm:pt>
    <dgm:pt modelId="{C3381178-7825-46C2-A9C9-A5AA7D5A376F}" type="pres">
      <dgm:prSet presAssocID="{FCE42C93-4890-4BC6-90F9-071D206915A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B16CAC95-AFE4-4219-98FA-8568D17FB28C}" type="pres">
      <dgm:prSet presAssocID="{FCE42C93-4890-4BC6-90F9-071D206915AE}" presName="spaceRect" presStyleCnt="0"/>
      <dgm:spPr/>
    </dgm:pt>
    <dgm:pt modelId="{790891F0-3E8A-45B3-9C1B-494487F86BC1}" type="pres">
      <dgm:prSet presAssocID="{FCE42C93-4890-4BC6-90F9-071D206915AE}" presName="textRect" presStyleLbl="revTx" presStyleIdx="0" presStyleCnt="5">
        <dgm:presLayoutVars>
          <dgm:chMax val="1"/>
          <dgm:chPref val="1"/>
        </dgm:presLayoutVars>
      </dgm:prSet>
      <dgm:spPr/>
    </dgm:pt>
    <dgm:pt modelId="{33BABFDB-D351-4530-A039-685621450C5B}" type="pres">
      <dgm:prSet presAssocID="{382AEE8C-803D-41A7-ACE8-065CA2888633}" presName="sibTrans" presStyleLbl="sibTrans2D1" presStyleIdx="0" presStyleCnt="0"/>
      <dgm:spPr/>
    </dgm:pt>
    <dgm:pt modelId="{12CDA331-33EB-42DA-A584-E9B48D76AA49}" type="pres">
      <dgm:prSet presAssocID="{6CDB8519-38C4-4735-B574-491CBE652713}" presName="compNode" presStyleCnt="0"/>
      <dgm:spPr/>
    </dgm:pt>
    <dgm:pt modelId="{1E11578A-A2ED-4119-8B8C-74A0F8F5E83C}" type="pres">
      <dgm:prSet presAssocID="{6CDB8519-38C4-4735-B574-491CBE652713}" presName="iconBgRect" presStyleLbl="bgShp" presStyleIdx="1" presStyleCnt="5"/>
      <dgm:spPr/>
    </dgm:pt>
    <dgm:pt modelId="{0B604B50-E9C9-4B2A-9A50-3642CE45F2BD}" type="pres">
      <dgm:prSet presAssocID="{6CDB8519-38C4-4735-B574-491CBE65271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mera"/>
        </a:ext>
      </dgm:extLst>
    </dgm:pt>
    <dgm:pt modelId="{01910F91-00A5-4A1A-BFA6-79D0C66DB18C}" type="pres">
      <dgm:prSet presAssocID="{6CDB8519-38C4-4735-B574-491CBE652713}" presName="spaceRect" presStyleCnt="0"/>
      <dgm:spPr/>
    </dgm:pt>
    <dgm:pt modelId="{0E743E19-BE96-4503-9975-623C3F8D6E04}" type="pres">
      <dgm:prSet presAssocID="{6CDB8519-38C4-4735-B574-491CBE652713}" presName="textRect" presStyleLbl="revTx" presStyleIdx="1" presStyleCnt="5">
        <dgm:presLayoutVars>
          <dgm:chMax val="1"/>
          <dgm:chPref val="1"/>
        </dgm:presLayoutVars>
      </dgm:prSet>
      <dgm:spPr/>
    </dgm:pt>
    <dgm:pt modelId="{9D4CBA1B-87FB-437A-8547-EAE4F41120CA}" type="pres">
      <dgm:prSet presAssocID="{474E126F-9289-4D7B-9509-E1F1006A1B71}" presName="sibTrans" presStyleLbl="sibTrans2D1" presStyleIdx="0" presStyleCnt="0"/>
      <dgm:spPr/>
    </dgm:pt>
    <dgm:pt modelId="{B3229EBF-5237-4A70-B565-E07ADD1E0F2B}" type="pres">
      <dgm:prSet presAssocID="{43B30FB6-A156-4316-8A1F-559C6EA7689E}" presName="compNode" presStyleCnt="0"/>
      <dgm:spPr/>
    </dgm:pt>
    <dgm:pt modelId="{B65B7239-2048-4E8E-8807-2CE93704CC45}" type="pres">
      <dgm:prSet presAssocID="{43B30FB6-A156-4316-8A1F-559C6EA7689E}" presName="iconBgRect" presStyleLbl="bgShp" presStyleIdx="2" presStyleCnt="5"/>
      <dgm:spPr/>
    </dgm:pt>
    <dgm:pt modelId="{31440B80-F920-47CD-AC63-EEBAFB4F0EB1}" type="pres">
      <dgm:prSet presAssocID="{43B30FB6-A156-4316-8A1F-559C6EA7689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7B943294-B707-45BF-B2B0-DAB1197A6E1E}" type="pres">
      <dgm:prSet presAssocID="{43B30FB6-A156-4316-8A1F-559C6EA7689E}" presName="spaceRect" presStyleCnt="0"/>
      <dgm:spPr/>
    </dgm:pt>
    <dgm:pt modelId="{491CAEBC-4DD7-4757-8E88-D0F3C37DF8E5}" type="pres">
      <dgm:prSet presAssocID="{43B30FB6-A156-4316-8A1F-559C6EA7689E}" presName="textRect" presStyleLbl="revTx" presStyleIdx="2" presStyleCnt="5">
        <dgm:presLayoutVars>
          <dgm:chMax val="1"/>
          <dgm:chPref val="1"/>
        </dgm:presLayoutVars>
      </dgm:prSet>
      <dgm:spPr/>
    </dgm:pt>
    <dgm:pt modelId="{7DE5DD15-92C5-4541-9AD6-251C18D849BD}" type="pres">
      <dgm:prSet presAssocID="{501EBB05-2A0F-46BE-9BE2-7EF2FBB38F46}" presName="sibTrans" presStyleLbl="sibTrans2D1" presStyleIdx="0" presStyleCnt="0"/>
      <dgm:spPr/>
    </dgm:pt>
    <dgm:pt modelId="{D9748083-AD94-47CE-93CD-78E53D1E0829}" type="pres">
      <dgm:prSet presAssocID="{ED92E6CE-2EC3-4394-AD88-51EF0785D435}" presName="compNode" presStyleCnt="0"/>
      <dgm:spPr/>
    </dgm:pt>
    <dgm:pt modelId="{376114B6-1B29-4876-B2F3-6CB70F0C58F8}" type="pres">
      <dgm:prSet presAssocID="{ED92E6CE-2EC3-4394-AD88-51EF0785D435}" presName="iconBgRect" presStyleLbl="bgShp" presStyleIdx="3" presStyleCnt="5"/>
      <dgm:spPr/>
    </dgm:pt>
    <dgm:pt modelId="{C6922528-37CE-40B9-B369-094C8971225E}" type="pres">
      <dgm:prSet presAssocID="{ED92E6CE-2EC3-4394-AD88-51EF0785D43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Fi"/>
        </a:ext>
      </dgm:extLst>
    </dgm:pt>
    <dgm:pt modelId="{F4D48799-49EC-4DFA-A5C9-1456C6D81FE0}" type="pres">
      <dgm:prSet presAssocID="{ED92E6CE-2EC3-4394-AD88-51EF0785D435}" presName="spaceRect" presStyleCnt="0"/>
      <dgm:spPr/>
    </dgm:pt>
    <dgm:pt modelId="{5C73E6AA-709C-48DA-B0AE-3C7CBE6B6FB5}" type="pres">
      <dgm:prSet presAssocID="{ED92E6CE-2EC3-4394-AD88-51EF0785D435}" presName="textRect" presStyleLbl="revTx" presStyleIdx="3" presStyleCnt="5">
        <dgm:presLayoutVars>
          <dgm:chMax val="1"/>
          <dgm:chPref val="1"/>
        </dgm:presLayoutVars>
      </dgm:prSet>
      <dgm:spPr/>
    </dgm:pt>
    <dgm:pt modelId="{9D55F75C-39DF-4BE7-9679-A14BBCA82494}" type="pres">
      <dgm:prSet presAssocID="{CA4322D1-942E-4023-BD4F-BE5A7F9E9DE9}" presName="sibTrans" presStyleLbl="sibTrans2D1" presStyleIdx="0" presStyleCnt="0"/>
      <dgm:spPr/>
    </dgm:pt>
    <dgm:pt modelId="{2BE06805-36F7-41FE-852A-6A862A13A4D9}" type="pres">
      <dgm:prSet presAssocID="{20A748B2-1749-469A-8D95-230D0CD4B4D2}" presName="compNode" presStyleCnt="0"/>
      <dgm:spPr/>
    </dgm:pt>
    <dgm:pt modelId="{ABCEC4DD-C9C2-4634-9E9F-B89C0BD5A89E}" type="pres">
      <dgm:prSet presAssocID="{20A748B2-1749-469A-8D95-230D0CD4B4D2}" presName="iconBgRect" presStyleLbl="bgShp" presStyleIdx="4" presStyleCnt="5"/>
      <dgm:spPr/>
    </dgm:pt>
    <dgm:pt modelId="{9AB60721-C622-458F-8348-B06D51217ADA}" type="pres">
      <dgm:prSet presAssocID="{20A748B2-1749-469A-8D95-230D0CD4B4D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ermometer"/>
        </a:ext>
      </dgm:extLst>
    </dgm:pt>
    <dgm:pt modelId="{FFDD6916-0671-42A6-AB57-E3F1B92CA295}" type="pres">
      <dgm:prSet presAssocID="{20A748B2-1749-469A-8D95-230D0CD4B4D2}" presName="spaceRect" presStyleCnt="0"/>
      <dgm:spPr/>
    </dgm:pt>
    <dgm:pt modelId="{EA4C5267-999C-481B-A4D9-C9FA3B38C1EC}" type="pres">
      <dgm:prSet presAssocID="{20A748B2-1749-469A-8D95-230D0CD4B4D2}" presName="textRect" presStyleLbl="revTx" presStyleIdx="4" presStyleCnt="5">
        <dgm:presLayoutVars>
          <dgm:chMax val="1"/>
          <dgm:chPref val="1"/>
        </dgm:presLayoutVars>
      </dgm:prSet>
      <dgm:spPr/>
    </dgm:pt>
  </dgm:ptLst>
  <dgm:cxnLst>
    <dgm:cxn modelId="{09858217-4DBF-4080-A6B1-E2C51E0AFA0A}" type="presOf" srcId="{ED92E6CE-2EC3-4394-AD88-51EF0785D435}" destId="{5C73E6AA-709C-48DA-B0AE-3C7CBE6B6FB5}" srcOrd="0" destOrd="0" presId="urn:microsoft.com/office/officeart/2018/2/layout/IconCircleList"/>
    <dgm:cxn modelId="{5CCF451A-77F9-4835-8992-F9880BF6CDAC}" type="presOf" srcId="{20A748B2-1749-469A-8D95-230D0CD4B4D2}" destId="{EA4C5267-999C-481B-A4D9-C9FA3B38C1EC}" srcOrd="0" destOrd="0" presId="urn:microsoft.com/office/officeart/2018/2/layout/IconCircleList"/>
    <dgm:cxn modelId="{239F9960-464A-43AB-BFC8-89ADE6D3B7D2}" type="presOf" srcId="{382AEE8C-803D-41A7-ACE8-065CA2888633}" destId="{33BABFDB-D351-4530-A039-685621450C5B}" srcOrd="0" destOrd="0" presId="urn:microsoft.com/office/officeart/2018/2/layout/IconCircleList"/>
    <dgm:cxn modelId="{51EC6163-7A58-4611-BB44-9AFAFB633834}" type="presOf" srcId="{43B30FB6-A156-4316-8A1F-559C6EA7689E}" destId="{491CAEBC-4DD7-4757-8E88-D0F3C37DF8E5}" srcOrd="0" destOrd="0" presId="urn:microsoft.com/office/officeart/2018/2/layout/IconCircleList"/>
    <dgm:cxn modelId="{2F900864-1603-4E97-AC94-74928A39517F}" srcId="{CE8DC345-4285-4340-9845-406CDFF6A4E2}" destId="{FCE42C93-4890-4BC6-90F9-071D206915AE}" srcOrd="0" destOrd="0" parTransId="{221B9396-B2AC-4AB3-92D6-484780687D34}" sibTransId="{382AEE8C-803D-41A7-ACE8-065CA2888633}"/>
    <dgm:cxn modelId="{B5B47047-649E-4A54-9AA2-6A3D8B81CC1F}" type="presOf" srcId="{CE8DC345-4285-4340-9845-406CDFF6A4E2}" destId="{7D549A4F-3393-4243-ABDC-23EAD10A6104}" srcOrd="0" destOrd="0" presId="urn:microsoft.com/office/officeart/2018/2/layout/IconCircleList"/>
    <dgm:cxn modelId="{03B27148-0B8E-4078-AD4E-1335E975AD1F}" type="presOf" srcId="{FCE42C93-4890-4BC6-90F9-071D206915AE}" destId="{790891F0-3E8A-45B3-9C1B-494487F86BC1}" srcOrd="0" destOrd="0" presId="urn:microsoft.com/office/officeart/2018/2/layout/IconCircleList"/>
    <dgm:cxn modelId="{B9B0C24A-39E2-4A6E-B9A3-D9B023172012}" type="presOf" srcId="{6CDB8519-38C4-4735-B574-491CBE652713}" destId="{0E743E19-BE96-4503-9975-623C3F8D6E04}" srcOrd="0" destOrd="0" presId="urn:microsoft.com/office/officeart/2018/2/layout/IconCircleList"/>
    <dgm:cxn modelId="{A6B7B173-EC05-4A4B-A4F2-B42E33A11499}" type="presOf" srcId="{501EBB05-2A0F-46BE-9BE2-7EF2FBB38F46}" destId="{7DE5DD15-92C5-4541-9AD6-251C18D849BD}" srcOrd="0" destOrd="0" presId="urn:microsoft.com/office/officeart/2018/2/layout/IconCircleList"/>
    <dgm:cxn modelId="{8B114383-BEBE-4134-9BEF-05BD12CDC8BD}" srcId="{CE8DC345-4285-4340-9845-406CDFF6A4E2}" destId="{43B30FB6-A156-4316-8A1F-559C6EA7689E}" srcOrd="2" destOrd="0" parTransId="{6EAE7B5A-7878-4C85-94D0-DE081726ECDC}" sibTransId="{501EBB05-2A0F-46BE-9BE2-7EF2FBB38F46}"/>
    <dgm:cxn modelId="{68A9638A-6CB7-4D60-A060-B3CDF1652645}" srcId="{CE8DC345-4285-4340-9845-406CDFF6A4E2}" destId="{ED92E6CE-2EC3-4394-AD88-51EF0785D435}" srcOrd="3" destOrd="0" parTransId="{502E9814-18A1-449F-9305-70D550C57BB1}" sibTransId="{CA4322D1-942E-4023-BD4F-BE5A7F9E9DE9}"/>
    <dgm:cxn modelId="{9A1BC0AA-1379-4888-A283-A7A932B2CB8F}" srcId="{CE8DC345-4285-4340-9845-406CDFF6A4E2}" destId="{20A748B2-1749-469A-8D95-230D0CD4B4D2}" srcOrd="4" destOrd="0" parTransId="{18C0223D-0B83-463B-BDF8-218D91A7B060}" sibTransId="{67452DB3-8365-4171-826F-D334F1B53716}"/>
    <dgm:cxn modelId="{638D3BAC-084C-4BB2-BCF2-B2E61AB0540A}" type="presOf" srcId="{CA4322D1-942E-4023-BD4F-BE5A7F9E9DE9}" destId="{9D55F75C-39DF-4BE7-9679-A14BBCA82494}" srcOrd="0" destOrd="0" presId="urn:microsoft.com/office/officeart/2018/2/layout/IconCircleList"/>
    <dgm:cxn modelId="{513FD2C1-A7C4-42B9-A3CF-298B032AEDB1}" type="presOf" srcId="{474E126F-9289-4D7B-9509-E1F1006A1B71}" destId="{9D4CBA1B-87FB-437A-8547-EAE4F41120CA}" srcOrd="0" destOrd="0" presId="urn:microsoft.com/office/officeart/2018/2/layout/IconCircleList"/>
    <dgm:cxn modelId="{8B70B7E5-A3DA-4355-B3BF-913D47C2017A}" srcId="{CE8DC345-4285-4340-9845-406CDFF6A4E2}" destId="{6CDB8519-38C4-4735-B574-491CBE652713}" srcOrd="1" destOrd="0" parTransId="{60DAA0CB-0E2B-4BD5-8809-D6B4157E6938}" sibTransId="{474E126F-9289-4D7B-9509-E1F1006A1B71}"/>
    <dgm:cxn modelId="{2D8D8624-B87A-4BF6-B4C2-3DF550EA554E}" type="presParOf" srcId="{7D549A4F-3393-4243-ABDC-23EAD10A6104}" destId="{FFDAD20A-690A-418F-8CBC-26284BE31139}" srcOrd="0" destOrd="0" presId="urn:microsoft.com/office/officeart/2018/2/layout/IconCircleList"/>
    <dgm:cxn modelId="{7A87ACA8-7292-456C-BB43-213AAAE3A75D}" type="presParOf" srcId="{FFDAD20A-690A-418F-8CBC-26284BE31139}" destId="{02FD53AC-AEA3-4955-856A-77B0F2F9E595}" srcOrd="0" destOrd="0" presId="urn:microsoft.com/office/officeart/2018/2/layout/IconCircleList"/>
    <dgm:cxn modelId="{4853097D-67A7-468E-8D73-36BA046CC585}" type="presParOf" srcId="{02FD53AC-AEA3-4955-856A-77B0F2F9E595}" destId="{A6CF1C86-3597-4812-BB04-F8ADAAB8B906}" srcOrd="0" destOrd="0" presId="urn:microsoft.com/office/officeart/2018/2/layout/IconCircleList"/>
    <dgm:cxn modelId="{A241F3CA-C72E-496C-98D7-9816E080B3C3}" type="presParOf" srcId="{02FD53AC-AEA3-4955-856A-77B0F2F9E595}" destId="{C3381178-7825-46C2-A9C9-A5AA7D5A376F}" srcOrd="1" destOrd="0" presId="urn:microsoft.com/office/officeart/2018/2/layout/IconCircleList"/>
    <dgm:cxn modelId="{7139152B-773A-413C-B223-59A66BF9E7A4}" type="presParOf" srcId="{02FD53AC-AEA3-4955-856A-77B0F2F9E595}" destId="{B16CAC95-AFE4-4219-98FA-8568D17FB28C}" srcOrd="2" destOrd="0" presId="urn:microsoft.com/office/officeart/2018/2/layout/IconCircleList"/>
    <dgm:cxn modelId="{65256C3E-C7CC-4302-9D0B-FF5BD08EFE61}" type="presParOf" srcId="{02FD53AC-AEA3-4955-856A-77B0F2F9E595}" destId="{790891F0-3E8A-45B3-9C1B-494487F86BC1}" srcOrd="3" destOrd="0" presId="urn:microsoft.com/office/officeart/2018/2/layout/IconCircleList"/>
    <dgm:cxn modelId="{D3617A17-6452-42E0-B205-BD935F02D32D}" type="presParOf" srcId="{FFDAD20A-690A-418F-8CBC-26284BE31139}" destId="{33BABFDB-D351-4530-A039-685621450C5B}" srcOrd="1" destOrd="0" presId="urn:microsoft.com/office/officeart/2018/2/layout/IconCircleList"/>
    <dgm:cxn modelId="{513690FE-9B18-427C-8CC9-CC8F5641575C}" type="presParOf" srcId="{FFDAD20A-690A-418F-8CBC-26284BE31139}" destId="{12CDA331-33EB-42DA-A584-E9B48D76AA49}" srcOrd="2" destOrd="0" presId="urn:microsoft.com/office/officeart/2018/2/layout/IconCircleList"/>
    <dgm:cxn modelId="{EADB838D-E6E7-47E1-9EFF-A1D8F325FADD}" type="presParOf" srcId="{12CDA331-33EB-42DA-A584-E9B48D76AA49}" destId="{1E11578A-A2ED-4119-8B8C-74A0F8F5E83C}" srcOrd="0" destOrd="0" presId="urn:microsoft.com/office/officeart/2018/2/layout/IconCircleList"/>
    <dgm:cxn modelId="{2B42A5D6-A2C3-4CE5-8576-A065E9649FB6}" type="presParOf" srcId="{12CDA331-33EB-42DA-A584-E9B48D76AA49}" destId="{0B604B50-E9C9-4B2A-9A50-3642CE45F2BD}" srcOrd="1" destOrd="0" presId="urn:microsoft.com/office/officeart/2018/2/layout/IconCircleList"/>
    <dgm:cxn modelId="{8A5BE84F-AAC1-4967-BBA8-9330C8D39812}" type="presParOf" srcId="{12CDA331-33EB-42DA-A584-E9B48D76AA49}" destId="{01910F91-00A5-4A1A-BFA6-79D0C66DB18C}" srcOrd="2" destOrd="0" presId="urn:microsoft.com/office/officeart/2018/2/layout/IconCircleList"/>
    <dgm:cxn modelId="{51EBB1A1-08CF-40AB-9B32-62E084F4C581}" type="presParOf" srcId="{12CDA331-33EB-42DA-A584-E9B48D76AA49}" destId="{0E743E19-BE96-4503-9975-623C3F8D6E04}" srcOrd="3" destOrd="0" presId="urn:microsoft.com/office/officeart/2018/2/layout/IconCircleList"/>
    <dgm:cxn modelId="{80F7718F-547B-46DA-B7A8-96AD1E3EE2E6}" type="presParOf" srcId="{FFDAD20A-690A-418F-8CBC-26284BE31139}" destId="{9D4CBA1B-87FB-437A-8547-EAE4F41120CA}" srcOrd="3" destOrd="0" presId="urn:microsoft.com/office/officeart/2018/2/layout/IconCircleList"/>
    <dgm:cxn modelId="{5546F297-DE55-43FF-9FC6-416AC4C047A8}" type="presParOf" srcId="{FFDAD20A-690A-418F-8CBC-26284BE31139}" destId="{B3229EBF-5237-4A70-B565-E07ADD1E0F2B}" srcOrd="4" destOrd="0" presId="urn:microsoft.com/office/officeart/2018/2/layout/IconCircleList"/>
    <dgm:cxn modelId="{D51E329D-9DCE-4143-9126-0C7E132CB5E3}" type="presParOf" srcId="{B3229EBF-5237-4A70-B565-E07ADD1E0F2B}" destId="{B65B7239-2048-4E8E-8807-2CE93704CC45}" srcOrd="0" destOrd="0" presId="urn:microsoft.com/office/officeart/2018/2/layout/IconCircleList"/>
    <dgm:cxn modelId="{94709463-5D9F-4DC2-BF53-0A99E90D1262}" type="presParOf" srcId="{B3229EBF-5237-4A70-B565-E07ADD1E0F2B}" destId="{31440B80-F920-47CD-AC63-EEBAFB4F0EB1}" srcOrd="1" destOrd="0" presId="urn:microsoft.com/office/officeart/2018/2/layout/IconCircleList"/>
    <dgm:cxn modelId="{BA44BDF7-EC46-4781-A3FF-3A552F74AD05}" type="presParOf" srcId="{B3229EBF-5237-4A70-B565-E07ADD1E0F2B}" destId="{7B943294-B707-45BF-B2B0-DAB1197A6E1E}" srcOrd="2" destOrd="0" presId="urn:microsoft.com/office/officeart/2018/2/layout/IconCircleList"/>
    <dgm:cxn modelId="{6F823732-54DA-47D3-AE3C-D13EB650D4E2}" type="presParOf" srcId="{B3229EBF-5237-4A70-B565-E07ADD1E0F2B}" destId="{491CAEBC-4DD7-4757-8E88-D0F3C37DF8E5}" srcOrd="3" destOrd="0" presId="urn:microsoft.com/office/officeart/2018/2/layout/IconCircleList"/>
    <dgm:cxn modelId="{A4DCA3D5-5A75-44E8-BE3E-8ACD63888759}" type="presParOf" srcId="{FFDAD20A-690A-418F-8CBC-26284BE31139}" destId="{7DE5DD15-92C5-4541-9AD6-251C18D849BD}" srcOrd="5" destOrd="0" presId="urn:microsoft.com/office/officeart/2018/2/layout/IconCircleList"/>
    <dgm:cxn modelId="{F1358B9C-7040-409C-9DEE-D581EFBEA2F3}" type="presParOf" srcId="{FFDAD20A-690A-418F-8CBC-26284BE31139}" destId="{D9748083-AD94-47CE-93CD-78E53D1E0829}" srcOrd="6" destOrd="0" presId="urn:microsoft.com/office/officeart/2018/2/layout/IconCircleList"/>
    <dgm:cxn modelId="{1CEE9AD3-EBEC-4681-AB1C-6A68489890BC}" type="presParOf" srcId="{D9748083-AD94-47CE-93CD-78E53D1E0829}" destId="{376114B6-1B29-4876-B2F3-6CB70F0C58F8}" srcOrd="0" destOrd="0" presId="urn:microsoft.com/office/officeart/2018/2/layout/IconCircleList"/>
    <dgm:cxn modelId="{05F776DE-331C-44B3-81A7-E697BCBA736E}" type="presParOf" srcId="{D9748083-AD94-47CE-93CD-78E53D1E0829}" destId="{C6922528-37CE-40B9-B369-094C8971225E}" srcOrd="1" destOrd="0" presId="urn:microsoft.com/office/officeart/2018/2/layout/IconCircleList"/>
    <dgm:cxn modelId="{AB0FECD9-D4BB-4857-A8D0-8301DAC03FDF}" type="presParOf" srcId="{D9748083-AD94-47CE-93CD-78E53D1E0829}" destId="{F4D48799-49EC-4DFA-A5C9-1456C6D81FE0}" srcOrd="2" destOrd="0" presId="urn:microsoft.com/office/officeart/2018/2/layout/IconCircleList"/>
    <dgm:cxn modelId="{7D418FCB-11FF-4574-828E-D3B3BA649750}" type="presParOf" srcId="{D9748083-AD94-47CE-93CD-78E53D1E0829}" destId="{5C73E6AA-709C-48DA-B0AE-3C7CBE6B6FB5}" srcOrd="3" destOrd="0" presId="urn:microsoft.com/office/officeart/2018/2/layout/IconCircleList"/>
    <dgm:cxn modelId="{DCDC3BB9-6242-48BF-8B58-AEE06320F8B6}" type="presParOf" srcId="{FFDAD20A-690A-418F-8CBC-26284BE31139}" destId="{9D55F75C-39DF-4BE7-9679-A14BBCA82494}" srcOrd="7" destOrd="0" presId="urn:microsoft.com/office/officeart/2018/2/layout/IconCircleList"/>
    <dgm:cxn modelId="{556F29D8-36FD-487F-9871-2BD2AD8B0765}" type="presParOf" srcId="{FFDAD20A-690A-418F-8CBC-26284BE31139}" destId="{2BE06805-36F7-41FE-852A-6A862A13A4D9}" srcOrd="8" destOrd="0" presId="urn:microsoft.com/office/officeart/2018/2/layout/IconCircleList"/>
    <dgm:cxn modelId="{75DF88FA-D916-4C9D-A980-3274C084418A}" type="presParOf" srcId="{2BE06805-36F7-41FE-852A-6A862A13A4D9}" destId="{ABCEC4DD-C9C2-4634-9E9F-B89C0BD5A89E}" srcOrd="0" destOrd="0" presId="urn:microsoft.com/office/officeart/2018/2/layout/IconCircleList"/>
    <dgm:cxn modelId="{FB8D66C8-5EAE-4C37-BE00-4BC6225EACEB}" type="presParOf" srcId="{2BE06805-36F7-41FE-852A-6A862A13A4D9}" destId="{9AB60721-C622-458F-8348-B06D51217ADA}" srcOrd="1" destOrd="0" presId="urn:microsoft.com/office/officeart/2018/2/layout/IconCircleList"/>
    <dgm:cxn modelId="{E7642B58-63EC-4C6F-AAC9-FA697D26287C}" type="presParOf" srcId="{2BE06805-36F7-41FE-852A-6A862A13A4D9}" destId="{FFDD6916-0671-42A6-AB57-E3F1B92CA295}" srcOrd="2" destOrd="0" presId="urn:microsoft.com/office/officeart/2018/2/layout/IconCircleList"/>
    <dgm:cxn modelId="{A3D3B902-EF6B-4BE2-9C15-2D7A16AD8664}" type="presParOf" srcId="{2BE06805-36F7-41FE-852A-6A862A13A4D9}" destId="{EA4C5267-999C-481B-A4D9-C9FA3B38C1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7C58C3-7B34-44B3-BF2A-EE36FBC3120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CD45C3E-B321-4376-8540-ABE87E8C7B03}">
      <dgm:prSet/>
      <dgm:spPr/>
      <dgm:t>
        <a:bodyPr/>
        <a:lstStyle/>
        <a:p>
          <a:pPr>
            <a:lnSpc>
              <a:spcPct val="100000"/>
            </a:lnSpc>
            <a:defRPr cap="all"/>
          </a:pPr>
          <a:r>
            <a:rPr lang="en-US"/>
            <a:t>Initial Costs</a:t>
          </a:r>
        </a:p>
      </dgm:t>
    </dgm:pt>
    <dgm:pt modelId="{6B83B03C-76D5-4620-AFFB-2B8B096865C6}" type="parTrans" cxnId="{0409D12F-9127-41E1-BC83-9A744AB4CB65}">
      <dgm:prSet/>
      <dgm:spPr/>
      <dgm:t>
        <a:bodyPr/>
        <a:lstStyle/>
        <a:p>
          <a:endParaRPr lang="en-US"/>
        </a:p>
      </dgm:t>
    </dgm:pt>
    <dgm:pt modelId="{A9AD71C2-17AC-4118-8FAE-AC58E9B19BA2}" type="sibTrans" cxnId="{0409D12F-9127-41E1-BC83-9A744AB4CB65}">
      <dgm:prSet/>
      <dgm:spPr/>
      <dgm:t>
        <a:bodyPr/>
        <a:lstStyle/>
        <a:p>
          <a:endParaRPr lang="en-US"/>
        </a:p>
      </dgm:t>
    </dgm:pt>
    <dgm:pt modelId="{9F12EF8C-6D66-464A-82B5-E7DD675C2749}">
      <dgm:prSet/>
      <dgm:spPr/>
      <dgm:t>
        <a:bodyPr/>
        <a:lstStyle/>
        <a:p>
          <a:pPr>
            <a:lnSpc>
              <a:spcPct val="100000"/>
            </a:lnSpc>
            <a:defRPr cap="all"/>
          </a:pPr>
          <a:r>
            <a:rPr lang="en-US"/>
            <a:t>Cybersecurity Concerns</a:t>
          </a:r>
        </a:p>
      </dgm:t>
    </dgm:pt>
    <dgm:pt modelId="{870CC75D-6E2C-4C13-82A9-CDAE54B32D1B}" type="parTrans" cxnId="{7E51983B-4A09-4B02-A875-4B35DA466619}">
      <dgm:prSet/>
      <dgm:spPr/>
      <dgm:t>
        <a:bodyPr/>
        <a:lstStyle/>
        <a:p>
          <a:endParaRPr lang="en-US"/>
        </a:p>
      </dgm:t>
    </dgm:pt>
    <dgm:pt modelId="{7FEB2C4E-9D8C-412F-8A2F-1FE27BECDE4B}" type="sibTrans" cxnId="{7E51983B-4A09-4B02-A875-4B35DA466619}">
      <dgm:prSet/>
      <dgm:spPr/>
      <dgm:t>
        <a:bodyPr/>
        <a:lstStyle/>
        <a:p>
          <a:endParaRPr lang="en-US"/>
        </a:p>
      </dgm:t>
    </dgm:pt>
    <dgm:pt modelId="{30D0203D-4047-4E38-A930-0DC6157A2806}">
      <dgm:prSet/>
      <dgm:spPr/>
      <dgm:t>
        <a:bodyPr/>
        <a:lstStyle/>
        <a:p>
          <a:pPr>
            <a:lnSpc>
              <a:spcPct val="100000"/>
            </a:lnSpc>
            <a:defRPr cap="all"/>
          </a:pPr>
          <a:r>
            <a:rPr lang="en-US"/>
            <a:t>Integration Issues</a:t>
          </a:r>
        </a:p>
      </dgm:t>
    </dgm:pt>
    <dgm:pt modelId="{1853DFAF-2B2D-4908-AC23-6B232B88222E}" type="parTrans" cxnId="{38F2DDF3-2305-48CF-8F64-2C10E0DB7DC5}">
      <dgm:prSet/>
      <dgm:spPr/>
      <dgm:t>
        <a:bodyPr/>
        <a:lstStyle/>
        <a:p>
          <a:endParaRPr lang="en-US"/>
        </a:p>
      </dgm:t>
    </dgm:pt>
    <dgm:pt modelId="{8E95C6B0-0060-4F13-B1B9-3506950B6236}" type="sibTrans" cxnId="{38F2DDF3-2305-48CF-8F64-2C10E0DB7DC5}">
      <dgm:prSet/>
      <dgm:spPr/>
      <dgm:t>
        <a:bodyPr/>
        <a:lstStyle/>
        <a:p>
          <a:endParaRPr lang="en-US"/>
        </a:p>
      </dgm:t>
    </dgm:pt>
    <dgm:pt modelId="{49DDD861-4789-48BB-B1E8-1723FB4F0B7B}" type="pres">
      <dgm:prSet presAssocID="{7F7C58C3-7B34-44B3-BF2A-EE36FBC31202}" presName="root" presStyleCnt="0">
        <dgm:presLayoutVars>
          <dgm:dir/>
          <dgm:resizeHandles val="exact"/>
        </dgm:presLayoutVars>
      </dgm:prSet>
      <dgm:spPr/>
    </dgm:pt>
    <dgm:pt modelId="{0C0CC48A-E705-45EA-A100-FD19B8C7D59F}" type="pres">
      <dgm:prSet presAssocID="{3CD45C3E-B321-4376-8540-ABE87E8C7B03}" presName="compNode" presStyleCnt="0"/>
      <dgm:spPr/>
    </dgm:pt>
    <dgm:pt modelId="{43EB0AF5-C590-4359-BE8B-8F2304677D39}" type="pres">
      <dgm:prSet presAssocID="{3CD45C3E-B321-4376-8540-ABE87E8C7B03}" presName="iconBgRect" presStyleLbl="bgShp" presStyleIdx="0" presStyleCnt="3"/>
      <dgm:spPr>
        <a:prstGeom prst="round2DiagRect">
          <a:avLst>
            <a:gd name="adj1" fmla="val 29727"/>
            <a:gd name="adj2" fmla="val 0"/>
          </a:avLst>
        </a:prstGeom>
      </dgm:spPr>
    </dgm:pt>
    <dgm:pt modelId="{0E182714-3582-4D41-896C-1CA53AA18F18}" type="pres">
      <dgm:prSet presAssocID="{3CD45C3E-B321-4376-8540-ABE87E8C7B0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1842B03F-F3B8-40F6-A80F-7F6BAB34A6B7}" type="pres">
      <dgm:prSet presAssocID="{3CD45C3E-B321-4376-8540-ABE87E8C7B03}" presName="spaceRect" presStyleCnt="0"/>
      <dgm:spPr/>
    </dgm:pt>
    <dgm:pt modelId="{BBAAF955-EB65-4D1C-BF30-313177A82DA5}" type="pres">
      <dgm:prSet presAssocID="{3CD45C3E-B321-4376-8540-ABE87E8C7B03}" presName="textRect" presStyleLbl="revTx" presStyleIdx="0" presStyleCnt="3">
        <dgm:presLayoutVars>
          <dgm:chMax val="1"/>
          <dgm:chPref val="1"/>
        </dgm:presLayoutVars>
      </dgm:prSet>
      <dgm:spPr/>
    </dgm:pt>
    <dgm:pt modelId="{A8DEBF40-DA0D-44B3-8F46-005D9CD507F1}" type="pres">
      <dgm:prSet presAssocID="{A9AD71C2-17AC-4118-8FAE-AC58E9B19BA2}" presName="sibTrans" presStyleCnt="0"/>
      <dgm:spPr/>
    </dgm:pt>
    <dgm:pt modelId="{E3E47322-A35C-41A2-87B0-E0C91E1815F7}" type="pres">
      <dgm:prSet presAssocID="{9F12EF8C-6D66-464A-82B5-E7DD675C2749}" presName="compNode" presStyleCnt="0"/>
      <dgm:spPr/>
    </dgm:pt>
    <dgm:pt modelId="{7DFFB430-3BAA-4C62-B654-7D792F31608F}" type="pres">
      <dgm:prSet presAssocID="{9F12EF8C-6D66-464A-82B5-E7DD675C2749}" presName="iconBgRect" presStyleLbl="bgShp" presStyleIdx="1" presStyleCnt="3"/>
      <dgm:spPr>
        <a:prstGeom prst="round2DiagRect">
          <a:avLst>
            <a:gd name="adj1" fmla="val 29727"/>
            <a:gd name="adj2" fmla="val 0"/>
          </a:avLst>
        </a:prstGeom>
      </dgm:spPr>
    </dgm:pt>
    <dgm:pt modelId="{16F8F156-FEA1-48B3-BBC9-E8558193A47B}" type="pres">
      <dgm:prSet presAssocID="{9F12EF8C-6D66-464A-82B5-E7DD675C274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277ACDB1-15CC-4B3E-A217-68FBAF52A99A}" type="pres">
      <dgm:prSet presAssocID="{9F12EF8C-6D66-464A-82B5-E7DD675C2749}" presName="spaceRect" presStyleCnt="0"/>
      <dgm:spPr/>
    </dgm:pt>
    <dgm:pt modelId="{E3B3A395-637B-48AF-8A6F-FCAA7788BC82}" type="pres">
      <dgm:prSet presAssocID="{9F12EF8C-6D66-464A-82B5-E7DD675C2749}" presName="textRect" presStyleLbl="revTx" presStyleIdx="1" presStyleCnt="3">
        <dgm:presLayoutVars>
          <dgm:chMax val="1"/>
          <dgm:chPref val="1"/>
        </dgm:presLayoutVars>
      </dgm:prSet>
      <dgm:spPr/>
    </dgm:pt>
    <dgm:pt modelId="{2ACFA894-A757-4D5F-AFE1-5939EEF8785A}" type="pres">
      <dgm:prSet presAssocID="{7FEB2C4E-9D8C-412F-8A2F-1FE27BECDE4B}" presName="sibTrans" presStyleCnt="0"/>
      <dgm:spPr/>
    </dgm:pt>
    <dgm:pt modelId="{FAB35979-FB2A-4D0D-A286-BBDA88320E22}" type="pres">
      <dgm:prSet presAssocID="{30D0203D-4047-4E38-A930-0DC6157A2806}" presName="compNode" presStyleCnt="0"/>
      <dgm:spPr/>
    </dgm:pt>
    <dgm:pt modelId="{3D875E94-2B17-439F-BF30-9BD5DCE8FEB7}" type="pres">
      <dgm:prSet presAssocID="{30D0203D-4047-4E38-A930-0DC6157A2806}" presName="iconBgRect" presStyleLbl="bgShp" presStyleIdx="2" presStyleCnt="3"/>
      <dgm:spPr>
        <a:prstGeom prst="round2DiagRect">
          <a:avLst>
            <a:gd name="adj1" fmla="val 29727"/>
            <a:gd name="adj2" fmla="val 0"/>
          </a:avLst>
        </a:prstGeom>
      </dgm:spPr>
    </dgm:pt>
    <dgm:pt modelId="{95D60754-A29D-4691-9270-E3B74FE0BF35}" type="pres">
      <dgm:prSet presAssocID="{30D0203D-4047-4E38-A930-0DC6157A28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E07C6B3-328F-44D7-919E-93BE97C2347B}" type="pres">
      <dgm:prSet presAssocID="{30D0203D-4047-4E38-A930-0DC6157A2806}" presName="spaceRect" presStyleCnt="0"/>
      <dgm:spPr/>
    </dgm:pt>
    <dgm:pt modelId="{8E361AC6-87F6-4201-9DB2-FC630756C164}" type="pres">
      <dgm:prSet presAssocID="{30D0203D-4047-4E38-A930-0DC6157A2806}" presName="textRect" presStyleLbl="revTx" presStyleIdx="2" presStyleCnt="3">
        <dgm:presLayoutVars>
          <dgm:chMax val="1"/>
          <dgm:chPref val="1"/>
        </dgm:presLayoutVars>
      </dgm:prSet>
      <dgm:spPr/>
    </dgm:pt>
  </dgm:ptLst>
  <dgm:cxnLst>
    <dgm:cxn modelId="{72FF0A1B-0DD2-4964-B414-ED1867B99B7A}" type="presOf" srcId="{30D0203D-4047-4E38-A930-0DC6157A2806}" destId="{8E361AC6-87F6-4201-9DB2-FC630756C164}" srcOrd="0" destOrd="0" presId="urn:microsoft.com/office/officeart/2018/5/layout/IconLeafLabelList"/>
    <dgm:cxn modelId="{0409D12F-9127-41E1-BC83-9A744AB4CB65}" srcId="{7F7C58C3-7B34-44B3-BF2A-EE36FBC31202}" destId="{3CD45C3E-B321-4376-8540-ABE87E8C7B03}" srcOrd="0" destOrd="0" parTransId="{6B83B03C-76D5-4620-AFFB-2B8B096865C6}" sibTransId="{A9AD71C2-17AC-4118-8FAE-AC58E9B19BA2}"/>
    <dgm:cxn modelId="{7E51983B-4A09-4B02-A875-4B35DA466619}" srcId="{7F7C58C3-7B34-44B3-BF2A-EE36FBC31202}" destId="{9F12EF8C-6D66-464A-82B5-E7DD675C2749}" srcOrd="1" destOrd="0" parTransId="{870CC75D-6E2C-4C13-82A9-CDAE54B32D1B}" sibTransId="{7FEB2C4E-9D8C-412F-8A2F-1FE27BECDE4B}"/>
    <dgm:cxn modelId="{2D6FF9B3-78BA-4E20-B5CE-1AC02D714DBB}" type="presOf" srcId="{3CD45C3E-B321-4376-8540-ABE87E8C7B03}" destId="{BBAAF955-EB65-4D1C-BF30-313177A82DA5}" srcOrd="0" destOrd="0" presId="urn:microsoft.com/office/officeart/2018/5/layout/IconLeafLabelList"/>
    <dgm:cxn modelId="{3EB79CBD-24B7-451F-B3E6-69833BB94A24}" type="presOf" srcId="{7F7C58C3-7B34-44B3-BF2A-EE36FBC31202}" destId="{49DDD861-4789-48BB-B1E8-1723FB4F0B7B}" srcOrd="0" destOrd="0" presId="urn:microsoft.com/office/officeart/2018/5/layout/IconLeafLabelList"/>
    <dgm:cxn modelId="{3073F8C9-79FE-412F-89D0-45737D725CE2}" type="presOf" srcId="{9F12EF8C-6D66-464A-82B5-E7DD675C2749}" destId="{E3B3A395-637B-48AF-8A6F-FCAA7788BC82}" srcOrd="0" destOrd="0" presId="urn:microsoft.com/office/officeart/2018/5/layout/IconLeafLabelList"/>
    <dgm:cxn modelId="{38F2DDF3-2305-48CF-8F64-2C10E0DB7DC5}" srcId="{7F7C58C3-7B34-44B3-BF2A-EE36FBC31202}" destId="{30D0203D-4047-4E38-A930-0DC6157A2806}" srcOrd="2" destOrd="0" parTransId="{1853DFAF-2B2D-4908-AC23-6B232B88222E}" sibTransId="{8E95C6B0-0060-4F13-B1B9-3506950B6236}"/>
    <dgm:cxn modelId="{75F4C916-3A2E-4B48-AD1F-767FA5E3DF6F}" type="presParOf" srcId="{49DDD861-4789-48BB-B1E8-1723FB4F0B7B}" destId="{0C0CC48A-E705-45EA-A100-FD19B8C7D59F}" srcOrd="0" destOrd="0" presId="urn:microsoft.com/office/officeart/2018/5/layout/IconLeafLabelList"/>
    <dgm:cxn modelId="{EEF92D0D-C56D-4559-BC07-C55ABDE07597}" type="presParOf" srcId="{0C0CC48A-E705-45EA-A100-FD19B8C7D59F}" destId="{43EB0AF5-C590-4359-BE8B-8F2304677D39}" srcOrd="0" destOrd="0" presId="urn:microsoft.com/office/officeart/2018/5/layout/IconLeafLabelList"/>
    <dgm:cxn modelId="{3397D7E5-B95B-40E2-911B-D20081C6F587}" type="presParOf" srcId="{0C0CC48A-E705-45EA-A100-FD19B8C7D59F}" destId="{0E182714-3582-4D41-896C-1CA53AA18F18}" srcOrd="1" destOrd="0" presId="urn:microsoft.com/office/officeart/2018/5/layout/IconLeafLabelList"/>
    <dgm:cxn modelId="{AAA70F95-C2ED-44FC-8EC6-A4E39D8B6D54}" type="presParOf" srcId="{0C0CC48A-E705-45EA-A100-FD19B8C7D59F}" destId="{1842B03F-F3B8-40F6-A80F-7F6BAB34A6B7}" srcOrd="2" destOrd="0" presId="urn:microsoft.com/office/officeart/2018/5/layout/IconLeafLabelList"/>
    <dgm:cxn modelId="{8584C29D-C781-4797-9C4A-40C89EA59C40}" type="presParOf" srcId="{0C0CC48A-E705-45EA-A100-FD19B8C7D59F}" destId="{BBAAF955-EB65-4D1C-BF30-313177A82DA5}" srcOrd="3" destOrd="0" presId="urn:microsoft.com/office/officeart/2018/5/layout/IconLeafLabelList"/>
    <dgm:cxn modelId="{924FF717-95F7-4F0F-BC19-FBAEDB7FFFFB}" type="presParOf" srcId="{49DDD861-4789-48BB-B1E8-1723FB4F0B7B}" destId="{A8DEBF40-DA0D-44B3-8F46-005D9CD507F1}" srcOrd="1" destOrd="0" presId="urn:microsoft.com/office/officeart/2018/5/layout/IconLeafLabelList"/>
    <dgm:cxn modelId="{2D1BF048-D086-41DD-B7F9-9E7D2D1D52E3}" type="presParOf" srcId="{49DDD861-4789-48BB-B1E8-1723FB4F0B7B}" destId="{E3E47322-A35C-41A2-87B0-E0C91E1815F7}" srcOrd="2" destOrd="0" presId="urn:microsoft.com/office/officeart/2018/5/layout/IconLeafLabelList"/>
    <dgm:cxn modelId="{A90BEC23-60E1-4AC1-BAE3-5F6DAFAE0E0E}" type="presParOf" srcId="{E3E47322-A35C-41A2-87B0-E0C91E1815F7}" destId="{7DFFB430-3BAA-4C62-B654-7D792F31608F}" srcOrd="0" destOrd="0" presId="urn:microsoft.com/office/officeart/2018/5/layout/IconLeafLabelList"/>
    <dgm:cxn modelId="{4BE26956-7D94-433F-BEC3-60048A1C9B3D}" type="presParOf" srcId="{E3E47322-A35C-41A2-87B0-E0C91E1815F7}" destId="{16F8F156-FEA1-48B3-BBC9-E8558193A47B}" srcOrd="1" destOrd="0" presId="urn:microsoft.com/office/officeart/2018/5/layout/IconLeafLabelList"/>
    <dgm:cxn modelId="{CC97B6EB-4B7C-4D9B-A6C4-26C071A1F09B}" type="presParOf" srcId="{E3E47322-A35C-41A2-87B0-E0C91E1815F7}" destId="{277ACDB1-15CC-4B3E-A217-68FBAF52A99A}" srcOrd="2" destOrd="0" presId="urn:microsoft.com/office/officeart/2018/5/layout/IconLeafLabelList"/>
    <dgm:cxn modelId="{52B28F0D-663C-493C-AB7A-6F55B96C6B96}" type="presParOf" srcId="{E3E47322-A35C-41A2-87B0-E0C91E1815F7}" destId="{E3B3A395-637B-48AF-8A6F-FCAA7788BC82}" srcOrd="3" destOrd="0" presId="urn:microsoft.com/office/officeart/2018/5/layout/IconLeafLabelList"/>
    <dgm:cxn modelId="{98CA39EB-2696-4BC3-A9E5-5B8093095098}" type="presParOf" srcId="{49DDD861-4789-48BB-B1E8-1723FB4F0B7B}" destId="{2ACFA894-A757-4D5F-AFE1-5939EEF8785A}" srcOrd="3" destOrd="0" presId="urn:microsoft.com/office/officeart/2018/5/layout/IconLeafLabelList"/>
    <dgm:cxn modelId="{A27295F5-ECD0-440E-9130-527FBC5BEC89}" type="presParOf" srcId="{49DDD861-4789-48BB-B1E8-1723FB4F0B7B}" destId="{FAB35979-FB2A-4D0D-A286-BBDA88320E22}" srcOrd="4" destOrd="0" presId="urn:microsoft.com/office/officeart/2018/5/layout/IconLeafLabelList"/>
    <dgm:cxn modelId="{A00E06B5-1607-4FD3-876C-9FAA645F9D77}" type="presParOf" srcId="{FAB35979-FB2A-4D0D-A286-BBDA88320E22}" destId="{3D875E94-2B17-439F-BF30-9BD5DCE8FEB7}" srcOrd="0" destOrd="0" presId="urn:microsoft.com/office/officeart/2018/5/layout/IconLeafLabelList"/>
    <dgm:cxn modelId="{4961E8F9-E359-47A0-BC7F-1FEC11C8B3D8}" type="presParOf" srcId="{FAB35979-FB2A-4D0D-A286-BBDA88320E22}" destId="{95D60754-A29D-4691-9270-E3B74FE0BF35}" srcOrd="1" destOrd="0" presId="urn:microsoft.com/office/officeart/2018/5/layout/IconLeafLabelList"/>
    <dgm:cxn modelId="{E96FC8AC-EB66-433E-8A93-8A50B29238AF}" type="presParOf" srcId="{FAB35979-FB2A-4D0D-A286-BBDA88320E22}" destId="{DE07C6B3-328F-44D7-919E-93BE97C2347B}" srcOrd="2" destOrd="0" presId="urn:microsoft.com/office/officeart/2018/5/layout/IconLeafLabelList"/>
    <dgm:cxn modelId="{7333255D-A647-4216-A8E1-3D60CE738FAD}" type="presParOf" srcId="{FAB35979-FB2A-4D0D-A286-BBDA88320E22}" destId="{8E361AC6-87F6-4201-9DB2-FC630756C16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8D27BE-EF29-466B-BBF4-46EBA518A7D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93E650-4E90-4BD3-9200-5A0BA747BF24}">
      <dgm:prSet/>
      <dgm:spPr/>
      <dgm:t>
        <a:bodyPr/>
        <a:lstStyle/>
        <a:p>
          <a:pPr>
            <a:lnSpc>
              <a:spcPct val="100000"/>
            </a:lnSpc>
          </a:pPr>
          <a:r>
            <a:rPr lang="en-US"/>
            <a:t>Public-Private Partnerships</a:t>
          </a:r>
        </a:p>
      </dgm:t>
    </dgm:pt>
    <dgm:pt modelId="{39AD4FD7-73A6-45C0-93BD-82EE8B43107D}" type="parTrans" cxnId="{9F87FDF7-7BC7-43ED-AE04-CC1695F02B05}">
      <dgm:prSet/>
      <dgm:spPr/>
      <dgm:t>
        <a:bodyPr/>
        <a:lstStyle/>
        <a:p>
          <a:endParaRPr lang="en-US"/>
        </a:p>
      </dgm:t>
    </dgm:pt>
    <dgm:pt modelId="{196E4C7B-B13F-4B33-9C93-CD77A38293E5}" type="sibTrans" cxnId="{9F87FDF7-7BC7-43ED-AE04-CC1695F02B05}">
      <dgm:prSet/>
      <dgm:spPr/>
      <dgm:t>
        <a:bodyPr/>
        <a:lstStyle/>
        <a:p>
          <a:endParaRPr lang="en-US"/>
        </a:p>
      </dgm:t>
    </dgm:pt>
    <dgm:pt modelId="{EE79A5D8-5E9A-40B5-88E1-C5310B363329}">
      <dgm:prSet/>
      <dgm:spPr/>
      <dgm:t>
        <a:bodyPr/>
        <a:lstStyle/>
        <a:p>
          <a:pPr>
            <a:lnSpc>
              <a:spcPct val="100000"/>
            </a:lnSpc>
          </a:pPr>
          <a:r>
            <a:rPr lang="en-US"/>
            <a:t>Strong Cybersecurity Measures</a:t>
          </a:r>
        </a:p>
      </dgm:t>
    </dgm:pt>
    <dgm:pt modelId="{BDF66681-40F1-4339-A152-08A8CAB39F9B}" type="parTrans" cxnId="{6E81A70B-99AE-4760-9ED3-372CF684C40C}">
      <dgm:prSet/>
      <dgm:spPr/>
      <dgm:t>
        <a:bodyPr/>
        <a:lstStyle/>
        <a:p>
          <a:endParaRPr lang="en-US"/>
        </a:p>
      </dgm:t>
    </dgm:pt>
    <dgm:pt modelId="{3F650095-DA82-4282-A14A-614BDD84A1B4}" type="sibTrans" cxnId="{6E81A70B-99AE-4760-9ED3-372CF684C40C}">
      <dgm:prSet/>
      <dgm:spPr/>
      <dgm:t>
        <a:bodyPr/>
        <a:lstStyle/>
        <a:p>
          <a:endParaRPr lang="en-US"/>
        </a:p>
      </dgm:t>
    </dgm:pt>
    <dgm:pt modelId="{95F3B643-8956-451C-8240-E44E41DB5429}">
      <dgm:prSet/>
      <dgm:spPr/>
      <dgm:t>
        <a:bodyPr/>
        <a:lstStyle/>
        <a:p>
          <a:pPr>
            <a:lnSpc>
              <a:spcPct val="100000"/>
            </a:lnSpc>
          </a:pPr>
          <a:r>
            <a:rPr lang="en-US"/>
            <a:t>Uniformity Efforts</a:t>
          </a:r>
        </a:p>
      </dgm:t>
    </dgm:pt>
    <dgm:pt modelId="{A77A38F8-BB64-4C27-88AD-D0E38F7C454F}" type="parTrans" cxnId="{64E61C18-51D9-4E8B-9E4A-34EC1DF3EDE3}">
      <dgm:prSet/>
      <dgm:spPr/>
      <dgm:t>
        <a:bodyPr/>
        <a:lstStyle/>
        <a:p>
          <a:endParaRPr lang="en-US"/>
        </a:p>
      </dgm:t>
    </dgm:pt>
    <dgm:pt modelId="{9921F710-AFE2-4550-9E6D-4C8E26331500}" type="sibTrans" cxnId="{64E61C18-51D9-4E8B-9E4A-34EC1DF3EDE3}">
      <dgm:prSet/>
      <dgm:spPr/>
      <dgm:t>
        <a:bodyPr/>
        <a:lstStyle/>
        <a:p>
          <a:endParaRPr lang="en-US"/>
        </a:p>
      </dgm:t>
    </dgm:pt>
    <dgm:pt modelId="{5EE16105-C8A8-4808-9BBD-4DFBCBD82B2F}" type="pres">
      <dgm:prSet presAssocID="{828D27BE-EF29-466B-BBF4-46EBA518A7DC}" presName="root" presStyleCnt="0">
        <dgm:presLayoutVars>
          <dgm:dir/>
          <dgm:resizeHandles val="exact"/>
        </dgm:presLayoutVars>
      </dgm:prSet>
      <dgm:spPr/>
    </dgm:pt>
    <dgm:pt modelId="{5F0AF768-3B59-474B-AB50-711030FC9F90}" type="pres">
      <dgm:prSet presAssocID="{E093E650-4E90-4BD3-9200-5A0BA747BF24}" presName="compNode" presStyleCnt="0"/>
      <dgm:spPr/>
    </dgm:pt>
    <dgm:pt modelId="{06872807-9CB5-42A9-8327-711DB15CE0B0}" type="pres">
      <dgm:prSet presAssocID="{E093E650-4E90-4BD3-9200-5A0BA747BF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40797390-55A0-443F-AD6D-46EFE0177BBB}" type="pres">
      <dgm:prSet presAssocID="{E093E650-4E90-4BD3-9200-5A0BA747BF24}" presName="spaceRect" presStyleCnt="0"/>
      <dgm:spPr/>
    </dgm:pt>
    <dgm:pt modelId="{6B3140BF-FA66-4209-8543-F0C332882B26}" type="pres">
      <dgm:prSet presAssocID="{E093E650-4E90-4BD3-9200-5A0BA747BF24}" presName="textRect" presStyleLbl="revTx" presStyleIdx="0" presStyleCnt="3">
        <dgm:presLayoutVars>
          <dgm:chMax val="1"/>
          <dgm:chPref val="1"/>
        </dgm:presLayoutVars>
      </dgm:prSet>
      <dgm:spPr/>
    </dgm:pt>
    <dgm:pt modelId="{4A32DBFA-ACCD-470E-9785-C81844ECAB4A}" type="pres">
      <dgm:prSet presAssocID="{196E4C7B-B13F-4B33-9C93-CD77A38293E5}" presName="sibTrans" presStyleCnt="0"/>
      <dgm:spPr/>
    </dgm:pt>
    <dgm:pt modelId="{D71E88A3-55F9-4FD5-9238-F376625ADC86}" type="pres">
      <dgm:prSet presAssocID="{EE79A5D8-5E9A-40B5-88E1-C5310B363329}" presName="compNode" presStyleCnt="0"/>
      <dgm:spPr/>
    </dgm:pt>
    <dgm:pt modelId="{286D7642-EAEF-4E70-B736-C65B20DB6EF3}" type="pres">
      <dgm:prSet presAssocID="{EE79A5D8-5E9A-40B5-88E1-C5310B3633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0F686803-32B3-4ECB-B133-49A92E1BD37A}" type="pres">
      <dgm:prSet presAssocID="{EE79A5D8-5E9A-40B5-88E1-C5310B363329}" presName="spaceRect" presStyleCnt="0"/>
      <dgm:spPr/>
    </dgm:pt>
    <dgm:pt modelId="{C1DFCF89-75A2-4B0D-A2C3-9E34BBB5773D}" type="pres">
      <dgm:prSet presAssocID="{EE79A5D8-5E9A-40B5-88E1-C5310B363329}" presName="textRect" presStyleLbl="revTx" presStyleIdx="1" presStyleCnt="3">
        <dgm:presLayoutVars>
          <dgm:chMax val="1"/>
          <dgm:chPref val="1"/>
        </dgm:presLayoutVars>
      </dgm:prSet>
      <dgm:spPr/>
    </dgm:pt>
    <dgm:pt modelId="{2F4CBEB8-2A55-4973-861E-BE82A8878A18}" type="pres">
      <dgm:prSet presAssocID="{3F650095-DA82-4282-A14A-614BDD84A1B4}" presName="sibTrans" presStyleCnt="0"/>
      <dgm:spPr/>
    </dgm:pt>
    <dgm:pt modelId="{1E6DAC64-EABE-4C50-879F-8742BB3AA0D5}" type="pres">
      <dgm:prSet presAssocID="{95F3B643-8956-451C-8240-E44E41DB5429}" presName="compNode" presStyleCnt="0"/>
      <dgm:spPr/>
    </dgm:pt>
    <dgm:pt modelId="{4C5DE086-B349-4A25-A40E-7CEEA7627A80}" type="pres">
      <dgm:prSet presAssocID="{95F3B643-8956-451C-8240-E44E41DB54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F361DDE-2F1F-4143-8986-10686BF90347}" type="pres">
      <dgm:prSet presAssocID="{95F3B643-8956-451C-8240-E44E41DB5429}" presName="spaceRect" presStyleCnt="0"/>
      <dgm:spPr/>
    </dgm:pt>
    <dgm:pt modelId="{4357C287-E979-4CA5-87FD-3C6D6CAD0374}" type="pres">
      <dgm:prSet presAssocID="{95F3B643-8956-451C-8240-E44E41DB5429}" presName="textRect" presStyleLbl="revTx" presStyleIdx="2" presStyleCnt="3">
        <dgm:presLayoutVars>
          <dgm:chMax val="1"/>
          <dgm:chPref val="1"/>
        </dgm:presLayoutVars>
      </dgm:prSet>
      <dgm:spPr/>
    </dgm:pt>
  </dgm:ptLst>
  <dgm:cxnLst>
    <dgm:cxn modelId="{6E81A70B-99AE-4760-9ED3-372CF684C40C}" srcId="{828D27BE-EF29-466B-BBF4-46EBA518A7DC}" destId="{EE79A5D8-5E9A-40B5-88E1-C5310B363329}" srcOrd="1" destOrd="0" parTransId="{BDF66681-40F1-4339-A152-08A8CAB39F9B}" sibTransId="{3F650095-DA82-4282-A14A-614BDD84A1B4}"/>
    <dgm:cxn modelId="{64E61C18-51D9-4E8B-9E4A-34EC1DF3EDE3}" srcId="{828D27BE-EF29-466B-BBF4-46EBA518A7DC}" destId="{95F3B643-8956-451C-8240-E44E41DB5429}" srcOrd="2" destOrd="0" parTransId="{A77A38F8-BB64-4C27-88AD-D0E38F7C454F}" sibTransId="{9921F710-AFE2-4550-9E6D-4C8E26331500}"/>
    <dgm:cxn modelId="{24E3524E-966E-45FC-8355-84CA281944B7}" type="presOf" srcId="{EE79A5D8-5E9A-40B5-88E1-C5310B363329}" destId="{C1DFCF89-75A2-4B0D-A2C3-9E34BBB5773D}" srcOrd="0" destOrd="0" presId="urn:microsoft.com/office/officeart/2018/2/layout/IconLabelList"/>
    <dgm:cxn modelId="{51C05F7A-5405-4233-8495-E129C9FD4BB6}" type="presOf" srcId="{95F3B643-8956-451C-8240-E44E41DB5429}" destId="{4357C287-E979-4CA5-87FD-3C6D6CAD0374}" srcOrd="0" destOrd="0" presId="urn:microsoft.com/office/officeart/2018/2/layout/IconLabelList"/>
    <dgm:cxn modelId="{AA4A40DC-4CFF-4EFB-B7C7-ED41D9898DDD}" type="presOf" srcId="{E093E650-4E90-4BD3-9200-5A0BA747BF24}" destId="{6B3140BF-FA66-4209-8543-F0C332882B26}" srcOrd="0" destOrd="0" presId="urn:microsoft.com/office/officeart/2018/2/layout/IconLabelList"/>
    <dgm:cxn modelId="{44044DF2-1A7D-4327-840A-7613D6203CD9}" type="presOf" srcId="{828D27BE-EF29-466B-BBF4-46EBA518A7DC}" destId="{5EE16105-C8A8-4808-9BBD-4DFBCBD82B2F}" srcOrd="0" destOrd="0" presId="urn:microsoft.com/office/officeart/2018/2/layout/IconLabelList"/>
    <dgm:cxn modelId="{9F87FDF7-7BC7-43ED-AE04-CC1695F02B05}" srcId="{828D27BE-EF29-466B-BBF4-46EBA518A7DC}" destId="{E093E650-4E90-4BD3-9200-5A0BA747BF24}" srcOrd="0" destOrd="0" parTransId="{39AD4FD7-73A6-45C0-93BD-82EE8B43107D}" sibTransId="{196E4C7B-B13F-4B33-9C93-CD77A38293E5}"/>
    <dgm:cxn modelId="{0135F34F-EF03-4F48-8035-1FBFBF0DE9AE}" type="presParOf" srcId="{5EE16105-C8A8-4808-9BBD-4DFBCBD82B2F}" destId="{5F0AF768-3B59-474B-AB50-711030FC9F90}" srcOrd="0" destOrd="0" presId="urn:microsoft.com/office/officeart/2018/2/layout/IconLabelList"/>
    <dgm:cxn modelId="{B457363A-B34B-4713-98B4-848C0337349A}" type="presParOf" srcId="{5F0AF768-3B59-474B-AB50-711030FC9F90}" destId="{06872807-9CB5-42A9-8327-711DB15CE0B0}" srcOrd="0" destOrd="0" presId="urn:microsoft.com/office/officeart/2018/2/layout/IconLabelList"/>
    <dgm:cxn modelId="{66C3E2F4-93D5-4249-80D7-A2FF41A63997}" type="presParOf" srcId="{5F0AF768-3B59-474B-AB50-711030FC9F90}" destId="{40797390-55A0-443F-AD6D-46EFE0177BBB}" srcOrd="1" destOrd="0" presId="urn:microsoft.com/office/officeart/2018/2/layout/IconLabelList"/>
    <dgm:cxn modelId="{8B390C38-EFEB-42F9-B850-E5FE8D887F31}" type="presParOf" srcId="{5F0AF768-3B59-474B-AB50-711030FC9F90}" destId="{6B3140BF-FA66-4209-8543-F0C332882B26}" srcOrd="2" destOrd="0" presId="urn:microsoft.com/office/officeart/2018/2/layout/IconLabelList"/>
    <dgm:cxn modelId="{CCE53B35-C758-46F7-A7C2-60B522512376}" type="presParOf" srcId="{5EE16105-C8A8-4808-9BBD-4DFBCBD82B2F}" destId="{4A32DBFA-ACCD-470E-9785-C81844ECAB4A}" srcOrd="1" destOrd="0" presId="urn:microsoft.com/office/officeart/2018/2/layout/IconLabelList"/>
    <dgm:cxn modelId="{A02581C3-313F-4128-B965-EBA2D0BC8196}" type="presParOf" srcId="{5EE16105-C8A8-4808-9BBD-4DFBCBD82B2F}" destId="{D71E88A3-55F9-4FD5-9238-F376625ADC86}" srcOrd="2" destOrd="0" presId="urn:microsoft.com/office/officeart/2018/2/layout/IconLabelList"/>
    <dgm:cxn modelId="{ABF8521D-8D83-48AA-BFEE-11956BF71893}" type="presParOf" srcId="{D71E88A3-55F9-4FD5-9238-F376625ADC86}" destId="{286D7642-EAEF-4E70-B736-C65B20DB6EF3}" srcOrd="0" destOrd="0" presId="urn:microsoft.com/office/officeart/2018/2/layout/IconLabelList"/>
    <dgm:cxn modelId="{C60BF30D-9FA6-41AA-B476-218088BECCF4}" type="presParOf" srcId="{D71E88A3-55F9-4FD5-9238-F376625ADC86}" destId="{0F686803-32B3-4ECB-B133-49A92E1BD37A}" srcOrd="1" destOrd="0" presId="urn:microsoft.com/office/officeart/2018/2/layout/IconLabelList"/>
    <dgm:cxn modelId="{32C79915-85C7-4B21-A7FF-2A4CFE3413B9}" type="presParOf" srcId="{D71E88A3-55F9-4FD5-9238-F376625ADC86}" destId="{C1DFCF89-75A2-4B0D-A2C3-9E34BBB5773D}" srcOrd="2" destOrd="0" presId="urn:microsoft.com/office/officeart/2018/2/layout/IconLabelList"/>
    <dgm:cxn modelId="{F432C6DC-6D37-4975-B20E-AAED2A16B6A0}" type="presParOf" srcId="{5EE16105-C8A8-4808-9BBD-4DFBCBD82B2F}" destId="{2F4CBEB8-2A55-4973-861E-BE82A8878A18}" srcOrd="3" destOrd="0" presId="urn:microsoft.com/office/officeart/2018/2/layout/IconLabelList"/>
    <dgm:cxn modelId="{2A2040CF-9CB2-4376-8326-2536DE2FE1FC}" type="presParOf" srcId="{5EE16105-C8A8-4808-9BBD-4DFBCBD82B2F}" destId="{1E6DAC64-EABE-4C50-879F-8742BB3AA0D5}" srcOrd="4" destOrd="0" presId="urn:microsoft.com/office/officeart/2018/2/layout/IconLabelList"/>
    <dgm:cxn modelId="{9E1A1EB1-466B-4A84-B5B8-5FB5A1750550}" type="presParOf" srcId="{1E6DAC64-EABE-4C50-879F-8742BB3AA0D5}" destId="{4C5DE086-B349-4A25-A40E-7CEEA7627A80}" srcOrd="0" destOrd="0" presId="urn:microsoft.com/office/officeart/2018/2/layout/IconLabelList"/>
    <dgm:cxn modelId="{6AB57322-6106-4327-8B76-7AA364807915}" type="presParOf" srcId="{1E6DAC64-EABE-4C50-879F-8742BB3AA0D5}" destId="{9F361DDE-2F1F-4143-8986-10686BF90347}" srcOrd="1" destOrd="0" presId="urn:microsoft.com/office/officeart/2018/2/layout/IconLabelList"/>
    <dgm:cxn modelId="{B25DADE9-0AE1-43F5-BFE4-1B61D1822F9D}" type="presParOf" srcId="{1E6DAC64-EABE-4C50-879F-8742BB3AA0D5}" destId="{4357C287-E979-4CA5-87FD-3C6D6CAD037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F1C86-3597-4812-BB04-F8ADAAB8B906}">
      <dsp:nvSpPr>
        <dsp:cNvPr id="0" name=""/>
        <dsp:cNvSpPr/>
      </dsp:nvSpPr>
      <dsp:spPr>
        <a:xfrm>
          <a:off x="79887" y="712007"/>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81178-7825-46C2-A9C9-A5AA7D5A376F}">
      <dsp:nvSpPr>
        <dsp:cNvPr id="0" name=""/>
        <dsp:cNvSpPr/>
      </dsp:nvSpPr>
      <dsp:spPr>
        <a:xfrm>
          <a:off x="268241" y="900361"/>
          <a:ext cx="520217" cy="5202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0891F0-3E8A-45B3-9C1B-494487F86BC1}">
      <dsp:nvSpPr>
        <dsp:cNvPr id="0" name=""/>
        <dsp:cNvSpPr/>
      </dsp:nvSpPr>
      <dsp:spPr>
        <a:xfrm>
          <a:off x="1169011" y="712007"/>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Types of sensors used are:</a:t>
          </a:r>
        </a:p>
      </dsp:txBody>
      <dsp:txXfrm>
        <a:off x="1169011" y="712007"/>
        <a:ext cx="2114182" cy="896925"/>
      </dsp:txXfrm>
    </dsp:sp>
    <dsp:sp modelId="{1E11578A-A2ED-4119-8B8C-74A0F8F5E83C}">
      <dsp:nvSpPr>
        <dsp:cNvPr id="0" name=""/>
        <dsp:cNvSpPr/>
      </dsp:nvSpPr>
      <dsp:spPr>
        <a:xfrm>
          <a:off x="3651574" y="712007"/>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604B50-E9C9-4B2A-9A50-3642CE45F2BD}">
      <dsp:nvSpPr>
        <dsp:cNvPr id="0" name=""/>
        <dsp:cNvSpPr/>
      </dsp:nvSpPr>
      <dsp:spPr>
        <a:xfrm>
          <a:off x="3839928" y="900361"/>
          <a:ext cx="520217" cy="5202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743E19-BE96-4503-9975-623C3F8D6E04}">
      <dsp:nvSpPr>
        <dsp:cNvPr id="0" name=""/>
        <dsp:cNvSpPr/>
      </dsp:nvSpPr>
      <dsp:spPr>
        <a:xfrm>
          <a:off x="4740698" y="712007"/>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1.  camera</a:t>
          </a:r>
        </a:p>
      </dsp:txBody>
      <dsp:txXfrm>
        <a:off x="4740698" y="712007"/>
        <a:ext cx="2114182" cy="896925"/>
      </dsp:txXfrm>
    </dsp:sp>
    <dsp:sp modelId="{B65B7239-2048-4E8E-8807-2CE93704CC45}">
      <dsp:nvSpPr>
        <dsp:cNvPr id="0" name=""/>
        <dsp:cNvSpPr/>
      </dsp:nvSpPr>
      <dsp:spPr>
        <a:xfrm>
          <a:off x="7223261" y="712007"/>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440B80-F920-47CD-AC63-EEBAFB4F0EB1}">
      <dsp:nvSpPr>
        <dsp:cNvPr id="0" name=""/>
        <dsp:cNvSpPr/>
      </dsp:nvSpPr>
      <dsp:spPr>
        <a:xfrm>
          <a:off x="7411616" y="900361"/>
          <a:ext cx="520217" cy="5202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1CAEBC-4DD7-4757-8E88-D0F3C37DF8E5}">
      <dsp:nvSpPr>
        <dsp:cNvPr id="0" name=""/>
        <dsp:cNvSpPr/>
      </dsp:nvSpPr>
      <dsp:spPr>
        <a:xfrm>
          <a:off x="8312386" y="712007"/>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2. motion sensor</a:t>
          </a:r>
        </a:p>
      </dsp:txBody>
      <dsp:txXfrm>
        <a:off x="8312386" y="712007"/>
        <a:ext cx="2114182" cy="896925"/>
      </dsp:txXfrm>
    </dsp:sp>
    <dsp:sp modelId="{376114B6-1B29-4876-B2F3-6CB70F0C58F8}">
      <dsp:nvSpPr>
        <dsp:cNvPr id="0" name=""/>
        <dsp:cNvSpPr/>
      </dsp:nvSpPr>
      <dsp:spPr>
        <a:xfrm>
          <a:off x="79887" y="2268014"/>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922528-37CE-40B9-B369-094C8971225E}">
      <dsp:nvSpPr>
        <dsp:cNvPr id="0" name=""/>
        <dsp:cNvSpPr/>
      </dsp:nvSpPr>
      <dsp:spPr>
        <a:xfrm>
          <a:off x="268241" y="2456369"/>
          <a:ext cx="520217" cy="5202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73E6AA-709C-48DA-B0AE-3C7CBE6B6FB5}">
      <dsp:nvSpPr>
        <dsp:cNvPr id="0" name=""/>
        <dsp:cNvSpPr/>
      </dsp:nvSpPr>
      <dsp:spPr>
        <a:xfrm>
          <a:off x="1169011" y="2268014"/>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3. ambient light sensor</a:t>
          </a:r>
        </a:p>
      </dsp:txBody>
      <dsp:txXfrm>
        <a:off x="1169011" y="2268014"/>
        <a:ext cx="2114182" cy="896925"/>
      </dsp:txXfrm>
    </dsp:sp>
    <dsp:sp modelId="{ABCEC4DD-C9C2-4634-9E9F-B89C0BD5A89E}">
      <dsp:nvSpPr>
        <dsp:cNvPr id="0" name=""/>
        <dsp:cNvSpPr/>
      </dsp:nvSpPr>
      <dsp:spPr>
        <a:xfrm>
          <a:off x="3651574" y="2268014"/>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B60721-C622-458F-8348-B06D51217ADA}">
      <dsp:nvSpPr>
        <dsp:cNvPr id="0" name=""/>
        <dsp:cNvSpPr/>
      </dsp:nvSpPr>
      <dsp:spPr>
        <a:xfrm>
          <a:off x="3839928" y="2456369"/>
          <a:ext cx="520217" cy="5202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4C5267-999C-481B-A4D9-C9FA3B38C1EC}">
      <dsp:nvSpPr>
        <dsp:cNvPr id="0" name=""/>
        <dsp:cNvSpPr/>
      </dsp:nvSpPr>
      <dsp:spPr>
        <a:xfrm>
          <a:off x="4740698" y="2268014"/>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4. Air quality sensor</a:t>
          </a:r>
        </a:p>
      </dsp:txBody>
      <dsp:txXfrm>
        <a:off x="4740698" y="2268014"/>
        <a:ext cx="2114182" cy="896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B0AF5-C590-4359-BE8B-8F2304677D39}">
      <dsp:nvSpPr>
        <dsp:cNvPr id="0" name=""/>
        <dsp:cNvSpPr/>
      </dsp:nvSpPr>
      <dsp:spPr>
        <a:xfrm>
          <a:off x="671813" y="444454"/>
          <a:ext cx="1818562" cy="18185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182714-3582-4D41-896C-1CA53AA18F18}">
      <dsp:nvSpPr>
        <dsp:cNvPr id="0" name=""/>
        <dsp:cNvSpPr/>
      </dsp:nvSpPr>
      <dsp:spPr>
        <a:xfrm>
          <a:off x="1059376" y="832017"/>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AAF955-EB65-4D1C-BF30-313177A82DA5}">
      <dsp:nvSpPr>
        <dsp:cNvPr id="0" name=""/>
        <dsp:cNvSpPr/>
      </dsp:nvSpPr>
      <dsp:spPr>
        <a:xfrm>
          <a:off x="90470" y="2829455"/>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Initial Costs</a:t>
          </a:r>
        </a:p>
      </dsp:txBody>
      <dsp:txXfrm>
        <a:off x="90470" y="2829455"/>
        <a:ext cx="2981250" cy="720000"/>
      </dsp:txXfrm>
    </dsp:sp>
    <dsp:sp modelId="{7DFFB430-3BAA-4C62-B654-7D792F31608F}">
      <dsp:nvSpPr>
        <dsp:cNvPr id="0" name=""/>
        <dsp:cNvSpPr/>
      </dsp:nvSpPr>
      <dsp:spPr>
        <a:xfrm>
          <a:off x="4174782" y="444454"/>
          <a:ext cx="1818562" cy="1818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F8F156-FEA1-48B3-BBC9-E8558193A47B}">
      <dsp:nvSpPr>
        <dsp:cNvPr id="0" name=""/>
        <dsp:cNvSpPr/>
      </dsp:nvSpPr>
      <dsp:spPr>
        <a:xfrm>
          <a:off x="4562345" y="832017"/>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B3A395-637B-48AF-8A6F-FCAA7788BC82}">
      <dsp:nvSpPr>
        <dsp:cNvPr id="0" name=""/>
        <dsp:cNvSpPr/>
      </dsp:nvSpPr>
      <dsp:spPr>
        <a:xfrm>
          <a:off x="3593438" y="2829455"/>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Cybersecurity Concerns</a:t>
          </a:r>
        </a:p>
      </dsp:txBody>
      <dsp:txXfrm>
        <a:off x="3593438" y="2829455"/>
        <a:ext cx="2981250" cy="720000"/>
      </dsp:txXfrm>
    </dsp:sp>
    <dsp:sp modelId="{3D875E94-2B17-439F-BF30-9BD5DCE8FEB7}">
      <dsp:nvSpPr>
        <dsp:cNvPr id="0" name=""/>
        <dsp:cNvSpPr/>
      </dsp:nvSpPr>
      <dsp:spPr>
        <a:xfrm>
          <a:off x="7677751" y="444454"/>
          <a:ext cx="1818562" cy="18185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D60754-A29D-4691-9270-E3B74FE0BF35}">
      <dsp:nvSpPr>
        <dsp:cNvPr id="0" name=""/>
        <dsp:cNvSpPr/>
      </dsp:nvSpPr>
      <dsp:spPr>
        <a:xfrm>
          <a:off x="8065314" y="832017"/>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361AC6-87F6-4201-9DB2-FC630756C164}">
      <dsp:nvSpPr>
        <dsp:cNvPr id="0" name=""/>
        <dsp:cNvSpPr/>
      </dsp:nvSpPr>
      <dsp:spPr>
        <a:xfrm>
          <a:off x="7096407" y="2829455"/>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Integration Issues</a:t>
          </a:r>
        </a:p>
      </dsp:txBody>
      <dsp:txXfrm>
        <a:off x="7096407" y="2829455"/>
        <a:ext cx="2981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72807-9CB5-42A9-8327-711DB15CE0B0}">
      <dsp:nvSpPr>
        <dsp:cNvPr id="0" name=""/>
        <dsp:cNvSpPr/>
      </dsp:nvSpPr>
      <dsp:spPr>
        <a:xfrm>
          <a:off x="1209598" y="750280"/>
          <a:ext cx="1299738" cy="12997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3140BF-FA66-4209-8543-F0C332882B26}">
      <dsp:nvSpPr>
        <dsp:cNvPr id="0" name=""/>
        <dsp:cNvSpPr/>
      </dsp:nvSpPr>
      <dsp:spPr>
        <a:xfrm>
          <a:off x="415313" y="2406667"/>
          <a:ext cx="28883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Public-Private Partnerships</a:t>
          </a:r>
        </a:p>
      </dsp:txBody>
      <dsp:txXfrm>
        <a:off x="415313" y="2406667"/>
        <a:ext cx="2888307" cy="720000"/>
      </dsp:txXfrm>
    </dsp:sp>
    <dsp:sp modelId="{286D7642-EAEF-4E70-B736-C65B20DB6EF3}">
      <dsp:nvSpPr>
        <dsp:cNvPr id="0" name=""/>
        <dsp:cNvSpPr/>
      </dsp:nvSpPr>
      <dsp:spPr>
        <a:xfrm>
          <a:off x="4603358" y="750280"/>
          <a:ext cx="1299738" cy="12997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FCF89-75A2-4B0D-A2C3-9E34BBB5773D}">
      <dsp:nvSpPr>
        <dsp:cNvPr id="0" name=""/>
        <dsp:cNvSpPr/>
      </dsp:nvSpPr>
      <dsp:spPr>
        <a:xfrm>
          <a:off x="3809074" y="2406667"/>
          <a:ext cx="28883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Strong Cybersecurity Measures</a:t>
          </a:r>
        </a:p>
      </dsp:txBody>
      <dsp:txXfrm>
        <a:off x="3809074" y="2406667"/>
        <a:ext cx="2888307" cy="720000"/>
      </dsp:txXfrm>
    </dsp:sp>
    <dsp:sp modelId="{4C5DE086-B349-4A25-A40E-7CEEA7627A80}">
      <dsp:nvSpPr>
        <dsp:cNvPr id="0" name=""/>
        <dsp:cNvSpPr/>
      </dsp:nvSpPr>
      <dsp:spPr>
        <a:xfrm>
          <a:off x="7997119" y="750280"/>
          <a:ext cx="1299738" cy="12997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57C287-E979-4CA5-87FD-3C6D6CAD0374}">
      <dsp:nvSpPr>
        <dsp:cNvPr id="0" name=""/>
        <dsp:cNvSpPr/>
      </dsp:nvSpPr>
      <dsp:spPr>
        <a:xfrm>
          <a:off x="7202835" y="2406667"/>
          <a:ext cx="28883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Uniformity Efforts</a:t>
          </a:r>
        </a:p>
      </dsp:txBody>
      <dsp:txXfrm>
        <a:off x="7202835" y="2406667"/>
        <a:ext cx="2888307"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nternationaljournalofresearch.com/2020/07/07/energy-efficiency-and-why-you-need-it/" TargetMode="External"/><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ergy-cities.eu/the-evolution-of-public-lighting-from-torches-to-smart-services/" TargetMode="External"/><Relationship Id="rId2" Type="http://schemas.openxmlformats.org/officeDocument/2006/relationships/hyperlink" Target="https://tvilight.com/how-to-build-smart-cities-using-heatmaps-from-smart-street-ligh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ree Images : lamp, bridge, night, street light, sky, lighting, tree ...">
            <a:extLst>
              <a:ext uri="{FF2B5EF4-FFF2-40B4-BE49-F238E27FC236}">
                <a16:creationId xmlns:a16="http://schemas.microsoft.com/office/drawing/2014/main" id="{4B438468-9084-06C4-E79D-A5F1C590E337}"/>
              </a:ext>
            </a:extLst>
          </p:cNvPr>
          <p:cNvPicPr>
            <a:picLocks noChangeAspect="1"/>
          </p:cNvPicPr>
          <p:nvPr/>
        </p:nvPicPr>
        <p:blipFill rotWithShape="1">
          <a:blip r:embed="rId2"/>
          <a:srcRect t="25344"/>
          <a:stretch/>
        </p:blipFill>
        <p:spPr>
          <a:xfrm>
            <a:off x="1" y="10"/>
            <a:ext cx="9669642" cy="6857990"/>
          </a:xfrm>
          <a:prstGeom prst="rect">
            <a:avLst/>
          </a:prstGeom>
        </p:spPr>
      </p:pic>
      <p:sp>
        <p:nvSpPr>
          <p:cNvPr id="29" name="Rectangle 2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935402" y="743447"/>
            <a:ext cx="3445765" cy="3692028"/>
          </a:xfrm>
          <a:noFill/>
        </p:spPr>
        <p:txBody>
          <a:bodyPr>
            <a:normAutofit/>
          </a:bodyPr>
          <a:lstStyle/>
          <a:p>
            <a:pPr algn="l"/>
            <a:r>
              <a:rPr lang="en-US" sz="4000">
                <a:ea typeface="+mj-lt"/>
                <a:cs typeface="+mj-lt"/>
              </a:rPr>
              <a:t>Smart Street Lighting: Enhancing Urban Efficiency and Safety</a:t>
            </a:r>
            <a:endParaRPr lang="en-US" sz="4000"/>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4CC1E9-6C13-01A6-3773-E1F0040E702B}"/>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Data processing and management</a:t>
            </a:r>
          </a:p>
        </p:txBody>
      </p:sp>
      <p:sp>
        <p:nvSpPr>
          <p:cNvPr id="21" name="Rectangle 20">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 Placeholder 4">
            <a:extLst>
              <a:ext uri="{FF2B5EF4-FFF2-40B4-BE49-F238E27FC236}">
                <a16:creationId xmlns:a16="http://schemas.microsoft.com/office/drawing/2014/main" id="{D95B20F2-77C5-35E8-700B-FD4492D87D14}"/>
              </a:ext>
            </a:extLst>
          </p:cNvPr>
          <p:cNvSpPr>
            <a:spLocks/>
          </p:cNvSpPr>
          <p:nvPr/>
        </p:nvSpPr>
        <p:spPr>
          <a:xfrm>
            <a:off x="881138" y="2269730"/>
            <a:ext cx="4144966" cy="662123"/>
          </a:xfrm>
          <a:prstGeom prst="rect">
            <a:avLst/>
          </a:prstGeom>
        </p:spPr>
        <p:txBody>
          <a:bodyPr lIns="91440" tIns="45720" rIns="91440" bIns="45720" anchor="t"/>
          <a:lstStyle/>
          <a:p>
            <a:pPr defTabSz="731520">
              <a:spcAft>
                <a:spcPts val="600"/>
              </a:spcAft>
            </a:pPr>
            <a:r>
              <a:rPr lang="en-US" sz="3200" kern="1200" dirty="0">
                <a:latin typeface="+mn-lt"/>
                <a:ea typeface="+mn-ea"/>
                <a:cs typeface="+mn-cs"/>
              </a:rPr>
              <a:t>Central control unit</a:t>
            </a:r>
            <a:endParaRPr lang="en-US" sz="3200" dirty="0"/>
          </a:p>
        </p:txBody>
      </p:sp>
      <p:sp>
        <p:nvSpPr>
          <p:cNvPr id="3" name="Content Placeholder 2">
            <a:extLst>
              <a:ext uri="{FF2B5EF4-FFF2-40B4-BE49-F238E27FC236}">
                <a16:creationId xmlns:a16="http://schemas.microsoft.com/office/drawing/2014/main" id="{555F3EFD-D637-9B59-DF9B-4DF1CB9B0A9E}"/>
              </a:ext>
            </a:extLst>
          </p:cNvPr>
          <p:cNvSpPr>
            <a:spLocks/>
          </p:cNvSpPr>
          <p:nvPr/>
        </p:nvSpPr>
        <p:spPr>
          <a:xfrm>
            <a:off x="883680" y="2931854"/>
            <a:ext cx="4586123" cy="1361249"/>
          </a:xfrm>
          <a:prstGeom prst="rect">
            <a:avLst/>
          </a:prstGeom>
        </p:spPr>
        <p:txBody>
          <a:bodyPr vert="horz" lIns="91440" tIns="45720" rIns="91440" bIns="45720" rtlCol="0" anchor="t">
            <a:noAutofit/>
          </a:bodyPr>
          <a:lstStyle/>
          <a:p>
            <a:pPr marL="342900" indent="-342900" defTabSz="731520">
              <a:spcAft>
                <a:spcPts val="600"/>
              </a:spcAft>
              <a:buFont typeface="Calibri"/>
              <a:buChar char="-"/>
            </a:pPr>
            <a:r>
              <a:rPr lang="en-US" sz="2000" dirty="0"/>
              <a:t> </a:t>
            </a:r>
            <a:r>
              <a:rPr lang="en-US" sz="2000" kern="1200" dirty="0">
                <a:latin typeface="+mn-lt"/>
                <a:ea typeface="+mn-ea"/>
                <a:cs typeface="+mn-cs"/>
              </a:rPr>
              <a:t>Command center for managing sensor data to ensure all light work together efficiently.</a:t>
            </a:r>
            <a:endParaRPr lang="en-US" sz="2000"/>
          </a:p>
          <a:p>
            <a:pPr defTabSz="731520">
              <a:spcAft>
                <a:spcPts val="600"/>
              </a:spcAft>
            </a:pPr>
            <a:endParaRPr lang="en-US" sz="1440" kern="1200">
              <a:solidFill>
                <a:schemeClr val="tx1"/>
              </a:solidFill>
              <a:latin typeface="+mn-lt"/>
              <a:ea typeface="+mn-ea"/>
              <a:cs typeface="+mn-cs"/>
            </a:endParaRPr>
          </a:p>
          <a:p>
            <a:pPr marL="0" indent="0">
              <a:spcAft>
                <a:spcPts val="600"/>
              </a:spcAft>
              <a:buNone/>
            </a:pPr>
            <a:endParaRPr lang="en-US"/>
          </a:p>
        </p:txBody>
      </p:sp>
      <p:sp>
        <p:nvSpPr>
          <p:cNvPr id="6" name="Text Placeholder 5">
            <a:extLst>
              <a:ext uri="{FF2B5EF4-FFF2-40B4-BE49-F238E27FC236}">
                <a16:creationId xmlns:a16="http://schemas.microsoft.com/office/drawing/2014/main" id="{E8593BFE-4BAD-BB62-6453-2B6EB57646C5}"/>
              </a:ext>
            </a:extLst>
          </p:cNvPr>
          <p:cNvSpPr>
            <a:spLocks/>
          </p:cNvSpPr>
          <p:nvPr/>
        </p:nvSpPr>
        <p:spPr>
          <a:xfrm>
            <a:off x="6352085" y="2269730"/>
            <a:ext cx="4927380" cy="662123"/>
          </a:xfrm>
          <a:prstGeom prst="rect">
            <a:avLst/>
          </a:prstGeom>
        </p:spPr>
        <p:txBody>
          <a:bodyPr lIns="91440" tIns="45720" rIns="91440" bIns="45720" anchor="t"/>
          <a:lstStyle/>
          <a:p>
            <a:pPr defTabSz="731520">
              <a:spcAft>
                <a:spcPts val="600"/>
              </a:spcAft>
            </a:pPr>
            <a:r>
              <a:rPr lang="en-US" sz="3200" kern="1200" dirty="0">
                <a:latin typeface="+mn-lt"/>
                <a:ea typeface="+mn-ea"/>
                <a:cs typeface="+mn-cs"/>
              </a:rPr>
              <a:t>ARM Cortex –M CPU processor</a:t>
            </a:r>
            <a:endParaRPr lang="en-US" sz="3200"/>
          </a:p>
        </p:txBody>
      </p:sp>
      <p:sp>
        <p:nvSpPr>
          <p:cNvPr id="4" name="Content Placeholder 3">
            <a:extLst>
              <a:ext uri="{FF2B5EF4-FFF2-40B4-BE49-F238E27FC236}">
                <a16:creationId xmlns:a16="http://schemas.microsoft.com/office/drawing/2014/main" id="{05CF04E6-88ED-ABC6-01C0-54667CA84F03}"/>
              </a:ext>
            </a:extLst>
          </p:cNvPr>
          <p:cNvSpPr>
            <a:spLocks/>
          </p:cNvSpPr>
          <p:nvPr/>
        </p:nvSpPr>
        <p:spPr>
          <a:xfrm>
            <a:off x="6251822" y="3362985"/>
            <a:ext cx="5340210" cy="1638937"/>
          </a:xfrm>
          <a:prstGeom prst="rect">
            <a:avLst/>
          </a:prstGeom>
        </p:spPr>
        <p:txBody>
          <a:bodyPr vert="horz" lIns="91440" tIns="45720" rIns="91440" bIns="45720" rtlCol="0" anchor="t">
            <a:noAutofit/>
          </a:bodyPr>
          <a:lstStyle/>
          <a:p>
            <a:pPr marL="342900" indent="-342900" defTabSz="731520">
              <a:spcAft>
                <a:spcPts val="600"/>
              </a:spcAft>
              <a:buFont typeface="Calibri"/>
              <a:buChar char="-"/>
            </a:pPr>
            <a:r>
              <a:rPr lang="en-US" sz="2000" kern="1200" dirty="0">
                <a:latin typeface="+mn-lt"/>
                <a:ea typeface="+mn-ea"/>
                <a:cs typeface="+mn-cs"/>
              </a:rPr>
              <a:t>Real time decision making based on sensor.</a:t>
            </a:r>
            <a:endParaRPr lang="en-US" dirty="0"/>
          </a:p>
          <a:p>
            <a:pPr marL="342900" indent="-342900" defTabSz="731520">
              <a:spcAft>
                <a:spcPts val="600"/>
              </a:spcAft>
              <a:buFont typeface="Calibri"/>
              <a:buChar char="-"/>
            </a:pPr>
            <a:r>
              <a:rPr lang="en-US" sz="2000" kern="1200" dirty="0">
                <a:latin typeface="+mn-lt"/>
                <a:ea typeface="+mn-ea"/>
                <a:cs typeface="+mn-cs"/>
              </a:rPr>
              <a:t>Speed and efficiency in processing information.</a:t>
            </a:r>
            <a:endParaRPr lang="en-US" sz="2000" kern="1200" dirty="0">
              <a:latin typeface="+mn-lt"/>
            </a:endParaRPr>
          </a:p>
          <a:p>
            <a:pPr>
              <a:spcAft>
                <a:spcPts val="600"/>
              </a:spcAft>
            </a:pPr>
            <a:endParaRPr lang="en-US" sz="2400" dirty="0"/>
          </a:p>
        </p:txBody>
      </p:sp>
      <p:sp>
        <p:nvSpPr>
          <p:cNvPr id="8" name="Text Placeholder 4">
            <a:extLst>
              <a:ext uri="{FF2B5EF4-FFF2-40B4-BE49-F238E27FC236}">
                <a16:creationId xmlns:a16="http://schemas.microsoft.com/office/drawing/2014/main" id="{E9EF0707-519C-FE1C-3BC1-E82716267418}"/>
              </a:ext>
            </a:extLst>
          </p:cNvPr>
          <p:cNvSpPr txBox="1">
            <a:spLocks/>
          </p:cNvSpPr>
          <p:nvPr/>
        </p:nvSpPr>
        <p:spPr>
          <a:xfrm>
            <a:off x="839377" y="4348522"/>
            <a:ext cx="4144966" cy="662123"/>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731520">
              <a:spcBef>
                <a:spcPts val="800"/>
              </a:spcBef>
            </a:pPr>
            <a:r>
              <a:rPr lang="en-US" sz="3200" b="0" kern="1200" dirty="0">
                <a:latin typeface="+mn-lt"/>
                <a:ea typeface="+mn-ea"/>
                <a:cs typeface="+mn-cs"/>
              </a:rPr>
              <a:t>Microcontroller</a:t>
            </a:r>
            <a:endParaRPr lang="en-US" sz="3200" b="0" dirty="0"/>
          </a:p>
        </p:txBody>
      </p:sp>
      <p:sp>
        <p:nvSpPr>
          <p:cNvPr id="10" name="Content Placeholder 3">
            <a:extLst>
              <a:ext uri="{FF2B5EF4-FFF2-40B4-BE49-F238E27FC236}">
                <a16:creationId xmlns:a16="http://schemas.microsoft.com/office/drawing/2014/main" id="{C46CD31A-0F2D-D76B-1878-47456970BC4B}"/>
              </a:ext>
            </a:extLst>
          </p:cNvPr>
          <p:cNvSpPr txBox="1">
            <a:spLocks/>
          </p:cNvSpPr>
          <p:nvPr/>
        </p:nvSpPr>
        <p:spPr>
          <a:xfrm>
            <a:off x="919272" y="5105966"/>
            <a:ext cx="4157105" cy="14384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731520">
              <a:spcBef>
                <a:spcPts val="800"/>
              </a:spcBef>
              <a:buFont typeface="Calibri" panose="020B0604020202020204" pitchFamily="34" charset="0"/>
              <a:buChar char="-"/>
            </a:pPr>
            <a:r>
              <a:rPr lang="en-US" sz="2000" kern="1200" dirty="0">
                <a:latin typeface="+mn-lt"/>
                <a:ea typeface="+mn-ea"/>
                <a:cs typeface="+mn-cs"/>
              </a:rPr>
              <a:t>For executing complex algorithm for energy optimization, fault detection and adaptive lighting.</a:t>
            </a:r>
            <a:endParaRPr lang="en-US" sz="2000" dirty="0"/>
          </a:p>
          <a:p>
            <a:pPr marL="182880" indent="-182880" defTabSz="731520">
              <a:spcBef>
                <a:spcPts val="800"/>
              </a:spcBef>
              <a:buFont typeface="Calibri" panose="020B0604020202020204" pitchFamily="34" charset="0"/>
              <a:buChar char="-"/>
            </a:pPr>
            <a:endParaRPr lang="en-US" sz="2240" kern="1200">
              <a:solidFill>
                <a:schemeClr val="tx1"/>
              </a:solidFill>
              <a:latin typeface="+mn-lt"/>
            </a:endParaRPr>
          </a:p>
          <a:p>
            <a:pPr>
              <a:buFont typeface="Calibri" panose="020B0604020202020204" pitchFamily="34" charset="0"/>
              <a:buChar char="-"/>
            </a:pPr>
            <a:endParaRPr lang="en-US" dirty="0"/>
          </a:p>
        </p:txBody>
      </p:sp>
    </p:spTree>
    <p:extLst>
      <p:ext uri="{BB962C8B-B14F-4D97-AF65-F5344CB8AC3E}">
        <p14:creationId xmlns:p14="http://schemas.microsoft.com/office/powerpoint/2010/main" val="42529411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EAB5E-CBC3-845D-D1D7-C445AC29DC52}"/>
              </a:ext>
            </a:extLst>
          </p:cNvPr>
          <p:cNvSpPr>
            <a:spLocks noGrp="1"/>
          </p:cNvSpPr>
          <p:nvPr>
            <p:ph type="title"/>
          </p:nvPr>
        </p:nvSpPr>
        <p:spPr>
          <a:xfrm>
            <a:off x="429768" y="411480"/>
            <a:ext cx="11201400" cy="1106424"/>
          </a:xfrm>
        </p:spPr>
        <p:txBody>
          <a:bodyPr>
            <a:normAutofit/>
          </a:bodyPr>
          <a:lstStyle/>
          <a:p>
            <a:r>
              <a:rPr lang="en-US" sz="4000" dirty="0"/>
              <a:t>Data  analytics</a:t>
            </a:r>
          </a:p>
        </p:txBody>
      </p:sp>
      <p:sp>
        <p:nvSpPr>
          <p:cNvPr id="66" name="Rectangle 65">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diagram of a street light&#10;&#10;Description automatically generated">
            <a:extLst>
              <a:ext uri="{FF2B5EF4-FFF2-40B4-BE49-F238E27FC236}">
                <a16:creationId xmlns:a16="http://schemas.microsoft.com/office/drawing/2014/main" id="{0FAD039D-6168-80AE-87AE-007B9C83F1DC}"/>
              </a:ext>
            </a:extLst>
          </p:cNvPr>
          <p:cNvPicPr>
            <a:picLocks noChangeAspect="1"/>
          </p:cNvPicPr>
          <p:nvPr/>
        </p:nvPicPr>
        <p:blipFill>
          <a:blip r:embed="rId2"/>
          <a:stretch>
            <a:fillRect/>
          </a:stretch>
        </p:blipFill>
        <p:spPr>
          <a:xfrm>
            <a:off x="429768" y="2089275"/>
            <a:ext cx="6702552" cy="3776730"/>
          </a:xfrm>
          <a:prstGeom prst="rect">
            <a:avLst/>
          </a:prstGeom>
        </p:spPr>
      </p:pic>
      <p:sp useBgFill="1">
        <p:nvSpPr>
          <p:cNvPr id="68" name="Rectangle 67">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D862278-F7AA-5324-6D9B-D9A628085EF7}"/>
              </a:ext>
            </a:extLst>
          </p:cNvPr>
          <p:cNvSpPr>
            <a:spLocks noGrp="1"/>
          </p:cNvSpPr>
          <p:nvPr>
            <p:ph idx="1"/>
          </p:nvPr>
        </p:nvSpPr>
        <p:spPr>
          <a:xfrm>
            <a:off x="7938752" y="2020824"/>
            <a:ext cx="3765912" cy="3959352"/>
          </a:xfrm>
        </p:spPr>
        <p:txBody>
          <a:bodyPr vert="horz" lIns="91440" tIns="45720" rIns="91440" bIns="45720" rtlCol="0" anchor="ctr">
            <a:normAutofit/>
          </a:bodyPr>
          <a:lstStyle/>
          <a:p>
            <a:pPr marL="0" indent="0">
              <a:buNone/>
            </a:pPr>
            <a:r>
              <a:rPr lang="en-US" sz="2000" b="1" dirty="0"/>
              <a:t>Use of machine learning for pattern detection and abnormalities</a:t>
            </a:r>
          </a:p>
          <a:p>
            <a:pPr marL="0" indent="0">
              <a:buNone/>
            </a:pPr>
            <a:r>
              <a:rPr lang="en-US" sz="2000" dirty="0"/>
              <a:t>Example:</a:t>
            </a:r>
          </a:p>
          <a:p>
            <a:pPr marL="0" indent="0">
              <a:buNone/>
            </a:pPr>
            <a:r>
              <a:rPr lang="en-US" sz="2000" dirty="0"/>
              <a:t>Predictive </a:t>
            </a:r>
            <a:r>
              <a:rPr lang="en-US" sz="2000" dirty="0">
                <a:ea typeface="+mn-lt"/>
                <a:cs typeface="+mn-lt"/>
              </a:rPr>
              <a:t>maintenance</a:t>
            </a:r>
            <a:r>
              <a:rPr lang="en-US" sz="2000" dirty="0"/>
              <a:t>: </a:t>
            </a:r>
            <a:r>
              <a:rPr lang="en-US" sz="2000" dirty="0">
                <a:ea typeface="+mn-lt"/>
                <a:cs typeface="+mn-lt"/>
              </a:rPr>
              <a:t> Sensors monitor parameters; machine learning predicts faults for proactive maintenance.</a:t>
            </a:r>
            <a:endParaRPr lang="en-US" sz="2000" dirty="0"/>
          </a:p>
          <a:p>
            <a:pPr>
              <a:buNone/>
            </a:pPr>
            <a:endParaRPr lang="en-US" sz="1800"/>
          </a:p>
          <a:p>
            <a:pPr marL="0" indent="0">
              <a:buNone/>
            </a:pPr>
            <a:endParaRPr lang="en-US" sz="1800"/>
          </a:p>
        </p:txBody>
      </p:sp>
    </p:spTree>
    <p:extLst>
      <p:ext uri="{BB962C8B-B14F-4D97-AF65-F5344CB8AC3E}">
        <p14:creationId xmlns:p14="http://schemas.microsoft.com/office/powerpoint/2010/main" val="42526866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17853D-D018-DB19-A22F-9F6904D8FB92}"/>
              </a:ext>
            </a:extLst>
          </p:cNvPr>
          <p:cNvSpPr>
            <a:spLocks noGrp="1"/>
          </p:cNvSpPr>
          <p:nvPr>
            <p:ph type="title"/>
          </p:nvPr>
        </p:nvSpPr>
        <p:spPr>
          <a:xfrm>
            <a:off x="1115568" y="548640"/>
            <a:ext cx="10168128" cy="1179576"/>
          </a:xfrm>
        </p:spPr>
        <p:txBody>
          <a:bodyPr>
            <a:normAutofit/>
          </a:bodyPr>
          <a:lstStyle/>
          <a:p>
            <a:r>
              <a:rPr lang="en-US" sz="4000">
                <a:ea typeface="+mj-lt"/>
                <a:cs typeface="+mj-lt"/>
              </a:rPr>
              <a:t>Connectivity and IoT </a:t>
            </a:r>
          </a:p>
        </p:txBody>
      </p:sp>
      <p:sp>
        <p:nvSpPr>
          <p:cNvPr id="23" name="Rectangle 22">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Greenlight on traffic light">
            <a:extLst>
              <a:ext uri="{FF2B5EF4-FFF2-40B4-BE49-F238E27FC236}">
                <a16:creationId xmlns:a16="http://schemas.microsoft.com/office/drawing/2014/main" id="{9AC587E1-AEF5-D52F-5461-780C27E879DB}"/>
              </a:ext>
            </a:extLst>
          </p:cNvPr>
          <p:cNvPicPr>
            <a:picLocks noChangeAspect="1"/>
          </p:cNvPicPr>
          <p:nvPr/>
        </p:nvPicPr>
        <p:blipFill rotWithShape="1">
          <a:blip r:embed="rId2"/>
          <a:srcRect t="3956" r="2" b="3958"/>
          <a:stretch/>
        </p:blipFill>
        <p:spPr>
          <a:xfrm>
            <a:off x="908304" y="2478024"/>
            <a:ext cx="5608803" cy="3694176"/>
          </a:xfrm>
          <a:prstGeom prst="rect">
            <a:avLst/>
          </a:prstGeom>
        </p:spPr>
      </p:pic>
      <p:sp>
        <p:nvSpPr>
          <p:cNvPr id="3" name="Content Placeholder 2">
            <a:extLst>
              <a:ext uri="{FF2B5EF4-FFF2-40B4-BE49-F238E27FC236}">
                <a16:creationId xmlns:a16="http://schemas.microsoft.com/office/drawing/2014/main" id="{AC05DF68-91B2-42E2-4B61-E16B4E0448AB}"/>
              </a:ext>
            </a:extLst>
          </p:cNvPr>
          <p:cNvSpPr>
            <a:spLocks noGrp="1"/>
          </p:cNvSpPr>
          <p:nvPr>
            <p:ph idx="1"/>
          </p:nvPr>
        </p:nvSpPr>
        <p:spPr>
          <a:xfrm>
            <a:off x="6970296" y="2478024"/>
            <a:ext cx="5225794" cy="3694176"/>
          </a:xfrm>
        </p:spPr>
        <p:txBody>
          <a:bodyPr vert="horz" lIns="91440" tIns="45720" rIns="91440" bIns="45720" rtlCol="0" anchor="ctr">
            <a:normAutofit/>
          </a:bodyPr>
          <a:lstStyle/>
          <a:p>
            <a:endParaRPr lang="en-US" sz="1800"/>
          </a:p>
          <a:p>
            <a:pPr marL="0" indent="0">
              <a:buNone/>
            </a:pPr>
            <a:r>
              <a:rPr lang="en-US" sz="2000" dirty="0">
                <a:ea typeface="+mn-lt"/>
                <a:cs typeface="+mn-lt"/>
              </a:rPr>
              <a:t> IoT enables smart streetlights to communicate with traffic systems in real time, ensuring dynamic adjustments during peak traffic for optimized flow and enhanced urban efficiency.</a:t>
            </a:r>
            <a:endParaRPr lang="en-US" sz="2000" dirty="0"/>
          </a:p>
        </p:txBody>
      </p:sp>
    </p:spTree>
    <p:extLst>
      <p:ext uri="{BB962C8B-B14F-4D97-AF65-F5344CB8AC3E}">
        <p14:creationId xmlns:p14="http://schemas.microsoft.com/office/powerpoint/2010/main" val="23422900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827A63-D7E8-00CD-3E6A-C0B190A1BF69}"/>
              </a:ext>
            </a:extLst>
          </p:cNvPr>
          <p:cNvSpPr>
            <a:spLocks noGrp="1"/>
          </p:cNvSpPr>
          <p:nvPr>
            <p:ph type="title"/>
          </p:nvPr>
        </p:nvSpPr>
        <p:spPr>
          <a:xfrm>
            <a:off x="1115568" y="548640"/>
            <a:ext cx="10168128" cy="1179576"/>
          </a:xfrm>
        </p:spPr>
        <p:txBody>
          <a:bodyPr>
            <a:normAutofit/>
          </a:bodyPr>
          <a:lstStyle/>
          <a:p>
            <a:r>
              <a:rPr lang="en-US" sz="4000"/>
              <a:t>Advantages </a:t>
            </a:r>
          </a:p>
        </p:txBody>
      </p:sp>
      <p:sp>
        <p:nvSpPr>
          <p:cNvPr id="38" name="Rectangle 3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C26BF46-E787-B458-DBCC-75533D99F50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2042" r="2" b="2"/>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EA5E070C-678D-8A1A-A386-CAC3E6384F85}"/>
              </a:ext>
            </a:extLst>
          </p:cNvPr>
          <p:cNvSpPr>
            <a:spLocks noGrp="1"/>
          </p:cNvSpPr>
          <p:nvPr>
            <p:ph idx="1"/>
          </p:nvPr>
        </p:nvSpPr>
        <p:spPr>
          <a:xfrm>
            <a:off x="7411453" y="2478024"/>
            <a:ext cx="3872243" cy="3694176"/>
          </a:xfrm>
        </p:spPr>
        <p:txBody>
          <a:bodyPr vert="horz" lIns="91440" tIns="45720" rIns="91440" bIns="45720" rtlCol="0" anchor="ctr">
            <a:normAutofit/>
          </a:bodyPr>
          <a:lstStyle/>
          <a:p>
            <a:r>
              <a:rPr lang="en-US" sz="2000" dirty="0"/>
              <a:t>Energy efficiency</a:t>
            </a:r>
          </a:p>
          <a:p>
            <a:r>
              <a:rPr lang="en-US" sz="2000" dirty="0"/>
              <a:t>Remote Monitoring control</a:t>
            </a:r>
          </a:p>
          <a:p>
            <a:r>
              <a:rPr lang="en-US" sz="2000" dirty="0"/>
              <a:t>Enhanced safety</a:t>
            </a:r>
          </a:p>
          <a:p>
            <a:r>
              <a:rPr lang="en-US" sz="2000" dirty="0"/>
              <a:t>Reduce light pollution</a:t>
            </a:r>
          </a:p>
          <a:p>
            <a:r>
              <a:rPr lang="en-US" sz="2000" dirty="0"/>
              <a:t>Longer lifespan</a:t>
            </a:r>
          </a:p>
          <a:p>
            <a:r>
              <a:rPr lang="en-US" sz="2000" dirty="0"/>
              <a:t>Improved Traffic Management</a:t>
            </a:r>
          </a:p>
          <a:p>
            <a:endParaRPr lang="en-US" sz="1800"/>
          </a:p>
          <a:p>
            <a:endParaRPr lang="en-US" sz="1800"/>
          </a:p>
        </p:txBody>
      </p:sp>
      <p:sp>
        <p:nvSpPr>
          <p:cNvPr id="5" name="TextBox 4">
            <a:extLst>
              <a:ext uri="{FF2B5EF4-FFF2-40B4-BE49-F238E27FC236}">
                <a16:creationId xmlns:a16="http://schemas.microsoft.com/office/drawing/2014/main" id="{BAEDDFA2-5AC3-B2CC-9824-975F7A30ACE7}"/>
              </a:ext>
            </a:extLst>
          </p:cNvPr>
          <p:cNvSpPr txBox="1"/>
          <p:nvPr/>
        </p:nvSpPr>
        <p:spPr>
          <a:xfrm>
            <a:off x="4287311" y="5972145"/>
            <a:ext cx="263084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26441477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68327F-17CF-16AB-9390-9C14FB139D77}"/>
              </a:ext>
            </a:extLst>
          </p:cNvPr>
          <p:cNvSpPr>
            <a:spLocks noGrp="1"/>
          </p:cNvSpPr>
          <p:nvPr>
            <p:ph type="title"/>
          </p:nvPr>
        </p:nvSpPr>
        <p:spPr>
          <a:xfrm>
            <a:off x="1115568" y="548640"/>
            <a:ext cx="10168128" cy="1179576"/>
          </a:xfrm>
        </p:spPr>
        <p:txBody>
          <a:bodyPr>
            <a:normAutofit/>
          </a:bodyPr>
          <a:lstStyle/>
          <a:p>
            <a:r>
              <a:rPr lang="en-US" sz="4000" dirty="0"/>
              <a:t>Real world impacts</a:t>
            </a:r>
          </a:p>
        </p:txBody>
      </p:sp>
      <p:sp>
        <p:nvSpPr>
          <p:cNvPr id="22" name="Rectangle 21">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Busy city at night">
            <a:extLst>
              <a:ext uri="{FF2B5EF4-FFF2-40B4-BE49-F238E27FC236}">
                <a16:creationId xmlns:a16="http://schemas.microsoft.com/office/drawing/2014/main" id="{B019EF1D-19A3-CF3F-3B77-B1A1ED94A26C}"/>
              </a:ext>
            </a:extLst>
          </p:cNvPr>
          <p:cNvPicPr>
            <a:picLocks noChangeAspect="1"/>
          </p:cNvPicPr>
          <p:nvPr/>
        </p:nvPicPr>
        <p:blipFill rotWithShape="1">
          <a:blip r:embed="rId2"/>
          <a:srcRect t="5616" r="2" b="5623"/>
          <a:stretch/>
        </p:blipFill>
        <p:spPr>
          <a:xfrm>
            <a:off x="6974224" y="2708629"/>
            <a:ext cx="5217777" cy="3694176"/>
          </a:xfrm>
          <a:prstGeom prst="rect">
            <a:avLst/>
          </a:prstGeom>
        </p:spPr>
      </p:pic>
      <p:sp>
        <p:nvSpPr>
          <p:cNvPr id="3" name="Content Placeholder 2">
            <a:extLst>
              <a:ext uri="{FF2B5EF4-FFF2-40B4-BE49-F238E27FC236}">
                <a16:creationId xmlns:a16="http://schemas.microsoft.com/office/drawing/2014/main" id="{D1F61C34-0654-5F38-5E70-D15A62851C9F}"/>
              </a:ext>
            </a:extLst>
          </p:cNvPr>
          <p:cNvSpPr>
            <a:spLocks noGrp="1"/>
          </p:cNvSpPr>
          <p:nvPr>
            <p:ph idx="1"/>
          </p:nvPr>
        </p:nvSpPr>
        <p:spPr>
          <a:xfrm>
            <a:off x="292769" y="2708629"/>
            <a:ext cx="6268532" cy="3694176"/>
          </a:xfrm>
        </p:spPr>
        <p:txBody>
          <a:bodyPr vert="horz" lIns="91440" tIns="45720" rIns="91440" bIns="45720" rtlCol="0" anchor="ctr">
            <a:noAutofit/>
          </a:bodyPr>
          <a:lstStyle/>
          <a:p>
            <a:r>
              <a:rPr lang="en-US" sz="2000" dirty="0">
                <a:ea typeface="+mn-lt"/>
                <a:cs typeface="+mn-lt"/>
              </a:rPr>
              <a:t>Barcelona's Energy-Efficient Transformation:</a:t>
            </a:r>
            <a:endParaRPr lang="en-US" sz="2000" dirty="0"/>
          </a:p>
          <a:p>
            <a:pPr marL="0" indent="0">
              <a:buNone/>
            </a:pPr>
            <a:r>
              <a:rPr lang="en-US" sz="2000" dirty="0">
                <a:ea typeface="+mn-lt"/>
                <a:cs typeface="+mn-lt"/>
              </a:rPr>
              <a:t>Achievement: Achieved a 30% reduction in energy consumption through dynamically controlled smart streetlights.</a:t>
            </a:r>
            <a:endParaRPr lang="en-US" sz="2000" dirty="0"/>
          </a:p>
          <a:p>
            <a:endParaRPr lang="en-US" sz="2000" dirty="0"/>
          </a:p>
          <a:p>
            <a:r>
              <a:rPr lang="en-US" sz="2000" dirty="0">
                <a:ea typeface="+mn-lt"/>
                <a:cs typeface="+mn-lt"/>
              </a:rPr>
              <a:t>Los Angeles' Enhanced Safety Measures:</a:t>
            </a:r>
            <a:endParaRPr lang="en-US" sz="2000" dirty="0"/>
          </a:p>
          <a:p>
            <a:pPr marL="0" indent="0">
              <a:buNone/>
            </a:pPr>
            <a:r>
              <a:rPr lang="en-US" sz="2000" dirty="0">
                <a:ea typeface="+mn-lt"/>
                <a:cs typeface="+mn-lt"/>
              </a:rPr>
              <a:t>Achievement: Implemented motion sensors and adaptive lighting, resulting in reduced crime rates.</a:t>
            </a:r>
            <a:endParaRPr lang="en-US" sz="2000" dirty="0"/>
          </a:p>
          <a:p>
            <a:endParaRPr lang="en-US" sz="2000" dirty="0"/>
          </a:p>
          <a:p>
            <a:r>
              <a:rPr lang="en-US" sz="2000" dirty="0">
                <a:ea typeface="+mn-lt"/>
                <a:cs typeface="+mn-lt"/>
              </a:rPr>
              <a:t>Singapore's Light Pollution Management:</a:t>
            </a:r>
            <a:endParaRPr lang="en-US" sz="2000" dirty="0"/>
          </a:p>
          <a:p>
            <a:pPr marL="0" indent="0">
              <a:buNone/>
            </a:pPr>
            <a:r>
              <a:rPr lang="en-US" sz="2000" dirty="0">
                <a:ea typeface="+mn-lt"/>
                <a:cs typeface="+mn-lt"/>
              </a:rPr>
              <a:t>Achievement: Successfully managed light pollution through intelligent lighting systems.</a:t>
            </a:r>
            <a:endParaRPr lang="en-US" sz="2000" dirty="0"/>
          </a:p>
        </p:txBody>
      </p:sp>
    </p:spTree>
    <p:extLst>
      <p:ext uri="{BB962C8B-B14F-4D97-AF65-F5344CB8AC3E}">
        <p14:creationId xmlns:p14="http://schemas.microsoft.com/office/powerpoint/2010/main" val="27621304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1A8FEA-C151-8A7C-35FF-7FC75D8444D5}"/>
              </a:ext>
            </a:extLst>
          </p:cNvPr>
          <p:cNvSpPr>
            <a:spLocks noGrp="1"/>
          </p:cNvSpPr>
          <p:nvPr>
            <p:ph type="title"/>
          </p:nvPr>
        </p:nvSpPr>
        <p:spPr>
          <a:xfrm>
            <a:off x="1115568" y="548640"/>
            <a:ext cx="10168128" cy="1179576"/>
          </a:xfrm>
        </p:spPr>
        <p:txBody>
          <a:bodyPr>
            <a:normAutofit/>
          </a:bodyPr>
          <a:lstStyle/>
          <a:p>
            <a:r>
              <a:rPr lang="en-US" sz="4000" dirty="0"/>
              <a:t>Navigating challenges</a:t>
            </a:r>
          </a:p>
        </p:txBody>
      </p:sp>
      <p:sp>
        <p:nvSpPr>
          <p:cNvPr id="24" name="Rectangle 23">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3" name="Content Placeholder 2">
            <a:extLst>
              <a:ext uri="{FF2B5EF4-FFF2-40B4-BE49-F238E27FC236}">
                <a16:creationId xmlns:a16="http://schemas.microsoft.com/office/drawing/2014/main" id="{341CDE0A-A29F-18BC-2D24-C87352BEF918}"/>
              </a:ext>
            </a:extLst>
          </p:cNvPr>
          <p:cNvGraphicFramePr>
            <a:graphicFrameLocks noGrp="1"/>
          </p:cNvGraphicFramePr>
          <p:nvPr>
            <p:ph idx="1"/>
            <p:extLst>
              <p:ext uri="{D42A27DB-BD31-4B8C-83A1-F6EECF244321}">
                <p14:modId xmlns:p14="http://schemas.microsoft.com/office/powerpoint/2010/main" val="3827720020"/>
              </p:ext>
            </p:extLst>
          </p:nvPr>
        </p:nvGraphicFramePr>
        <p:xfrm>
          <a:off x="1115568" y="2269730"/>
          <a:ext cx="10168128" cy="3993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2900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9E8EE8-ED9B-2C3B-6124-0A6CFA6426ED}"/>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76B59-3466-D602-3424-B7F7E0486934}"/>
              </a:ext>
            </a:extLst>
          </p:cNvPr>
          <p:cNvSpPr>
            <a:spLocks noGrp="1"/>
          </p:cNvSpPr>
          <p:nvPr>
            <p:ph type="title"/>
          </p:nvPr>
        </p:nvSpPr>
        <p:spPr>
          <a:xfrm>
            <a:off x="841248" y="685800"/>
            <a:ext cx="10506456" cy="1157005"/>
          </a:xfrm>
        </p:spPr>
        <p:txBody>
          <a:bodyPr anchor="b">
            <a:normAutofit/>
          </a:bodyPr>
          <a:lstStyle/>
          <a:p>
            <a:r>
              <a:rPr lang="en-US" sz="4000" dirty="0"/>
              <a:t>Solutions</a:t>
            </a:r>
          </a:p>
        </p:txBody>
      </p:sp>
      <p:sp>
        <p:nvSpPr>
          <p:cNvPr id="24" name="Rectangle 23">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17" name="Content Placeholder 2">
            <a:extLst>
              <a:ext uri="{FF2B5EF4-FFF2-40B4-BE49-F238E27FC236}">
                <a16:creationId xmlns:a16="http://schemas.microsoft.com/office/drawing/2014/main" id="{0826A7D1-CA39-7D6A-F172-377B342D5533}"/>
              </a:ext>
            </a:extLst>
          </p:cNvPr>
          <p:cNvGraphicFramePr>
            <a:graphicFrameLocks noGrp="1"/>
          </p:cNvGraphicFramePr>
          <p:nvPr>
            <p:ph idx="1"/>
            <p:extLst>
              <p:ext uri="{D42A27DB-BD31-4B8C-83A1-F6EECF244321}">
                <p14:modId xmlns:p14="http://schemas.microsoft.com/office/powerpoint/2010/main" val="1563110227"/>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6426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8BC6AB-9F0B-5920-9B1C-97F2A270502C}"/>
              </a:ext>
            </a:extLst>
          </p:cNvPr>
          <p:cNvSpPr>
            <a:spLocks noGrp="1"/>
          </p:cNvSpPr>
          <p:nvPr>
            <p:ph type="title"/>
          </p:nvPr>
        </p:nvSpPr>
        <p:spPr>
          <a:xfrm>
            <a:off x="1115568" y="548640"/>
            <a:ext cx="10168128" cy="1179576"/>
          </a:xfrm>
        </p:spPr>
        <p:txBody>
          <a:bodyPr>
            <a:normAutofit/>
          </a:bodyPr>
          <a:lstStyle/>
          <a:p>
            <a:r>
              <a:rPr lang="en-US" sz="4000">
                <a:ea typeface="+mj-lt"/>
                <a:cs typeface="+mj-lt"/>
              </a:rPr>
              <a:t>Envisioning the future</a:t>
            </a:r>
            <a:endParaRPr lang="en-US" sz="4000"/>
          </a:p>
        </p:txBody>
      </p:sp>
      <p:sp>
        <p:nvSpPr>
          <p:cNvPr id="22" name="Rectangle 21">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olar panel farm">
            <a:extLst>
              <a:ext uri="{FF2B5EF4-FFF2-40B4-BE49-F238E27FC236}">
                <a16:creationId xmlns:a16="http://schemas.microsoft.com/office/drawing/2014/main" id="{6F096187-98F6-0038-8D6C-ACC7FD081F54}"/>
              </a:ext>
            </a:extLst>
          </p:cNvPr>
          <p:cNvPicPr>
            <a:picLocks noChangeAspect="1"/>
          </p:cNvPicPr>
          <p:nvPr/>
        </p:nvPicPr>
        <p:blipFill rotWithShape="1">
          <a:blip r:embed="rId2"/>
          <a:srcRect t="3604" r="2" b="3615"/>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5C4D9D8E-134C-F164-6052-72139B63D628}"/>
              </a:ext>
            </a:extLst>
          </p:cNvPr>
          <p:cNvSpPr>
            <a:spLocks noGrp="1"/>
          </p:cNvSpPr>
          <p:nvPr>
            <p:ph idx="1"/>
          </p:nvPr>
        </p:nvSpPr>
        <p:spPr>
          <a:xfrm>
            <a:off x="7411453" y="2478024"/>
            <a:ext cx="3872243" cy="3694176"/>
          </a:xfrm>
        </p:spPr>
        <p:txBody>
          <a:bodyPr vert="horz" lIns="91440" tIns="45720" rIns="91440" bIns="45720" rtlCol="0" anchor="ctr">
            <a:normAutofit/>
          </a:bodyPr>
          <a:lstStyle/>
          <a:p>
            <a:r>
              <a:rPr lang="en-US" sz="2000" dirty="0">
                <a:ea typeface="+mn-lt"/>
                <a:cs typeface="+mn-lt"/>
              </a:rPr>
              <a:t>Solar-Powered Streetlights</a:t>
            </a:r>
            <a:endParaRPr lang="en-US" sz="2000" dirty="0"/>
          </a:p>
          <a:p>
            <a:r>
              <a:rPr lang="en-US" sz="2000" dirty="0">
                <a:ea typeface="+mn-lt"/>
                <a:cs typeface="+mn-lt"/>
              </a:rPr>
              <a:t>AI-Driven Predictive Maintenance</a:t>
            </a:r>
            <a:endParaRPr lang="en-US" sz="2000" dirty="0"/>
          </a:p>
          <a:p>
            <a:r>
              <a:rPr lang="en-US" sz="2000" dirty="0">
                <a:ea typeface="+mn-lt"/>
                <a:cs typeface="+mn-lt"/>
              </a:rPr>
              <a:t>Deeper Integration with Smart City Ecosystems.</a:t>
            </a:r>
            <a:endParaRPr lang="en-US" sz="2000" dirty="0"/>
          </a:p>
        </p:txBody>
      </p:sp>
    </p:spTree>
    <p:extLst>
      <p:ext uri="{BB962C8B-B14F-4D97-AF65-F5344CB8AC3E}">
        <p14:creationId xmlns:p14="http://schemas.microsoft.com/office/powerpoint/2010/main" val="35255324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042D2E-11DD-F083-1F6E-1F3095E9B39B}"/>
              </a:ext>
            </a:extLst>
          </p:cNvPr>
          <p:cNvSpPr>
            <a:spLocks noGrp="1"/>
          </p:cNvSpPr>
          <p:nvPr>
            <p:ph type="title"/>
          </p:nvPr>
        </p:nvSpPr>
        <p:spPr>
          <a:xfrm>
            <a:off x="1115568" y="548640"/>
            <a:ext cx="10168128" cy="1179576"/>
          </a:xfrm>
        </p:spPr>
        <p:txBody>
          <a:bodyPr>
            <a:normAutofit/>
          </a:bodyPr>
          <a:lstStyle/>
          <a:p>
            <a:r>
              <a:rPr lang="en-US" sz="4000" dirty="0"/>
              <a:t>Conclusion</a:t>
            </a:r>
          </a:p>
        </p:txBody>
      </p:sp>
      <p:sp>
        <p:nvSpPr>
          <p:cNvPr id="22" name="Rectangle 21">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C8E0B29-6A3F-633A-18F6-564AD017726B}"/>
              </a:ext>
            </a:extLst>
          </p:cNvPr>
          <p:cNvPicPr>
            <a:picLocks noChangeAspect="1"/>
          </p:cNvPicPr>
          <p:nvPr/>
        </p:nvPicPr>
        <p:blipFill rotWithShape="1">
          <a:blip r:embed="rId2"/>
          <a:srcRect r="8492" b="3"/>
          <a:stretch/>
        </p:blipFill>
        <p:spPr>
          <a:xfrm>
            <a:off x="6016924" y="2617545"/>
            <a:ext cx="6009855" cy="3694176"/>
          </a:xfrm>
          <a:prstGeom prst="rect">
            <a:avLst/>
          </a:prstGeom>
        </p:spPr>
      </p:pic>
      <p:sp>
        <p:nvSpPr>
          <p:cNvPr id="3" name="Content Placeholder 2">
            <a:extLst>
              <a:ext uri="{FF2B5EF4-FFF2-40B4-BE49-F238E27FC236}">
                <a16:creationId xmlns:a16="http://schemas.microsoft.com/office/drawing/2014/main" id="{43BA019E-B730-8C02-30B2-864885B734C7}"/>
              </a:ext>
            </a:extLst>
          </p:cNvPr>
          <p:cNvSpPr>
            <a:spLocks noGrp="1"/>
          </p:cNvSpPr>
          <p:nvPr>
            <p:ph idx="1"/>
          </p:nvPr>
        </p:nvSpPr>
        <p:spPr>
          <a:xfrm>
            <a:off x="62164" y="2510222"/>
            <a:ext cx="5594367" cy="3694176"/>
          </a:xfrm>
        </p:spPr>
        <p:txBody>
          <a:bodyPr vert="horz" lIns="91440" tIns="45720" rIns="91440" bIns="45720" rtlCol="0" anchor="ctr">
            <a:normAutofit/>
          </a:bodyPr>
          <a:lstStyle/>
          <a:p>
            <a:pPr marL="0" indent="0">
              <a:buNone/>
            </a:pPr>
            <a:r>
              <a:rPr lang="en-US" sz="2000" dirty="0">
                <a:ea typeface="+mn-lt"/>
                <a:cs typeface="+mn-lt"/>
              </a:rPr>
              <a:t>Smart Street Lighting is more than simply lights; it is about directing communities toward a smarter, safer, and more sustainable future. We're not only lighting streets by adopting technologies like IoT and AI; we're illuminating a way to linked effective urban living.</a:t>
            </a:r>
            <a:endParaRPr lang="en-US" sz="2000" dirty="0"/>
          </a:p>
        </p:txBody>
      </p:sp>
    </p:spTree>
    <p:extLst>
      <p:ext uri="{BB962C8B-B14F-4D97-AF65-F5344CB8AC3E}">
        <p14:creationId xmlns:p14="http://schemas.microsoft.com/office/powerpoint/2010/main" val="1260943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B074ED-EB6D-E52B-824D-B0F0A6B912A4}"/>
              </a:ext>
            </a:extLst>
          </p:cNvPr>
          <p:cNvSpPr>
            <a:spLocks noGrp="1"/>
          </p:cNvSpPr>
          <p:nvPr>
            <p:ph type="title"/>
          </p:nvPr>
        </p:nvSpPr>
        <p:spPr>
          <a:xfrm>
            <a:off x="1115568" y="548640"/>
            <a:ext cx="9827234" cy="1420207"/>
          </a:xfrm>
        </p:spPr>
        <p:txBody>
          <a:bodyPr>
            <a:normAutofit/>
          </a:bodyPr>
          <a:lstStyle/>
          <a:p>
            <a:r>
              <a:rPr lang="en-US" sz="4000" dirty="0"/>
              <a:t>References</a:t>
            </a:r>
            <a:br>
              <a:rPr lang="en-US" sz="3700" dirty="0"/>
            </a:br>
            <a:endParaRPr 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8F22695-9E75-369F-6C1A-6DFA26E5A953}"/>
              </a:ext>
            </a:extLst>
          </p:cNvPr>
          <p:cNvSpPr>
            <a:spLocks noGrp="1"/>
          </p:cNvSpPr>
          <p:nvPr>
            <p:ph idx="1"/>
          </p:nvPr>
        </p:nvSpPr>
        <p:spPr>
          <a:xfrm>
            <a:off x="303437" y="2481943"/>
            <a:ext cx="10980259" cy="3695020"/>
          </a:xfrm>
        </p:spPr>
        <p:txBody>
          <a:bodyPr vert="horz" lIns="91440" tIns="45720" rIns="91440" bIns="45720" rtlCol="0" anchor="t">
            <a:noAutofit/>
          </a:bodyPr>
          <a:lstStyle/>
          <a:p>
            <a:endParaRPr lang="en-US" sz="2000" dirty="0">
              <a:latin typeface="Aptos"/>
              <a:cs typeface="Arial"/>
            </a:endParaRPr>
          </a:p>
          <a:p>
            <a:r>
              <a:rPr lang="en-US" sz="2000" dirty="0">
                <a:latin typeface="Aptos"/>
                <a:cs typeface="Arial"/>
              </a:rPr>
              <a:t>‘</a:t>
            </a:r>
            <a:r>
              <a:rPr lang="en-US" sz="2000" dirty="0">
                <a:latin typeface="Aptos"/>
                <a:cs typeface="Calibri"/>
              </a:rPr>
              <a:t> </a:t>
            </a:r>
            <a:r>
              <a:rPr lang="en-US" sz="2000" dirty="0">
                <a:latin typeface="Aptos"/>
                <a:cs typeface="Arial"/>
              </a:rPr>
              <a:t>Modernizing Street Light Infrastructure Challenges and Opportunities</a:t>
            </a:r>
            <a:r>
              <a:rPr lang="en-US" sz="2000" dirty="0">
                <a:latin typeface="Aptos"/>
                <a:cs typeface="Calibri"/>
              </a:rPr>
              <a:t> </a:t>
            </a:r>
            <a:r>
              <a:rPr lang="en-US" sz="2000" dirty="0">
                <a:latin typeface="Aptos"/>
                <a:cs typeface="Arial"/>
              </a:rPr>
              <a:t>’ (no date) Utilities One [online]. Available from: </a:t>
            </a:r>
            <a:r>
              <a:rPr lang="en-US" sz="2000" u="sng" dirty="0">
                <a:latin typeface="Aptos"/>
                <a:cs typeface="Arial"/>
              </a:rPr>
              <a:t>https://</a:t>
            </a:r>
            <a:r>
              <a:rPr lang="en-US" sz="2000" dirty="0">
                <a:latin typeface="Aptos"/>
                <a:cs typeface="Calibri"/>
              </a:rPr>
              <a:t> </a:t>
            </a:r>
            <a:r>
              <a:rPr lang="en-US" sz="2000" u="sng" dirty="0">
                <a:latin typeface="Aptos"/>
                <a:cs typeface="Arial"/>
              </a:rPr>
              <a:t>utilitiesone.com/modernizing-street-light-</a:t>
            </a:r>
            <a:r>
              <a:rPr lang="en-US" sz="2000" dirty="0">
                <a:latin typeface="Aptos"/>
                <a:cs typeface="Calibri"/>
              </a:rPr>
              <a:t>  </a:t>
            </a:r>
            <a:r>
              <a:rPr lang="en-US" sz="2000" u="sng" dirty="0">
                <a:latin typeface="Aptos"/>
                <a:cs typeface="Arial"/>
              </a:rPr>
              <a:t>infrastructure-challenges-and-opportunities. </a:t>
            </a:r>
            <a:r>
              <a:rPr lang="en-US" sz="2000" dirty="0">
                <a:latin typeface="Aptos"/>
                <a:cs typeface="Arial"/>
              </a:rPr>
              <a:t>[Accessed</a:t>
            </a:r>
            <a:r>
              <a:rPr lang="en-US" sz="2000" dirty="0">
                <a:latin typeface="Aptos"/>
                <a:cs typeface="Calibri"/>
              </a:rPr>
              <a:t> </a:t>
            </a:r>
            <a:r>
              <a:rPr lang="en-US" sz="2000" dirty="0">
                <a:latin typeface="Aptos"/>
                <a:cs typeface="Arial"/>
              </a:rPr>
              <a:t> 3 January 2024].</a:t>
            </a:r>
          </a:p>
          <a:p>
            <a:r>
              <a:rPr lang="en-US" sz="2000" dirty="0">
                <a:ea typeface="+mn-lt"/>
                <a:cs typeface="+mn-lt"/>
              </a:rPr>
              <a:t>admin (2022) How to build Smart Cities using Heatmaps from Smart Street Lights </a:t>
            </a:r>
            <a:r>
              <a:rPr lang="en-US" sz="2000" dirty="0" err="1">
                <a:ea typeface="+mn-lt"/>
                <a:cs typeface="+mn-lt"/>
              </a:rPr>
              <a:t>Tvilight</a:t>
            </a:r>
            <a:r>
              <a:rPr lang="en-US" sz="2000" dirty="0">
                <a:ea typeface="+mn-lt"/>
                <a:cs typeface="+mn-lt"/>
              </a:rPr>
              <a:t>. 1 December 2022 [online]. Available from: </a:t>
            </a:r>
            <a:r>
              <a:rPr lang="en-US" sz="2000" dirty="0">
                <a:ea typeface="+mn-lt"/>
                <a:cs typeface="+mn-lt"/>
                <a:hlinkClick r:id="rId2"/>
              </a:rPr>
              <a:t>https://tvilight.com/how-to-build-smart-cities-using-heatmaps-from-smart-street-lights/</a:t>
            </a:r>
            <a:r>
              <a:rPr lang="en-US" sz="2000" dirty="0">
                <a:ea typeface="+mn-lt"/>
                <a:cs typeface="+mn-lt"/>
              </a:rPr>
              <a:t> [Accessed 5 January 2024].</a:t>
            </a:r>
            <a:endParaRPr lang="en-US" sz="2000" dirty="0">
              <a:latin typeface="Aptos"/>
              <a:cs typeface="Arial"/>
            </a:endParaRPr>
          </a:p>
          <a:p>
            <a:r>
              <a:rPr lang="en-US" sz="2000" dirty="0">
                <a:ea typeface="+mn-lt"/>
                <a:cs typeface="+mn-lt"/>
              </a:rPr>
              <a:t>‘The evolution of public lighting, from torches to smart services’ (2023) Energy Cities. 1 June 2023 [online]. Available from: </a:t>
            </a:r>
            <a:r>
              <a:rPr lang="en-US" sz="2000" dirty="0">
                <a:ea typeface="+mn-lt"/>
                <a:cs typeface="+mn-lt"/>
                <a:hlinkClick r:id="rId3"/>
              </a:rPr>
              <a:t>https://energy-cities.eu/the-evolution-of-public-lighting-from-torches-to-smart-services/</a:t>
            </a:r>
            <a:r>
              <a:rPr lang="en-US" sz="2000" dirty="0">
                <a:ea typeface="+mn-lt"/>
                <a:cs typeface="+mn-lt"/>
              </a:rPr>
              <a:t>.  [Accessed 5 January 2024].</a:t>
            </a:r>
          </a:p>
          <a:p>
            <a:r>
              <a:rPr lang="en-US" sz="2000" dirty="0">
                <a:latin typeface="Aptos"/>
                <a:cs typeface="Calibri"/>
              </a:rPr>
              <a:t>  </a:t>
            </a:r>
            <a:r>
              <a:rPr lang="en-US" sz="2000" dirty="0">
                <a:latin typeface="Aptos"/>
                <a:cs typeface="Arial"/>
              </a:rPr>
              <a:t>Lewis, S. (2019) What is a smart streetlight? IoT Agenda</a:t>
            </a:r>
            <a:r>
              <a:rPr lang="en-US" sz="2000" dirty="0">
                <a:latin typeface="Aptos"/>
                <a:cs typeface="Calibri"/>
              </a:rPr>
              <a:t> </a:t>
            </a:r>
            <a:r>
              <a:rPr lang="en-US" sz="2000" dirty="0">
                <a:latin typeface="Aptos"/>
                <a:cs typeface="Arial"/>
              </a:rPr>
              <a:t>. December 2019 [online]. Available from: </a:t>
            </a:r>
            <a:r>
              <a:rPr lang="en-US" sz="2000" dirty="0">
                <a:latin typeface="Aptos"/>
                <a:cs typeface="Calibri"/>
              </a:rPr>
              <a:t> </a:t>
            </a:r>
            <a:r>
              <a:rPr lang="en-US" sz="2000" u="sng" dirty="0">
                <a:latin typeface="Aptos"/>
                <a:cs typeface="Arial"/>
              </a:rPr>
              <a:t>https://www.techtarget.com/iotagenda/definition/smart-streetlight</a:t>
            </a:r>
            <a:r>
              <a:rPr lang="en-US" sz="2000" dirty="0">
                <a:latin typeface="Aptos"/>
                <a:cs typeface="Calibri"/>
              </a:rPr>
              <a:t> </a:t>
            </a:r>
            <a:r>
              <a:rPr lang="en-US" sz="2000" dirty="0">
                <a:latin typeface="Aptos"/>
                <a:cs typeface="Arial"/>
              </a:rPr>
              <a:t> [Accessed 1 January 2024].</a:t>
            </a:r>
          </a:p>
          <a:p>
            <a:endParaRPr lang="en-US" sz="1700">
              <a:latin typeface="Aptos"/>
              <a:cs typeface="Arial"/>
            </a:endParaRPr>
          </a:p>
          <a:p>
            <a:endParaRPr lang="en-US" sz="1700">
              <a:latin typeface="Aptos"/>
              <a:cs typeface="Arial"/>
            </a:endParaRPr>
          </a:p>
          <a:p>
            <a:endParaRPr lang="en-US" sz="1700">
              <a:latin typeface="Arial"/>
              <a:cs typeface="Arial"/>
            </a:endParaRPr>
          </a:p>
          <a:p>
            <a:endParaRPr lang="en-US" sz="1700">
              <a:latin typeface="Arial"/>
              <a:cs typeface="Arial"/>
            </a:endParaRPr>
          </a:p>
          <a:p>
            <a:endParaRPr lang="en-US" sz="1700">
              <a:latin typeface="Arial"/>
              <a:cs typeface="Arial"/>
            </a:endParaRPr>
          </a:p>
        </p:txBody>
      </p:sp>
    </p:spTree>
    <p:extLst>
      <p:ext uri="{BB962C8B-B14F-4D97-AF65-F5344CB8AC3E}">
        <p14:creationId xmlns:p14="http://schemas.microsoft.com/office/powerpoint/2010/main" val="6313302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497D-A6C9-7119-C28F-21500B7C78E6}"/>
              </a:ext>
            </a:extLst>
          </p:cNvPr>
          <p:cNvSpPr>
            <a:spLocks noGrp="1"/>
          </p:cNvSpPr>
          <p:nvPr>
            <p:ph type="title"/>
          </p:nvPr>
        </p:nvSpPr>
        <p:spPr>
          <a:xfrm>
            <a:off x="758952" y="753691"/>
            <a:ext cx="5190846" cy="1716553"/>
          </a:xfrm>
        </p:spPr>
        <p:txBody>
          <a:bodyPr vert="horz" lIns="91440" tIns="45720" rIns="91440" bIns="45720" rtlCol="0" anchor="ctr">
            <a:normAutofit/>
          </a:bodyPr>
          <a:lstStyle/>
          <a:p>
            <a:r>
              <a:rPr lang="en-US" sz="4000"/>
              <a:t>Acknowledgement</a:t>
            </a:r>
            <a:endParaRPr lang="en-US" sz="4000" b="0"/>
          </a:p>
          <a:p>
            <a:endParaRPr lang="en-US" sz="4000"/>
          </a:p>
        </p:txBody>
      </p:sp>
      <p:sp>
        <p:nvSpPr>
          <p:cNvPr id="3" name="Content Placeholder 2">
            <a:extLst>
              <a:ext uri="{FF2B5EF4-FFF2-40B4-BE49-F238E27FC236}">
                <a16:creationId xmlns:a16="http://schemas.microsoft.com/office/drawing/2014/main" id="{837B9883-1EFA-7E5E-3EFA-15DFB7B6F41F}"/>
              </a:ext>
            </a:extLst>
          </p:cNvPr>
          <p:cNvSpPr>
            <a:spLocks/>
          </p:cNvSpPr>
          <p:nvPr/>
        </p:nvSpPr>
        <p:spPr>
          <a:xfrm>
            <a:off x="758952" y="2470245"/>
            <a:ext cx="5190847" cy="3769835"/>
          </a:xfrm>
          <a:prstGeom prst="rect">
            <a:avLst/>
          </a:prstGeom>
        </p:spPr>
        <p:txBody>
          <a:bodyPr vert="horz" lIns="91440" tIns="45720" rIns="91440" bIns="45720" rtlCol="0" anchor="ctr">
            <a:normAutofit/>
          </a:bodyPr>
          <a:lstStyle/>
          <a:p>
            <a:pPr marL="176199" indent="-228600">
              <a:lnSpc>
                <a:spcPct val="90000"/>
              </a:lnSpc>
              <a:spcBef>
                <a:spcPts val="771"/>
              </a:spcBef>
              <a:buFont typeface="Arial" panose="020B0604020202020204" pitchFamily="34" charset="0"/>
              <a:buChar char="•"/>
            </a:pPr>
            <a:r>
              <a:rPr lang="en-US" sz="2000" spc="126"/>
              <a:t>The British College </a:t>
            </a:r>
          </a:p>
          <a:p>
            <a:pPr marL="176199" indent="-228600">
              <a:lnSpc>
                <a:spcPct val="90000"/>
              </a:lnSpc>
              <a:spcBef>
                <a:spcPts val="771"/>
              </a:spcBef>
              <a:buFont typeface="Arial" panose="020B0604020202020204" pitchFamily="34" charset="0"/>
              <a:buChar char="•"/>
            </a:pPr>
            <a:r>
              <a:rPr lang="en-US" sz="2000" spc="126"/>
              <a:t>University of West of England(UWE)</a:t>
            </a:r>
          </a:p>
          <a:p>
            <a:pPr marL="176199" indent="-228600">
              <a:lnSpc>
                <a:spcPct val="90000"/>
              </a:lnSpc>
              <a:spcBef>
                <a:spcPts val="771"/>
              </a:spcBef>
              <a:buFont typeface="Arial" panose="020B0604020202020204" pitchFamily="34" charset="0"/>
              <a:buChar char="•"/>
            </a:pPr>
            <a:r>
              <a:rPr lang="en-US" sz="2000" spc="126"/>
              <a:t>CCA Department</a:t>
            </a:r>
          </a:p>
          <a:p>
            <a:pPr marL="176199" indent="-228600">
              <a:lnSpc>
                <a:spcPct val="90000"/>
              </a:lnSpc>
              <a:spcBef>
                <a:spcPts val="771"/>
              </a:spcBef>
              <a:buFont typeface="Arial" panose="020B0604020202020204" pitchFamily="34" charset="0"/>
              <a:buChar char="•"/>
            </a:pPr>
            <a:r>
              <a:rPr lang="en-US" sz="2000" spc="126"/>
              <a:t>Department of Cyber Security and Digital Forensics</a:t>
            </a:r>
          </a:p>
          <a:p>
            <a:pPr marL="239545" indent="-228600">
              <a:lnSpc>
                <a:spcPct val="90000"/>
              </a:lnSpc>
              <a:spcBef>
                <a:spcPts val="838"/>
              </a:spcBef>
              <a:buFont typeface="Arial" panose="020B0604020202020204" pitchFamily="34" charset="0"/>
              <a:buChar char="•"/>
            </a:pPr>
            <a:endParaRPr lang="en-US" sz="2000" spc="126"/>
          </a:p>
          <a:p>
            <a:pPr indent="-228600">
              <a:lnSpc>
                <a:spcPct val="90000"/>
              </a:lnSpc>
              <a:buFont typeface="Arial" panose="020B0604020202020204" pitchFamily="34" charset="0"/>
              <a:buChar char="•"/>
            </a:pPr>
            <a:endParaRPr lang="en-US" sz="2000"/>
          </a:p>
        </p:txBody>
      </p:sp>
      <p:sp>
        <p:nvSpPr>
          <p:cNvPr id="37" name="Rectangle 36">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0"/>
            <a:ext cx="5410200" cy="6858000"/>
          </a:xfrm>
          <a:prstGeom prst="rect">
            <a:avLst/>
          </a:prstGeom>
          <a:solidFill>
            <a:srgbClr val="FFFFFF"/>
          </a:solidFill>
          <a:ln>
            <a:noFill/>
          </a:ln>
          <a:effectLst>
            <a:outerShdw blurRad="317500" dist="241300" dir="8580000" sx="90000" sy="90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Text&#10;&#10;Description automatically generated">
            <a:extLst>
              <a:ext uri="{FF2B5EF4-FFF2-40B4-BE49-F238E27FC236}">
                <a16:creationId xmlns:a16="http://schemas.microsoft.com/office/drawing/2014/main" id="{B048714A-D81D-5B20-2969-7F467797FBA4}"/>
              </a:ext>
            </a:extLst>
          </p:cNvPr>
          <p:cNvPicPr>
            <a:picLocks noChangeAspect="1"/>
          </p:cNvPicPr>
          <p:nvPr/>
        </p:nvPicPr>
        <p:blipFill>
          <a:blip r:embed="rId2"/>
          <a:stretch>
            <a:fillRect/>
          </a:stretch>
        </p:blipFill>
        <p:spPr>
          <a:xfrm>
            <a:off x="7607878" y="954224"/>
            <a:ext cx="3758045" cy="2116872"/>
          </a:xfrm>
          <a:prstGeom prst="rect">
            <a:avLst/>
          </a:prstGeom>
        </p:spPr>
      </p:pic>
      <p:pic>
        <p:nvPicPr>
          <p:cNvPr id="5" name="Picture 5">
            <a:extLst>
              <a:ext uri="{FF2B5EF4-FFF2-40B4-BE49-F238E27FC236}">
                <a16:creationId xmlns:a16="http://schemas.microsoft.com/office/drawing/2014/main" id="{2D9A8E07-FE32-4C8F-A18E-ED2A1B514A33}"/>
              </a:ext>
            </a:extLst>
          </p:cNvPr>
          <p:cNvPicPr>
            <a:picLocks noChangeAspect="1"/>
          </p:cNvPicPr>
          <p:nvPr/>
        </p:nvPicPr>
        <p:blipFill>
          <a:blip r:embed="rId3"/>
          <a:stretch>
            <a:fillRect/>
          </a:stretch>
        </p:blipFill>
        <p:spPr>
          <a:xfrm>
            <a:off x="7607878" y="3926477"/>
            <a:ext cx="3758045" cy="1837725"/>
          </a:xfrm>
          <a:prstGeom prst="rect">
            <a:avLst/>
          </a:prstGeom>
        </p:spPr>
      </p:pic>
      <p:sp>
        <p:nvSpPr>
          <p:cNvPr id="7" name="TextBox 1">
            <a:extLst>
              <a:ext uri="{FF2B5EF4-FFF2-40B4-BE49-F238E27FC236}">
                <a16:creationId xmlns:a16="http://schemas.microsoft.com/office/drawing/2014/main" id="{3FE46FFC-6E4E-F5AE-734F-FB7B60866061}"/>
              </a:ext>
            </a:extLst>
          </p:cNvPr>
          <p:cNvSpPr txBox="1"/>
          <p:nvPr/>
        </p:nvSpPr>
        <p:spPr>
          <a:xfrm>
            <a:off x="982344" y="5346992"/>
            <a:ext cx="2700656" cy="772006"/>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05218">
              <a:spcAft>
                <a:spcPts val="503"/>
              </a:spcAft>
            </a:pPr>
            <a:r>
              <a:rPr lang="en-US" sz="2000" b="1" kern="1200" dirty="0">
                <a:latin typeface="+mn-lt"/>
                <a:ea typeface="+mn-ea"/>
                <a:cs typeface="+mn-cs"/>
              </a:rPr>
              <a:t>Faculty Members</a:t>
            </a:r>
            <a:endParaRPr lang="en-US" sz="2000" b="1" kern="1200">
              <a:latin typeface="+mn-lt"/>
              <a:cs typeface="Calibri"/>
            </a:endParaRPr>
          </a:p>
          <a:p>
            <a:pPr defTabSz="705218">
              <a:spcAft>
                <a:spcPts val="503"/>
              </a:spcAft>
            </a:pPr>
            <a:r>
              <a:rPr lang="en-US" sz="2000" dirty="0">
                <a:cs typeface="Calibri"/>
              </a:rPr>
              <a:t>Mr. Ujjwal Koirala</a:t>
            </a:r>
          </a:p>
        </p:txBody>
      </p:sp>
    </p:spTree>
    <p:extLst>
      <p:ext uri="{BB962C8B-B14F-4D97-AF65-F5344CB8AC3E}">
        <p14:creationId xmlns:p14="http://schemas.microsoft.com/office/powerpoint/2010/main" val="15762853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s holding each other's wrists and interlinked to form a circle">
            <a:extLst>
              <a:ext uri="{FF2B5EF4-FFF2-40B4-BE49-F238E27FC236}">
                <a16:creationId xmlns:a16="http://schemas.microsoft.com/office/drawing/2014/main" id="{6D50F546-F1F2-2E30-28DE-87F369161470}"/>
              </a:ext>
            </a:extLst>
          </p:cNvPr>
          <p:cNvPicPr>
            <a:picLocks noChangeAspect="1"/>
          </p:cNvPicPr>
          <p:nvPr/>
        </p:nvPicPr>
        <p:blipFill rotWithShape="1">
          <a:blip r:embed="rId2"/>
          <a:srcRect b="15730"/>
          <a:stretch/>
        </p:blipFill>
        <p:spPr>
          <a:xfrm>
            <a:off x="20" y="1"/>
            <a:ext cx="12191980" cy="6857999"/>
          </a:xfrm>
          <a:prstGeom prst="rect">
            <a:avLst/>
          </a:prstGeom>
        </p:spPr>
      </p:pic>
      <p:sp>
        <p:nvSpPr>
          <p:cNvPr id="19"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655438" y="838201"/>
            <a:ext cx="7098161" cy="454905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itle 1">
            <a:extLst>
              <a:ext uri="{FF2B5EF4-FFF2-40B4-BE49-F238E27FC236}">
                <a16:creationId xmlns:a16="http://schemas.microsoft.com/office/drawing/2014/main" id="{83FA868E-79AF-A51C-A531-2CA44483E164}"/>
              </a:ext>
            </a:extLst>
          </p:cNvPr>
          <p:cNvSpPr>
            <a:spLocks noGrp="1"/>
          </p:cNvSpPr>
          <p:nvPr>
            <p:ph type="title"/>
          </p:nvPr>
        </p:nvSpPr>
        <p:spPr>
          <a:xfrm>
            <a:off x="3325473" y="1924619"/>
            <a:ext cx="5541054" cy="1655378"/>
          </a:xfrm>
        </p:spPr>
        <p:txBody>
          <a:bodyPr vert="horz" lIns="91440" tIns="45720" rIns="91440" bIns="45720" rtlCol="0" anchor="b">
            <a:normAutofit/>
          </a:bodyPr>
          <a:lstStyle/>
          <a:p>
            <a:pPr algn="ctr"/>
            <a:r>
              <a:rPr lang="en-US" sz="4400"/>
              <a:t>Thank you!!</a:t>
            </a:r>
          </a:p>
        </p:txBody>
      </p:sp>
      <p:sp>
        <p:nvSpPr>
          <p:cNvPr id="3" name="Content Placeholder 2">
            <a:extLst>
              <a:ext uri="{FF2B5EF4-FFF2-40B4-BE49-F238E27FC236}">
                <a16:creationId xmlns:a16="http://schemas.microsoft.com/office/drawing/2014/main" id="{65F72996-E96B-85DD-CEA1-6D5FC4E16180}"/>
              </a:ext>
            </a:extLst>
          </p:cNvPr>
          <p:cNvSpPr>
            <a:spLocks noGrp="1"/>
          </p:cNvSpPr>
          <p:nvPr>
            <p:ph type="body" idx="1"/>
          </p:nvPr>
        </p:nvSpPr>
        <p:spPr>
          <a:xfrm>
            <a:off x="3880419" y="3668285"/>
            <a:ext cx="4431162" cy="1337967"/>
          </a:xfrm>
        </p:spPr>
        <p:txBody>
          <a:bodyPr vert="horz" lIns="91440" tIns="45720" rIns="91440" bIns="45720" rtlCol="0">
            <a:normAutofit/>
          </a:bodyPr>
          <a:lstStyle/>
          <a:p>
            <a:pPr algn="ctr"/>
            <a:r>
              <a:rPr lang="en-US">
                <a:solidFill>
                  <a:schemeClr val="tx1"/>
                </a:solidFill>
              </a:rPr>
              <a:t>Any Queries?</a:t>
            </a:r>
          </a:p>
          <a:p>
            <a:pPr algn="ctr"/>
            <a:endParaRPr lang="en-US">
              <a:solidFill>
                <a:schemeClr val="tx1"/>
              </a:solidFill>
            </a:endParaRPr>
          </a:p>
        </p:txBody>
      </p:sp>
    </p:spTree>
    <p:extLst>
      <p:ext uri="{BB962C8B-B14F-4D97-AF65-F5344CB8AC3E}">
        <p14:creationId xmlns:p14="http://schemas.microsoft.com/office/powerpoint/2010/main" val="21904503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F10402-3A6F-EF53-EEE7-29C7E7430B95}"/>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a:t>Table of Content</a:t>
            </a:r>
          </a:p>
        </p:txBody>
      </p:sp>
      <p:sp>
        <p:nvSpPr>
          <p:cNvPr id="22" name="Rectangle 21">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White bulbs with a yellow one standing out">
            <a:extLst>
              <a:ext uri="{FF2B5EF4-FFF2-40B4-BE49-F238E27FC236}">
                <a16:creationId xmlns:a16="http://schemas.microsoft.com/office/drawing/2014/main" id="{7693EA2E-B083-4EE4-5973-8DDC3AB73E41}"/>
              </a:ext>
            </a:extLst>
          </p:cNvPr>
          <p:cNvPicPr>
            <a:picLocks noChangeAspect="1"/>
          </p:cNvPicPr>
          <p:nvPr/>
        </p:nvPicPr>
        <p:blipFill rotWithShape="1">
          <a:blip r:embed="rId2"/>
          <a:srcRect r="2" b="7914"/>
          <a:stretch/>
        </p:blipFill>
        <p:spPr>
          <a:xfrm>
            <a:off x="5705685" y="2381432"/>
            <a:ext cx="6009855" cy="3694176"/>
          </a:xfrm>
          <a:prstGeom prst="rect">
            <a:avLst/>
          </a:prstGeom>
        </p:spPr>
      </p:pic>
      <p:sp>
        <p:nvSpPr>
          <p:cNvPr id="3" name="Content Placeholder 2">
            <a:extLst>
              <a:ext uri="{FF2B5EF4-FFF2-40B4-BE49-F238E27FC236}">
                <a16:creationId xmlns:a16="http://schemas.microsoft.com/office/drawing/2014/main" id="{6C636502-9F32-E04C-7CF2-92256DAE94B8}"/>
              </a:ext>
            </a:extLst>
          </p:cNvPr>
          <p:cNvSpPr>
            <a:spLocks noGrp="1"/>
          </p:cNvSpPr>
          <p:nvPr>
            <p:ph sz="half" idx="1"/>
          </p:nvPr>
        </p:nvSpPr>
        <p:spPr>
          <a:xfrm>
            <a:off x="498238" y="2538747"/>
            <a:ext cx="4764584" cy="4135333"/>
          </a:xfrm>
        </p:spPr>
        <p:txBody>
          <a:bodyPr vert="horz" lIns="91440" tIns="45720" rIns="91440" bIns="45720" rtlCol="0" anchor="ctr">
            <a:normAutofit/>
          </a:bodyPr>
          <a:lstStyle/>
          <a:p>
            <a:r>
              <a:rPr lang="en-US" sz="2000" dirty="0"/>
              <a:t>Evolution of Street lights</a:t>
            </a:r>
          </a:p>
          <a:p>
            <a:r>
              <a:rPr lang="en-US" sz="2000" dirty="0"/>
              <a:t>Introduction to smart Street lights</a:t>
            </a:r>
          </a:p>
          <a:p>
            <a:r>
              <a:rPr lang="en-US" sz="2000" dirty="0">
                <a:ea typeface="+mn-lt"/>
                <a:cs typeface="+mn-lt"/>
              </a:rPr>
              <a:t>Working mechanism </a:t>
            </a:r>
          </a:p>
          <a:p>
            <a:r>
              <a:rPr lang="en-US" sz="2000" dirty="0">
                <a:ea typeface="+mn-lt"/>
                <a:cs typeface="+mn-lt"/>
              </a:rPr>
              <a:t>Connectivity and IoT</a:t>
            </a:r>
            <a:endParaRPr lang="en-US" sz="2000" dirty="0"/>
          </a:p>
          <a:p>
            <a:r>
              <a:rPr lang="en-US" sz="2000" dirty="0"/>
              <a:t>Advantages</a:t>
            </a:r>
          </a:p>
          <a:p>
            <a:r>
              <a:rPr lang="en-US" sz="2000" dirty="0"/>
              <a:t>Real-World Impact</a:t>
            </a:r>
          </a:p>
          <a:p>
            <a:r>
              <a:rPr lang="en-US" sz="2000" dirty="0"/>
              <a:t>Navigating Challenges</a:t>
            </a:r>
          </a:p>
          <a:p>
            <a:r>
              <a:rPr lang="en-US" sz="2000" dirty="0"/>
              <a:t>solutions</a:t>
            </a:r>
          </a:p>
          <a:p>
            <a:r>
              <a:rPr lang="en-US" sz="2000" dirty="0"/>
              <a:t>Envisioning the Future</a:t>
            </a:r>
          </a:p>
          <a:p>
            <a:r>
              <a:rPr lang="en-US" sz="2000" dirty="0"/>
              <a:t> Conclusion </a:t>
            </a:r>
          </a:p>
          <a:p>
            <a:endParaRPr lang="en-US" sz="1800" b="1"/>
          </a:p>
          <a:p>
            <a:pPr marL="0"/>
            <a:endParaRPr lang="en-US" sz="1800" b="1"/>
          </a:p>
        </p:txBody>
      </p:sp>
    </p:spTree>
    <p:extLst>
      <p:ext uri="{BB962C8B-B14F-4D97-AF65-F5344CB8AC3E}">
        <p14:creationId xmlns:p14="http://schemas.microsoft.com/office/powerpoint/2010/main" val="17515983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D851AC5C-6B90-B2BE-1591-738BFBB7C40B}"/>
              </a:ext>
            </a:extLst>
          </p:cNvPr>
          <p:cNvSpPr/>
          <p:nvPr/>
        </p:nvSpPr>
        <p:spPr>
          <a:xfrm>
            <a:off x="65168" y="4990595"/>
            <a:ext cx="2767263" cy="1443789"/>
          </a:xfrm>
          <a:prstGeom prst="round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0DBFE78-5364-8380-AE86-947F5A96065D}"/>
              </a:ext>
            </a:extLst>
          </p:cNvPr>
          <p:cNvSpPr/>
          <p:nvPr/>
        </p:nvSpPr>
        <p:spPr>
          <a:xfrm>
            <a:off x="3263563" y="4990596"/>
            <a:ext cx="2767263" cy="1443789"/>
          </a:xfrm>
          <a:prstGeom prst="round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E13B927-6CA8-D675-8A59-9D6ACDCC695E}"/>
              </a:ext>
            </a:extLst>
          </p:cNvPr>
          <p:cNvSpPr/>
          <p:nvPr/>
        </p:nvSpPr>
        <p:spPr>
          <a:xfrm>
            <a:off x="9519984" y="3687176"/>
            <a:ext cx="2636921" cy="1443789"/>
          </a:xfrm>
          <a:prstGeom prst="round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A668D74-7774-B403-A716-43F6A8F4C397}"/>
              </a:ext>
            </a:extLst>
          </p:cNvPr>
          <p:cNvSpPr/>
          <p:nvPr/>
        </p:nvSpPr>
        <p:spPr>
          <a:xfrm>
            <a:off x="6512090" y="5030703"/>
            <a:ext cx="2767263" cy="1443789"/>
          </a:xfrm>
          <a:prstGeom prst="round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EFD3D399-B9DD-2381-C8B0-2DC90BB056C4}"/>
              </a:ext>
            </a:extLst>
          </p:cNvPr>
          <p:cNvSpPr/>
          <p:nvPr/>
        </p:nvSpPr>
        <p:spPr>
          <a:xfrm>
            <a:off x="6532143" y="2173203"/>
            <a:ext cx="2767263" cy="1443789"/>
          </a:xfrm>
          <a:prstGeom prst="round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959B235-ECEB-E559-E684-4774AEA69CEF}"/>
              </a:ext>
            </a:extLst>
          </p:cNvPr>
          <p:cNvSpPr/>
          <p:nvPr/>
        </p:nvSpPr>
        <p:spPr>
          <a:xfrm>
            <a:off x="3333748" y="2243388"/>
            <a:ext cx="2767263" cy="1443789"/>
          </a:xfrm>
          <a:prstGeom prst="round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683D7B-1609-9328-AFB4-FBCEEEFE7F25}"/>
              </a:ext>
            </a:extLst>
          </p:cNvPr>
          <p:cNvSpPr>
            <a:spLocks noGrp="1"/>
          </p:cNvSpPr>
          <p:nvPr>
            <p:ph type="title"/>
          </p:nvPr>
        </p:nvSpPr>
        <p:spPr>
          <a:xfrm>
            <a:off x="429768" y="411480"/>
            <a:ext cx="11201400" cy="1106424"/>
          </a:xfrm>
        </p:spPr>
        <p:txBody>
          <a:bodyPr>
            <a:normAutofit/>
          </a:bodyPr>
          <a:lstStyle/>
          <a:p>
            <a:r>
              <a:rPr lang="en-US" sz="4000" dirty="0">
                <a:ea typeface="+mj-lt"/>
                <a:cs typeface="+mj-lt"/>
              </a:rPr>
              <a:t>Evolution of street-lights</a:t>
            </a:r>
            <a:endParaRPr lang="en-US" dirty="0"/>
          </a:p>
        </p:txBody>
      </p:sp>
      <p:sp>
        <p:nvSpPr>
          <p:cNvPr id="16" name="Rectangle 15">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E921866-17F5-A324-179B-6E60795B9285}"/>
              </a:ext>
            </a:extLst>
          </p:cNvPr>
          <p:cNvSpPr>
            <a:spLocks noGrp="1"/>
          </p:cNvSpPr>
          <p:nvPr>
            <p:ph idx="1"/>
          </p:nvPr>
        </p:nvSpPr>
        <p:spPr>
          <a:xfrm>
            <a:off x="855372" y="1892035"/>
            <a:ext cx="6032721" cy="1883905"/>
          </a:xfrm>
        </p:spPr>
        <p:txBody>
          <a:bodyPr vert="horz" lIns="91440" tIns="45720" rIns="91440" bIns="45720" rtlCol="0" anchor="ctr">
            <a:normAutofit/>
          </a:bodyPr>
          <a:lstStyle/>
          <a:p>
            <a:pPr marL="0" indent="0">
              <a:buNone/>
            </a:pPr>
            <a:endParaRPr lang="en-US" sz="2000" dirty="0">
              <a:solidFill>
                <a:srgbClr val="000000"/>
              </a:solidFill>
              <a:latin typeface="Aptos"/>
              <a:cs typeface="Calibri"/>
            </a:endParaRPr>
          </a:p>
          <a:p>
            <a:pPr marL="0" indent="0">
              <a:buNone/>
            </a:pPr>
            <a:endParaRPr lang="en-US" sz="2000" dirty="0">
              <a:solidFill>
                <a:srgbClr val="444444"/>
              </a:solidFill>
              <a:latin typeface="Aptos"/>
              <a:cs typeface="Calibri"/>
            </a:endParaRPr>
          </a:p>
        </p:txBody>
      </p:sp>
      <p:sp>
        <p:nvSpPr>
          <p:cNvPr id="7" name="TextBox 6">
            <a:extLst>
              <a:ext uri="{FF2B5EF4-FFF2-40B4-BE49-F238E27FC236}">
                <a16:creationId xmlns:a16="http://schemas.microsoft.com/office/drawing/2014/main" id="{75B6C0A8-3507-F43F-1897-1069E6B2D73A}"/>
              </a:ext>
            </a:extLst>
          </p:cNvPr>
          <p:cNvSpPr txBox="1"/>
          <p:nvPr/>
        </p:nvSpPr>
        <p:spPr>
          <a:xfrm>
            <a:off x="3870156" y="2769767"/>
            <a:ext cx="26419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aseline="0" dirty="0">
                <a:solidFill>
                  <a:srgbClr val="444444"/>
                </a:solidFill>
                <a:latin typeface="Aptos"/>
                <a:ea typeface="Arial"/>
                <a:cs typeface="Arial"/>
              </a:rPr>
              <a:t>Gas lamps </a:t>
            </a:r>
            <a:endParaRPr lang="en-US" sz="2000" dirty="0">
              <a:solidFill>
                <a:srgbClr val="444444"/>
              </a:solidFill>
              <a:cs typeface="Arial"/>
            </a:endParaRPr>
          </a:p>
        </p:txBody>
      </p:sp>
      <p:sp>
        <p:nvSpPr>
          <p:cNvPr id="8" name="TextBox 7">
            <a:extLst>
              <a:ext uri="{FF2B5EF4-FFF2-40B4-BE49-F238E27FC236}">
                <a16:creationId xmlns:a16="http://schemas.microsoft.com/office/drawing/2014/main" id="{CFB47C86-E40D-5321-93AD-3F5CE683B932}"/>
              </a:ext>
            </a:extLst>
          </p:cNvPr>
          <p:cNvSpPr txBox="1"/>
          <p:nvPr/>
        </p:nvSpPr>
        <p:spPr>
          <a:xfrm>
            <a:off x="6727655" y="2479005"/>
            <a:ext cx="28925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44444"/>
                </a:solidFill>
                <a:latin typeface="Arial"/>
                <a:ea typeface="Arial"/>
                <a:cs typeface="Arial"/>
              </a:rPr>
              <a:t> Arch lamps and Incandescent bulbs </a:t>
            </a:r>
            <a:endParaRPr lang="en-US" sz="2000" dirty="0">
              <a:solidFill>
                <a:srgbClr val="444444"/>
              </a:solidFill>
              <a:latin typeface="Arial"/>
              <a:cs typeface="Arial"/>
            </a:endParaRPr>
          </a:p>
        </p:txBody>
      </p:sp>
      <p:sp>
        <p:nvSpPr>
          <p:cNvPr id="10" name="TextBox 9">
            <a:extLst>
              <a:ext uri="{FF2B5EF4-FFF2-40B4-BE49-F238E27FC236}">
                <a16:creationId xmlns:a16="http://schemas.microsoft.com/office/drawing/2014/main" id="{7A6AAD2B-2B3C-2C0C-3D4B-6344B1E5B893}"/>
              </a:ext>
            </a:extLst>
          </p:cNvPr>
          <p:cNvSpPr txBox="1"/>
          <p:nvPr/>
        </p:nvSpPr>
        <p:spPr>
          <a:xfrm>
            <a:off x="9516978" y="4052636"/>
            <a:ext cx="263291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44444"/>
                </a:solidFill>
                <a:ea typeface="+mn-lt"/>
                <a:cs typeface="+mn-lt"/>
              </a:rPr>
              <a:t>Hight Pressure Sodium Lamps </a:t>
            </a:r>
            <a:endParaRPr lang="en-US" sz="2000" dirty="0">
              <a:solidFill>
                <a:srgbClr val="444444"/>
              </a:solidFill>
              <a:cs typeface="Arial"/>
            </a:endParaRPr>
          </a:p>
        </p:txBody>
      </p:sp>
      <p:sp>
        <p:nvSpPr>
          <p:cNvPr id="12" name="TextBox 11">
            <a:extLst>
              <a:ext uri="{FF2B5EF4-FFF2-40B4-BE49-F238E27FC236}">
                <a16:creationId xmlns:a16="http://schemas.microsoft.com/office/drawing/2014/main" id="{EF330C56-5864-3EA6-F222-A4CB6FA33786}"/>
              </a:ext>
            </a:extLst>
          </p:cNvPr>
          <p:cNvSpPr txBox="1"/>
          <p:nvPr/>
        </p:nvSpPr>
        <p:spPr>
          <a:xfrm>
            <a:off x="6659479" y="545632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44444"/>
                </a:solidFill>
                <a:latin typeface="Arial"/>
                <a:ea typeface="+mn-lt"/>
                <a:cs typeface="Arial"/>
              </a:rPr>
              <a:t>Metal Halide Lamps </a:t>
            </a:r>
            <a:endParaRPr lang="en-US" sz="2000">
              <a:solidFill>
                <a:srgbClr val="444444"/>
              </a:solidFill>
              <a:latin typeface="Arial"/>
              <a:cs typeface="Arial"/>
            </a:endParaRPr>
          </a:p>
        </p:txBody>
      </p:sp>
      <p:sp>
        <p:nvSpPr>
          <p:cNvPr id="13" name="TextBox 12">
            <a:extLst>
              <a:ext uri="{FF2B5EF4-FFF2-40B4-BE49-F238E27FC236}">
                <a16:creationId xmlns:a16="http://schemas.microsoft.com/office/drawing/2014/main" id="{54198B6B-8A46-5A89-63BE-7810DB6EA70C}"/>
              </a:ext>
            </a:extLst>
          </p:cNvPr>
          <p:cNvSpPr txBox="1"/>
          <p:nvPr/>
        </p:nvSpPr>
        <p:spPr>
          <a:xfrm>
            <a:off x="3481136" y="5396161"/>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44444"/>
                </a:solidFill>
                <a:ea typeface="+mn-lt"/>
                <a:cs typeface="+mn-lt"/>
              </a:rPr>
              <a:t>LED Technology</a:t>
            </a:r>
            <a:endParaRPr lang="en-US" dirty="0"/>
          </a:p>
          <a:p>
            <a:endParaRPr lang="en-US" sz="2000">
              <a:solidFill>
                <a:srgbClr val="444444"/>
              </a:solidFill>
              <a:cs typeface="Arial"/>
            </a:endParaRPr>
          </a:p>
        </p:txBody>
      </p:sp>
      <p:sp>
        <p:nvSpPr>
          <p:cNvPr id="15" name="TextBox 14">
            <a:extLst>
              <a:ext uri="{FF2B5EF4-FFF2-40B4-BE49-F238E27FC236}">
                <a16:creationId xmlns:a16="http://schemas.microsoft.com/office/drawing/2014/main" id="{3E20BE57-A5F7-98AF-2ECD-31E3CD0B885C}"/>
              </a:ext>
            </a:extLst>
          </p:cNvPr>
          <p:cNvSpPr txBox="1"/>
          <p:nvPr/>
        </p:nvSpPr>
        <p:spPr>
          <a:xfrm>
            <a:off x="232610" y="5356057"/>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44444"/>
                </a:solidFill>
                <a:latin typeface="Arial"/>
                <a:ea typeface="+mn-lt"/>
                <a:cs typeface="Arial"/>
              </a:rPr>
              <a:t>Smart Street Lighting</a:t>
            </a:r>
            <a:endParaRPr lang="en-US"/>
          </a:p>
          <a:p>
            <a:endParaRPr lang="en-US" sz="2000" dirty="0">
              <a:solidFill>
                <a:srgbClr val="444444"/>
              </a:solidFill>
            </a:endParaRPr>
          </a:p>
          <a:p>
            <a:endParaRPr lang="en-US" sz="2000">
              <a:solidFill>
                <a:srgbClr val="444444"/>
              </a:solidFill>
              <a:cs typeface="Arial"/>
            </a:endParaRPr>
          </a:p>
        </p:txBody>
      </p:sp>
      <p:sp>
        <p:nvSpPr>
          <p:cNvPr id="17" name="Rectangle: Rounded Corners 16">
            <a:extLst>
              <a:ext uri="{FF2B5EF4-FFF2-40B4-BE49-F238E27FC236}">
                <a16:creationId xmlns:a16="http://schemas.microsoft.com/office/drawing/2014/main" id="{097E68C6-EB5A-A019-C91D-00605257D5CA}"/>
              </a:ext>
            </a:extLst>
          </p:cNvPr>
          <p:cNvSpPr/>
          <p:nvPr/>
        </p:nvSpPr>
        <p:spPr>
          <a:xfrm>
            <a:off x="65170" y="2233361"/>
            <a:ext cx="2767263" cy="1443789"/>
          </a:xfrm>
          <a:prstGeom prst="round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28A63F7-508C-96C5-A3D5-8DCDD4EE089A}"/>
              </a:ext>
            </a:extLst>
          </p:cNvPr>
          <p:cNvSpPr txBox="1"/>
          <p:nvPr/>
        </p:nvSpPr>
        <p:spPr>
          <a:xfrm>
            <a:off x="611606" y="2719637"/>
            <a:ext cx="287253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44444"/>
                </a:solidFill>
                <a:ea typeface="+mn-lt"/>
                <a:cs typeface="+mn-lt"/>
              </a:rPr>
              <a:t>Ancient lamps </a:t>
            </a:r>
            <a:endParaRPr lang="en-US" sz="2000" dirty="0">
              <a:solidFill>
                <a:srgbClr val="444444"/>
              </a:solidFill>
            </a:endParaRPr>
          </a:p>
        </p:txBody>
      </p:sp>
      <p:sp>
        <p:nvSpPr>
          <p:cNvPr id="27" name="Arrow: Right 26">
            <a:extLst>
              <a:ext uri="{FF2B5EF4-FFF2-40B4-BE49-F238E27FC236}">
                <a16:creationId xmlns:a16="http://schemas.microsoft.com/office/drawing/2014/main" id="{A1767517-3BC1-35E1-E838-0C687B5458FF}"/>
              </a:ext>
            </a:extLst>
          </p:cNvPr>
          <p:cNvSpPr/>
          <p:nvPr/>
        </p:nvSpPr>
        <p:spPr>
          <a:xfrm>
            <a:off x="2857500" y="2895098"/>
            <a:ext cx="381000" cy="4311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C663EAF7-BD4A-7B6C-6D84-7CBFCE71FADD}"/>
              </a:ext>
            </a:extLst>
          </p:cNvPr>
          <p:cNvSpPr/>
          <p:nvPr/>
        </p:nvSpPr>
        <p:spPr>
          <a:xfrm>
            <a:off x="6126079" y="2714624"/>
            <a:ext cx="381000" cy="4311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Left 28">
            <a:extLst>
              <a:ext uri="{FF2B5EF4-FFF2-40B4-BE49-F238E27FC236}">
                <a16:creationId xmlns:a16="http://schemas.microsoft.com/office/drawing/2014/main" id="{722BF0EC-48A5-B5C2-1971-FB28FEC5193E}"/>
              </a:ext>
            </a:extLst>
          </p:cNvPr>
          <p:cNvSpPr/>
          <p:nvPr/>
        </p:nvSpPr>
        <p:spPr>
          <a:xfrm>
            <a:off x="2832433" y="5534526"/>
            <a:ext cx="350921" cy="44115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Left 31">
            <a:extLst>
              <a:ext uri="{FF2B5EF4-FFF2-40B4-BE49-F238E27FC236}">
                <a16:creationId xmlns:a16="http://schemas.microsoft.com/office/drawing/2014/main" id="{1F14242F-4A57-A1FB-B44F-35091861E928}"/>
              </a:ext>
            </a:extLst>
          </p:cNvPr>
          <p:cNvSpPr/>
          <p:nvPr/>
        </p:nvSpPr>
        <p:spPr>
          <a:xfrm>
            <a:off x="6101012" y="5594684"/>
            <a:ext cx="350921" cy="44115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37C5F141-185E-7786-6A21-12FB30C11980}"/>
              </a:ext>
            </a:extLst>
          </p:cNvPr>
          <p:cNvSpPr/>
          <p:nvPr/>
        </p:nvSpPr>
        <p:spPr>
          <a:xfrm rot="2580000">
            <a:off x="9454814" y="2895098"/>
            <a:ext cx="701842" cy="4311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E046BAA3-69AF-FA2D-43EE-C6D9910D5362}"/>
              </a:ext>
            </a:extLst>
          </p:cNvPr>
          <p:cNvSpPr/>
          <p:nvPr/>
        </p:nvSpPr>
        <p:spPr>
          <a:xfrm rot="8820000">
            <a:off x="9555078" y="5491913"/>
            <a:ext cx="701842" cy="4311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8254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F6E3EB-76B5-A803-6C29-850AA5069E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559EB-3ECC-5FC8-B316-57BF6A6E3433}"/>
              </a:ext>
            </a:extLst>
          </p:cNvPr>
          <p:cNvSpPr>
            <a:spLocks noGrp="1"/>
          </p:cNvSpPr>
          <p:nvPr>
            <p:ph type="title"/>
          </p:nvPr>
        </p:nvSpPr>
        <p:spPr>
          <a:xfrm>
            <a:off x="429768" y="411480"/>
            <a:ext cx="11201400" cy="1106424"/>
          </a:xfrm>
        </p:spPr>
        <p:txBody>
          <a:bodyPr>
            <a:normAutofit/>
          </a:bodyPr>
          <a:lstStyle/>
          <a:p>
            <a:r>
              <a:rPr lang="en-US" sz="3600"/>
              <a:t>Introduction to  Smart Street Light</a:t>
            </a:r>
          </a:p>
        </p:txBody>
      </p:sp>
      <p:sp>
        <p:nvSpPr>
          <p:cNvPr id="16" name="Rectangle 15">
            <a:extLst>
              <a:ext uri="{FF2B5EF4-FFF2-40B4-BE49-F238E27FC236}">
                <a16:creationId xmlns:a16="http://schemas.microsoft.com/office/drawing/2014/main" id="{566D4BED-4747-9E0D-B8D3-B43AF2169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Vintage houses">
            <a:extLst>
              <a:ext uri="{FF2B5EF4-FFF2-40B4-BE49-F238E27FC236}">
                <a16:creationId xmlns:a16="http://schemas.microsoft.com/office/drawing/2014/main" id="{510B3FC9-4378-7F32-D802-BBF68C04844F}"/>
              </a:ext>
            </a:extLst>
          </p:cNvPr>
          <p:cNvPicPr>
            <a:picLocks noChangeAspect="1"/>
          </p:cNvPicPr>
          <p:nvPr/>
        </p:nvPicPr>
        <p:blipFill rotWithShape="1">
          <a:blip r:embed="rId2"/>
          <a:srcRect l="23290" r="24908" b="-9"/>
          <a:stretch/>
        </p:blipFill>
        <p:spPr>
          <a:xfrm>
            <a:off x="6793600" y="1890791"/>
            <a:ext cx="4256520" cy="4517136"/>
          </a:xfrm>
          <a:prstGeom prst="rect">
            <a:avLst/>
          </a:prstGeom>
        </p:spPr>
      </p:pic>
      <p:sp>
        <p:nvSpPr>
          <p:cNvPr id="3" name="Content Placeholder 2">
            <a:extLst>
              <a:ext uri="{FF2B5EF4-FFF2-40B4-BE49-F238E27FC236}">
                <a16:creationId xmlns:a16="http://schemas.microsoft.com/office/drawing/2014/main" id="{B76B7B8A-88E3-C40B-8B36-31ED8222B554}"/>
              </a:ext>
            </a:extLst>
          </p:cNvPr>
          <p:cNvSpPr>
            <a:spLocks noGrp="1"/>
          </p:cNvSpPr>
          <p:nvPr>
            <p:ph idx="1"/>
          </p:nvPr>
        </p:nvSpPr>
        <p:spPr>
          <a:xfrm>
            <a:off x="855372" y="1892035"/>
            <a:ext cx="5782064" cy="3959352"/>
          </a:xfrm>
        </p:spPr>
        <p:txBody>
          <a:bodyPr vert="horz" lIns="91440" tIns="45720" rIns="91440" bIns="45720" rtlCol="0" anchor="ctr">
            <a:normAutofit/>
          </a:bodyPr>
          <a:lstStyle/>
          <a:p>
            <a:pPr marL="0" indent="0">
              <a:buNone/>
            </a:pPr>
            <a:r>
              <a:rPr lang="en-US" sz="2000" dirty="0">
                <a:ea typeface="+mn-lt"/>
                <a:cs typeface="+mn-lt"/>
              </a:rPr>
              <a:t>A smart streetlight is an advanced outdoor lighting system that includes sensors and connection that is designed to quickly adapt to changing conditions, optimize energy consumption, and contribute to smart city projects for enhanced sustainability and safety.</a:t>
            </a:r>
            <a:endParaRPr lang="en-US" sz="2000" dirty="0"/>
          </a:p>
        </p:txBody>
      </p:sp>
    </p:spTree>
    <p:extLst>
      <p:ext uri="{BB962C8B-B14F-4D97-AF65-F5344CB8AC3E}">
        <p14:creationId xmlns:p14="http://schemas.microsoft.com/office/powerpoint/2010/main" val="14056378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09E8E4-2509-6910-611F-963B54060A25}"/>
              </a:ext>
            </a:extLst>
          </p:cNvPr>
          <p:cNvSpPr>
            <a:spLocks noGrp="1"/>
          </p:cNvSpPr>
          <p:nvPr>
            <p:ph type="title"/>
          </p:nvPr>
        </p:nvSpPr>
        <p:spPr>
          <a:xfrm>
            <a:off x="600376" y="586822"/>
            <a:ext cx="4760494" cy="1645920"/>
          </a:xfrm>
        </p:spPr>
        <p:txBody>
          <a:bodyPr>
            <a:normAutofit/>
          </a:bodyPr>
          <a:lstStyle/>
          <a:p>
            <a:r>
              <a:rPr lang="en-US" sz="4000" dirty="0"/>
              <a:t>Working mechanism</a:t>
            </a:r>
          </a:p>
        </p:txBody>
      </p:sp>
      <p:sp>
        <p:nvSpPr>
          <p:cNvPr id="30" name="Rectangle 2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4" name="Rectangle 2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Content Placeholder 14">
            <a:extLst>
              <a:ext uri="{FF2B5EF4-FFF2-40B4-BE49-F238E27FC236}">
                <a16:creationId xmlns:a16="http://schemas.microsoft.com/office/drawing/2014/main" id="{BEA83D05-E633-50A4-7CCA-341DE27014A6}"/>
              </a:ext>
            </a:extLst>
          </p:cNvPr>
          <p:cNvSpPr>
            <a:spLocks noGrp="1"/>
          </p:cNvSpPr>
          <p:nvPr>
            <p:ph idx="1"/>
          </p:nvPr>
        </p:nvSpPr>
        <p:spPr>
          <a:xfrm>
            <a:off x="6302869" y="677059"/>
            <a:ext cx="6106742" cy="1645920"/>
          </a:xfrm>
        </p:spPr>
        <p:txBody>
          <a:bodyPr anchor="ctr">
            <a:normAutofit/>
          </a:bodyPr>
          <a:lstStyle/>
          <a:p>
            <a:endParaRPr lang="en-US" sz="1800"/>
          </a:p>
        </p:txBody>
      </p:sp>
      <p:pic>
        <p:nvPicPr>
          <p:cNvPr id="11" name="Picture 10" descr="Diagram of a light system&#10;&#10;Description automatically generated">
            <a:extLst>
              <a:ext uri="{FF2B5EF4-FFF2-40B4-BE49-F238E27FC236}">
                <a16:creationId xmlns:a16="http://schemas.microsoft.com/office/drawing/2014/main" id="{B64C4DBB-AE02-AF0D-77F5-998B5698D0E2}"/>
              </a:ext>
            </a:extLst>
          </p:cNvPr>
          <p:cNvPicPr>
            <a:picLocks noChangeAspect="1"/>
          </p:cNvPicPr>
          <p:nvPr/>
        </p:nvPicPr>
        <p:blipFill>
          <a:blip r:embed="rId2"/>
          <a:stretch>
            <a:fillRect/>
          </a:stretch>
        </p:blipFill>
        <p:spPr>
          <a:xfrm>
            <a:off x="1255216" y="2729397"/>
            <a:ext cx="4086643" cy="3483864"/>
          </a:xfrm>
          <a:prstGeom prst="rect">
            <a:avLst/>
          </a:prstGeom>
        </p:spPr>
      </p:pic>
      <p:pic>
        <p:nvPicPr>
          <p:cNvPr id="10" name="Content Placeholder 9">
            <a:extLst>
              <a:ext uri="{FF2B5EF4-FFF2-40B4-BE49-F238E27FC236}">
                <a16:creationId xmlns:a16="http://schemas.microsoft.com/office/drawing/2014/main" id="{586D98EA-8C3D-5D03-8775-5ABC42147439}"/>
              </a:ext>
            </a:extLst>
          </p:cNvPr>
          <p:cNvPicPr>
            <a:picLocks noChangeAspect="1"/>
          </p:cNvPicPr>
          <p:nvPr/>
        </p:nvPicPr>
        <p:blipFill>
          <a:blip r:embed="rId3"/>
          <a:stretch>
            <a:fillRect/>
          </a:stretch>
        </p:blipFill>
        <p:spPr>
          <a:xfrm>
            <a:off x="6198781" y="2752270"/>
            <a:ext cx="5523082" cy="3438118"/>
          </a:xfrm>
          <a:prstGeom prst="rect">
            <a:avLst/>
          </a:prstGeom>
        </p:spPr>
      </p:pic>
    </p:spTree>
    <p:extLst>
      <p:ext uri="{BB962C8B-B14F-4D97-AF65-F5344CB8AC3E}">
        <p14:creationId xmlns:p14="http://schemas.microsoft.com/office/powerpoint/2010/main" val="25070757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9BC67-11C1-8662-0B6B-16CC01E01554}"/>
              </a:ext>
            </a:extLst>
          </p:cNvPr>
          <p:cNvSpPr>
            <a:spLocks noGrp="1"/>
          </p:cNvSpPr>
          <p:nvPr>
            <p:ph type="title"/>
          </p:nvPr>
        </p:nvSpPr>
        <p:spPr>
          <a:xfrm>
            <a:off x="841248" y="685800"/>
            <a:ext cx="10506456" cy="1157005"/>
          </a:xfrm>
        </p:spPr>
        <p:txBody>
          <a:bodyPr anchor="b">
            <a:normAutofit/>
          </a:bodyPr>
          <a:lstStyle/>
          <a:p>
            <a:r>
              <a:rPr lang="en-US" sz="4800"/>
              <a:t>Data Acquistion</a:t>
            </a:r>
          </a:p>
        </p:txBody>
      </p:sp>
      <p:sp>
        <p:nvSpPr>
          <p:cNvPr id="25" name="Rectangle 24">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C66B0DCE-DC9D-A2CE-A23D-A2FCAFDE2324}"/>
              </a:ext>
            </a:extLst>
          </p:cNvPr>
          <p:cNvGraphicFramePr>
            <a:graphicFrameLocks noGrp="1"/>
          </p:cNvGraphicFramePr>
          <p:nvPr>
            <p:ph idx="1"/>
            <p:extLst>
              <p:ext uri="{D42A27DB-BD31-4B8C-83A1-F6EECF244321}">
                <p14:modId xmlns:p14="http://schemas.microsoft.com/office/powerpoint/2010/main" val="120854763"/>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37916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97DB9-9ED2-68B3-60A2-3F3FE9DDA88F}"/>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4000" kern="1200" dirty="0">
                <a:latin typeface="+mj-lt"/>
                <a:ea typeface="+mj-ea"/>
                <a:cs typeface="+mj-cs"/>
              </a:rPr>
              <a:t>Data Transmission</a:t>
            </a:r>
          </a:p>
        </p:txBody>
      </p:sp>
      <p:sp>
        <p:nvSpPr>
          <p:cNvPr id="18" name="Rectangle 17">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Text Placeholder 4">
            <a:extLst>
              <a:ext uri="{FF2B5EF4-FFF2-40B4-BE49-F238E27FC236}">
                <a16:creationId xmlns:a16="http://schemas.microsoft.com/office/drawing/2014/main" id="{7CCFE5B9-82CE-2AF3-8377-11C026E3E7FB}"/>
              </a:ext>
            </a:extLst>
          </p:cNvPr>
          <p:cNvSpPr txBox="1">
            <a:spLocks/>
          </p:cNvSpPr>
          <p:nvPr/>
        </p:nvSpPr>
        <p:spPr>
          <a:xfrm>
            <a:off x="7447005" y="4129860"/>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4" name="Text Placeholder 3">
            <a:extLst>
              <a:ext uri="{FF2B5EF4-FFF2-40B4-BE49-F238E27FC236}">
                <a16:creationId xmlns:a16="http://schemas.microsoft.com/office/drawing/2014/main" id="{419C507D-B785-EEC7-7CF9-E4BEFE8382C5}"/>
              </a:ext>
            </a:extLst>
          </p:cNvPr>
          <p:cNvSpPr>
            <a:spLocks/>
          </p:cNvSpPr>
          <p:nvPr/>
        </p:nvSpPr>
        <p:spPr>
          <a:xfrm>
            <a:off x="408335" y="2713393"/>
            <a:ext cx="3296085" cy="526521"/>
          </a:xfrm>
          <a:prstGeom prst="rect">
            <a:avLst/>
          </a:prstGeom>
        </p:spPr>
        <p:txBody>
          <a:bodyPr lIns="91440" tIns="45720" rIns="91440" bIns="45720" anchor="t">
            <a:noAutofit/>
          </a:bodyPr>
          <a:lstStyle/>
          <a:p>
            <a:pPr defTabSz="576072">
              <a:spcAft>
                <a:spcPts val="600"/>
              </a:spcAft>
            </a:pPr>
            <a:r>
              <a:rPr lang="en-US" sz="3200" kern="1200" err="1">
                <a:latin typeface="+mn-lt"/>
                <a:ea typeface="+mn-ea"/>
                <a:cs typeface="+mn-cs"/>
              </a:rPr>
              <a:t>LoraWan</a:t>
            </a:r>
            <a:endParaRPr lang="en-US" sz="3200"/>
          </a:p>
        </p:txBody>
      </p:sp>
      <p:sp>
        <p:nvSpPr>
          <p:cNvPr id="3" name="Content Placeholder 2">
            <a:extLst>
              <a:ext uri="{FF2B5EF4-FFF2-40B4-BE49-F238E27FC236}">
                <a16:creationId xmlns:a16="http://schemas.microsoft.com/office/drawing/2014/main" id="{94173D19-2752-559D-8DA1-524822B14F76}"/>
              </a:ext>
            </a:extLst>
          </p:cNvPr>
          <p:cNvSpPr>
            <a:spLocks/>
          </p:cNvSpPr>
          <p:nvPr/>
        </p:nvSpPr>
        <p:spPr>
          <a:xfrm>
            <a:off x="408335" y="3301495"/>
            <a:ext cx="3397569" cy="1347822"/>
          </a:xfrm>
          <a:prstGeom prst="rect">
            <a:avLst/>
          </a:prstGeom>
        </p:spPr>
        <p:txBody>
          <a:bodyPr vert="horz" lIns="91440" tIns="45720" rIns="91440" bIns="45720" rtlCol="0" anchor="t">
            <a:noAutofit/>
          </a:bodyPr>
          <a:lstStyle/>
          <a:p>
            <a:pPr marL="342900" indent="-342900" defTabSz="576072">
              <a:spcAft>
                <a:spcPts val="600"/>
              </a:spcAft>
              <a:buFont typeface="Calibri"/>
              <a:buChar char="-"/>
            </a:pPr>
            <a:r>
              <a:rPr lang="en-US" sz="2000" kern="1200" dirty="0">
                <a:latin typeface="+mn-lt"/>
                <a:ea typeface="+mn-ea"/>
                <a:cs typeface="+mn-cs"/>
              </a:rPr>
              <a:t>Long range</a:t>
            </a:r>
            <a:endParaRPr lang="en-US" sz="2000"/>
          </a:p>
          <a:p>
            <a:pPr marL="342900" indent="-342900" defTabSz="576072">
              <a:spcAft>
                <a:spcPts val="600"/>
              </a:spcAft>
              <a:buFont typeface="Calibri"/>
              <a:buChar char="-"/>
            </a:pPr>
            <a:r>
              <a:rPr lang="en-US" sz="2000" kern="1200" dirty="0">
                <a:latin typeface="+mn-lt"/>
                <a:ea typeface="+mn-ea"/>
                <a:cs typeface="+mn-cs"/>
              </a:rPr>
              <a:t>Suitable for large urban areas</a:t>
            </a:r>
            <a:endParaRPr lang="en-US" sz="2000" kern="1200">
              <a:latin typeface="+mn-lt"/>
            </a:endParaRPr>
          </a:p>
          <a:p>
            <a:pPr marL="342900" indent="-342900" defTabSz="576072">
              <a:spcAft>
                <a:spcPts val="600"/>
              </a:spcAft>
              <a:buFont typeface="Calibri"/>
              <a:buChar char="-"/>
            </a:pPr>
            <a:r>
              <a:rPr lang="en-US" sz="2000" kern="1200" dirty="0">
                <a:latin typeface="+mn-lt"/>
                <a:ea typeface="+mn-ea"/>
                <a:cs typeface="+mn-cs"/>
              </a:rPr>
              <a:t>Low power consumption</a:t>
            </a:r>
            <a:endParaRPr lang="en-US" sz="2000" dirty="0"/>
          </a:p>
        </p:txBody>
      </p:sp>
      <p:sp>
        <p:nvSpPr>
          <p:cNvPr id="5" name="Text Placeholder 4">
            <a:extLst>
              <a:ext uri="{FF2B5EF4-FFF2-40B4-BE49-F238E27FC236}">
                <a16:creationId xmlns:a16="http://schemas.microsoft.com/office/drawing/2014/main" id="{C815FEF3-189D-7DA3-1698-C838A367825A}"/>
              </a:ext>
            </a:extLst>
          </p:cNvPr>
          <p:cNvSpPr>
            <a:spLocks/>
          </p:cNvSpPr>
          <p:nvPr/>
        </p:nvSpPr>
        <p:spPr>
          <a:xfrm>
            <a:off x="7442237" y="2713073"/>
            <a:ext cx="3312317" cy="526521"/>
          </a:xfrm>
          <a:prstGeom prst="rect">
            <a:avLst/>
          </a:prstGeom>
        </p:spPr>
        <p:txBody>
          <a:bodyPr lIns="91440" tIns="45720" rIns="91440" bIns="45720" anchor="t">
            <a:noAutofit/>
          </a:bodyPr>
          <a:lstStyle/>
          <a:p>
            <a:pPr defTabSz="576072">
              <a:spcAft>
                <a:spcPts val="600"/>
              </a:spcAft>
            </a:pPr>
            <a:r>
              <a:rPr lang="en-US" sz="3200" kern="1200" dirty="0">
                <a:latin typeface="+mn-lt"/>
                <a:ea typeface="+mn-ea"/>
                <a:cs typeface="+mn-cs"/>
              </a:rPr>
              <a:t>Zigbee</a:t>
            </a:r>
            <a:endParaRPr lang="en-US" sz="3200"/>
          </a:p>
        </p:txBody>
      </p:sp>
      <p:sp>
        <p:nvSpPr>
          <p:cNvPr id="6" name="Content Placeholder 5">
            <a:extLst>
              <a:ext uri="{FF2B5EF4-FFF2-40B4-BE49-F238E27FC236}">
                <a16:creationId xmlns:a16="http://schemas.microsoft.com/office/drawing/2014/main" id="{C8E4B184-1042-CC0D-5188-C8E84004B63A}"/>
              </a:ext>
            </a:extLst>
          </p:cNvPr>
          <p:cNvSpPr>
            <a:spLocks/>
          </p:cNvSpPr>
          <p:nvPr/>
        </p:nvSpPr>
        <p:spPr>
          <a:xfrm>
            <a:off x="7391946" y="3238773"/>
            <a:ext cx="3805140" cy="1469381"/>
          </a:xfrm>
          <a:prstGeom prst="rect">
            <a:avLst/>
          </a:prstGeom>
        </p:spPr>
        <p:txBody>
          <a:bodyPr vert="horz" lIns="91440" tIns="45720" rIns="91440" bIns="45720" rtlCol="0" anchor="t">
            <a:noAutofit/>
          </a:bodyPr>
          <a:lstStyle/>
          <a:p>
            <a:pPr marL="342900" indent="-342900" defTabSz="576072">
              <a:spcAft>
                <a:spcPts val="600"/>
              </a:spcAft>
              <a:buFont typeface="Calibri"/>
              <a:buChar char="-"/>
            </a:pPr>
            <a:r>
              <a:rPr lang="en-US" sz="2000" kern="1200" dirty="0">
                <a:latin typeface="+mn-lt"/>
                <a:ea typeface="+mn-ea"/>
                <a:cs typeface="+mn-cs"/>
              </a:rPr>
              <a:t>Low-power</a:t>
            </a:r>
            <a:endParaRPr lang="en-US" sz="2000"/>
          </a:p>
          <a:p>
            <a:pPr marL="342900" indent="-342900" defTabSz="576072">
              <a:spcAft>
                <a:spcPts val="600"/>
              </a:spcAft>
              <a:buFont typeface="Calibri"/>
              <a:buChar char="-"/>
            </a:pPr>
            <a:r>
              <a:rPr lang="en-US" sz="2000" kern="1200" dirty="0">
                <a:latin typeface="+mn-lt"/>
                <a:ea typeface="+mn-ea"/>
                <a:cs typeface="+mn-cs"/>
              </a:rPr>
              <a:t>Short range</a:t>
            </a:r>
            <a:endParaRPr lang="en-US" sz="2000" kern="1200">
              <a:latin typeface="+mn-lt"/>
            </a:endParaRPr>
          </a:p>
          <a:p>
            <a:pPr marL="342900" indent="-342900" defTabSz="576072">
              <a:spcAft>
                <a:spcPts val="600"/>
              </a:spcAft>
              <a:buFont typeface="Calibri"/>
              <a:buChar char="-"/>
            </a:pPr>
            <a:r>
              <a:rPr lang="en-US" sz="2000" kern="1200" dirty="0">
                <a:latin typeface="+mn-lt"/>
                <a:ea typeface="+mn-ea"/>
                <a:cs typeface="+mn-cs"/>
              </a:rPr>
              <a:t>Mesh network where each street light act as a node</a:t>
            </a:r>
            <a:endParaRPr lang="en-US" sz="2000" kern="1200" dirty="0">
              <a:latin typeface="+mn-lt"/>
            </a:endParaRPr>
          </a:p>
          <a:p>
            <a:pPr>
              <a:spcAft>
                <a:spcPts val="600"/>
              </a:spcAft>
            </a:pPr>
            <a:endParaRPr lang="en-US"/>
          </a:p>
        </p:txBody>
      </p:sp>
      <p:sp>
        <p:nvSpPr>
          <p:cNvPr id="11" name="Content Placeholder 5">
            <a:extLst>
              <a:ext uri="{FF2B5EF4-FFF2-40B4-BE49-F238E27FC236}">
                <a16:creationId xmlns:a16="http://schemas.microsoft.com/office/drawing/2014/main" id="{74F680C8-0040-F77C-9566-2C9D2A852E7E}"/>
              </a:ext>
            </a:extLst>
          </p:cNvPr>
          <p:cNvSpPr txBox="1">
            <a:spLocks/>
          </p:cNvSpPr>
          <p:nvPr/>
        </p:nvSpPr>
        <p:spPr>
          <a:xfrm>
            <a:off x="320126" y="5630312"/>
            <a:ext cx="5995582" cy="80933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576072">
              <a:spcBef>
                <a:spcPts val="630"/>
              </a:spcBef>
              <a:buFont typeface="Calibri" panose="020B0604020202020204" pitchFamily="34" charset="0"/>
              <a:buChar char="-"/>
            </a:pPr>
            <a:r>
              <a:rPr lang="en-US" sz="2000" dirty="0">
                <a:ea typeface="+mn-lt"/>
                <a:cs typeface="+mn-lt"/>
              </a:rPr>
              <a:t>A</a:t>
            </a:r>
            <a:r>
              <a:rPr lang="en-US" sz="2000" kern="1200" dirty="0">
                <a:latin typeface="+mn-lt"/>
                <a:ea typeface="+mn-lt"/>
                <a:cs typeface="+mn-lt"/>
              </a:rPr>
              <a:t> crucial endpoint for data transmission which act as a node for communication hub.</a:t>
            </a:r>
            <a:endParaRPr lang="en-US" sz="2000" dirty="0"/>
          </a:p>
          <a:p>
            <a:pPr>
              <a:buFont typeface="Calibri" panose="020B0604020202020204" pitchFamily="34" charset="0"/>
              <a:buChar char="-"/>
            </a:pPr>
            <a:endParaRPr lang="en-US" dirty="0"/>
          </a:p>
        </p:txBody>
      </p:sp>
      <p:sp>
        <p:nvSpPr>
          <p:cNvPr id="15" name="Text Placeholder 4">
            <a:extLst>
              <a:ext uri="{FF2B5EF4-FFF2-40B4-BE49-F238E27FC236}">
                <a16:creationId xmlns:a16="http://schemas.microsoft.com/office/drawing/2014/main" id="{74187168-FA9B-A160-FE6B-DE7E2B4D36A5}"/>
              </a:ext>
            </a:extLst>
          </p:cNvPr>
          <p:cNvSpPr txBox="1">
            <a:spLocks/>
          </p:cNvSpPr>
          <p:nvPr/>
        </p:nvSpPr>
        <p:spPr>
          <a:xfrm>
            <a:off x="269326" y="5061747"/>
            <a:ext cx="5565148" cy="52652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76072">
              <a:spcBef>
                <a:spcPts val="630"/>
              </a:spcBef>
            </a:pPr>
            <a:r>
              <a:rPr lang="en-US" sz="3200" b="0" kern="1200" dirty="0">
                <a:latin typeface="+mn-lt"/>
                <a:ea typeface="+mn-ea"/>
                <a:cs typeface="+mn-cs"/>
              </a:rPr>
              <a:t>Wireless sensor node ( WSN)</a:t>
            </a:r>
            <a:endParaRPr lang="en-US" sz="3200" b="0" dirty="0"/>
          </a:p>
        </p:txBody>
      </p:sp>
    </p:spTree>
    <p:extLst>
      <p:ext uri="{BB962C8B-B14F-4D97-AF65-F5344CB8AC3E}">
        <p14:creationId xmlns:p14="http://schemas.microsoft.com/office/powerpoint/2010/main" val="30312624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58A1-F3DC-C553-9486-465D312FD8D1}"/>
              </a:ext>
            </a:extLst>
          </p:cNvPr>
          <p:cNvSpPr>
            <a:spLocks noGrp="1"/>
          </p:cNvSpPr>
          <p:nvPr>
            <p:ph type="title"/>
          </p:nvPr>
        </p:nvSpPr>
        <p:spPr>
          <a:xfrm>
            <a:off x="429768" y="411480"/>
            <a:ext cx="11201400" cy="1106424"/>
          </a:xfrm>
        </p:spPr>
        <p:txBody>
          <a:bodyPr>
            <a:normAutofit/>
          </a:bodyPr>
          <a:lstStyle/>
          <a:p>
            <a:r>
              <a:rPr lang="en-US" sz="4000" dirty="0"/>
              <a:t>Data visualization</a:t>
            </a:r>
          </a:p>
        </p:txBody>
      </p:sp>
      <p:sp>
        <p:nvSpPr>
          <p:cNvPr id="31" name="Rectangle 3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descr="A screenshot of a map&#10;&#10;Description automatically generated">
            <a:extLst>
              <a:ext uri="{FF2B5EF4-FFF2-40B4-BE49-F238E27FC236}">
                <a16:creationId xmlns:a16="http://schemas.microsoft.com/office/drawing/2014/main" id="{3633F728-F27F-5CFD-A28A-121E941BC2D9}"/>
              </a:ext>
            </a:extLst>
          </p:cNvPr>
          <p:cNvPicPr>
            <a:picLocks noChangeAspect="1"/>
          </p:cNvPicPr>
          <p:nvPr/>
        </p:nvPicPr>
        <p:blipFill>
          <a:blip r:embed="rId2"/>
          <a:stretch>
            <a:fillRect/>
          </a:stretch>
        </p:blipFill>
        <p:spPr>
          <a:xfrm>
            <a:off x="4846090" y="2084353"/>
            <a:ext cx="6702552" cy="3770185"/>
          </a:xfrm>
          <a:prstGeom prst="rect">
            <a:avLst/>
          </a:prstGeom>
        </p:spPr>
      </p:pic>
      <p:sp>
        <p:nvSpPr>
          <p:cNvPr id="3" name="Content Placeholder 2">
            <a:extLst>
              <a:ext uri="{FF2B5EF4-FFF2-40B4-BE49-F238E27FC236}">
                <a16:creationId xmlns:a16="http://schemas.microsoft.com/office/drawing/2014/main" id="{2A0D8706-FF97-00FD-1DC7-7BBD08E9A86B}"/>
              </a:ext>
            </a:extLst>
          </p:cNvPr>
          <p:cNvSpPr>
            <a:spLocks noGrp="1"/>
          </p:cNvSpPr>
          <p:nvPr>
            <p:ph idx="1"/>
          </p:nvPr>
        </p:nvSpPr>
        <p:spPr>
          <a:xfrm>
            <a:off x="127929" y="2086372"/>
            <a:ext cx="3916307" cy="3959352"/>
          </a:xfrm>
        </p:spPr>
        <p:txBody>
          <a:bodyPr vert="horz" lIns="91440" tIns="45720" rIns="91440" bIns="45720" rtlCol="0" anchor="ctr">
            <a:normAutofit/>
          </a:bodyPr>
          <a:lstStyle/>
          <a:p>
            <a:pPr marL="0" indent="0">
              <a:buNone/>
            </a:pPr>
            <a:r>
              <a:rPr lang="en-US" sz="2000" dirty="0"/>
              <a:t>Heat map for traffic intensity by detecting human and vehicles for specific location as shown in figure:</a:t>
            </a:r>
          </a:p>
          <a:p>
            <a:endParaRPr lang="en-US" sz="1800"/>
          </a:p>
          <a:p>
            <a:pPr marL="0" indent="0">
              <a:buNone/>
            </a:pPr>
            <a:endParaRPr lang="en-US" sz="1800"/>
          </a:p>
          <a:p>
            <a:endParaRPr lang="en-US" sz="1800"/>
          </a:p>
        </p:txBody>
      </p:sp>
    </p:spTree>
    <p:extLst>
      <p:ext uri="{BB962C8B-B14F-4D97-AF65-F5344CB8AC3E}">
        <p14:creationId xmlns:p14="http://schemas.microsoft.com/office/powerpoint/2010/main" val="4867133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Smart Street Lighting: Enhancing Urban Efficiency and Safety</vt:lpstr>
      <vt:lpstr>Acknowledgement </vt:lpstr>
      <vt:lpstr>Table of Content</vt:lpstr>
      <vt:lpstr>Evolution of street-lights</vt:lpstr>
      <vt:lpstr>Introduction to  Smart Street Light</vt:lpstr>
      <vt:lpstr>Working mechanism</vt:lpstr>
      <vt:lpstr>Data Acquistion</vt:lpstr>
      <vt:lpstr>Data Transmission</vt:lpstr>
      <vt:lpstr>Data visualization</vt:lpstr>
      <vt:lpstr>Data processing and management</vt:lpstr>
      <vt:lpstr>Data  analytics</vt:lpstr>
      <vt:lpstr>Connectivity and IoT </vt:lpstr>
      <vt:lpstr>Advantages </vt:lpstr>
      <vt:lpstr>Real world impacts</vt:lpstr>
      <vt:lpstr>Navigating challenges</vt:lpstr>
      <vt:lpstr>Solutions</vt:lpstr>
      <vt:lpstr>Envisioning the future</vt:lpstr>
      <vt:lpstr>Conclusion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969</cp:revision>
  <dcterms:created xsi:type="dcterms:W3CDTF">2024-01-05T16:15:36Z</dcterms:created>
  <dcterms:modified xsi:type="dcterms:W3CDTF">2024-01-06T15:40:48Z</dcterms:modified>
</cp:coreProperties>
</file>