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5D9-7A15-4184-BD1F-3BBB117C034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A5FA-9839-4BAB-940C-BBB53A65C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5D9-7A15-4184-BD1F-3BBB117C034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A5FA-9839-4BAB-940C-BBB53A65C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1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5D9-7A15-4184-BD1F-3BBB117C034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A5FA-9839-4BAB-940C-BBB53A65C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57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5D9-7A15-4184-BD1F-3BBB117C034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A5FA-9839-4BAB-940C-BBB53A65C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4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5D9-7A15-4184-BD1F-3BBB117C034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A5FA-9839-4BAB-940C-BBB53A65C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8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5D9-7A15-4184-BD1F-3BBB117C034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A5FA-9839-4BAB-940C-BBB53A65C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66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5D9-7A15-4184-BD1F-3BBB117C034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A5FA-9839-4BAB-940C-BBB53A65C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7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5D9-7A15-4184-BD1F-3BBB117C034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A5FA-9839-4BAB-940C-BBB53A65C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04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5D9-7A15-4184-BD1F-3BBB117C034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A5FA-9839-4BAB-940C-BBB53A65C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9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5D9-7A15-4184-BD1F-3BBB117C034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A5FA-9839-4BAB-940C-BBB53A65C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5D9-7A15-4184-BD1F-3BBB117C034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A5FA-9839-4BAB-940C-BBB53A65C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E5D9-7A15-4184-BD1F-3BBB117C034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A5FA-9839-4BAB-940C-BBB53A65C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19233" y="183582"/>
            <a:ext cx="11571806" cy="6582056"/>
            <a:chOff x="228469" y="239000"/>
            <a:chExt cx="11571806" cy="65820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6487" y="239000"/>
              <a:ext cx="2690592" cy="1980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469" y="2828491"/>
              <a:ext cx="2690593" cy="1980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469" y="4841056"/>
              <a:ext cx="2690593" cy="19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5652" y="2307838"/>
              <a:ext cx="2690592" cy="198000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3138206" y="4808491"/>
              <a:ext cx="8662069" cy="1980000"/>
              <a:chOff x="3165915" y="3544142"/>
              <a:chExt cx="8662069" cy="19800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5915" y="3544142"/>
                <a:ext cx="2690593" cy="19800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3361" y="3544142"/>
                <a:ext cx="2690592" cy="1980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40806" y="3544142"/>
                <a:ext cx="2787178" cy="198000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8470" y="239000"/>
              <a:ext cx="2690592" cy="19800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3166865" y="1095072"/>
              <a:ext cx="461818" cy="2678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Elbow Connector 14"/>
            <p:cNvCxnSpPr>
              <a:stCxn id="7" idx="1"/>
              <a:endCxn id="8" idx="0"/>
            </p:cNvCxnSpPr>
            <p:nvPr/>
          </p:nvCxnSpPr>
          <p:spPr>
            <a:xfrm rot="10800000" flipV="1">
              <a:off x="4483504" y="3297837"/>
              <a:ext cx="1592149" cy="151065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10" idx="0"/>
            </p:cNvCxnSpPr>
            <p:nvPr/>
          </p:nvCxnSpPr>
          <p:spPr>
            <a:xfrm>
              <a:off x="8766244" y="3297838"/>
              <a:ext cx="1640442" cy="151065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2"/>
              <a:endCxn id="9" idx="0"/>
            </p:cNvCxnSpPr>
            <p:nvPr/>
          </p:nvCxnSpPr>
          <p:spPr>
            <a:xfrm>
              <a:off x="7420948" y="4287838"/>
              <a:ext cx="0" cy="5206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5647" y="228001"/>
            <a:ext cx="318586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5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8</cp:revision>
  <dcterms:created xsi:type="dcterms:W3CDTF">2023-02-18T09:41:09Z</dcterms:created>
  <dcterms:modified xsi:type="dcterms:W3CDTF">2023-02-18T14:33:50Z</dcterms:modified>
</cp:coreProperties>
</file>