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1AE055-AE87-40CE-8A31-AFB5152CAD0B}">
          <p14:sldIdLst>
            <p14:sldId id="256"/>
            <p14:sldId id="257"/>
            <p14:sldId id="258"/>
            <p14:sldId id="259"/>
            <p14:sldId id="261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 Language Decoder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(Based on hand gesture recognition)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1027611"/>
            <a:ext cx="8675966" cy="757646"/>
          </a:xfrm>
        </p:spPr>
        <p:txBody>
          <a:bodyPr/>
          <a:lstStyle/>
          <a:p>
            <a:r>
              <a:rPr lang="en-US" b="1" u="sng" dirty="0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08069"/>
            <a:ext cx="8915400" cy="3403153"/>
          </a:xfrm>
        </p:spPr>
        <p:txBody>
          <a:bodyPr/>
          <a:lstStyle/>
          <a:p>
            <a:r>
              <a:rPr lang="en-US" dirty="0" smtClean="0"/>
              <a:t>More than 9billion people in the world suffer from speech and hearing impairment.</a:t>
            </a:r>
          </a:p>
          <a:p>
            <a:r>
              <a:rPr lang="en-US" dirty="0" smtClean="0"/>
              <a:t>Self expression have always been a challenge they face in their day to day life as most of the population don’t understand sign language.</a:t>
            </a:r>
          </a:p>
          <a:p>
            <a:r>
              <a:rPr lang="en-US" dirty="0" smtClean="0"/>
              <a:t>This communication gap can lead to further frustration than what they already have to endure.</a:t>
            </a:r>
          </a:p>
        </p:txBody>
      </p:sp>
    </p:spTree>
    <p:extLst>
      <p:ext uri="{BB962C8B-B14F-4D97-AF65-F5344CB8AC3E}">
        <p14:creationId xmlns:p14="http://schemas.microsoft.com/office/powerpoint/2010/main" val="6343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58240"/>
            <a:ext cx="8911687" cy="746760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99656"/>
            <a:ext cx="8915400" cy="2272937"/>
          </a:xfrm>
        </p:spPr>
        <p:txBody>
          <a:bodyPr/>
          <a:lstStyle/>
          <a:p>
            <a:r>
              <a:rPr lang="en-US" dirty="0" smtClean="0"/>
              <a:t>A sign language decoder which has the capability to convert hand signs or hand gestures to text</a:t>
            </a:r>
          </a:p>
          <a:p>
            <a:r>
              <a:rPr lang="en-US" dirty="0" smtClean="0"/>
              <a:t>Makes use of a camera which tracks the hands to decode what they are trying to convey</a:t>
            </a:r>
          </a:p>
          <a:p>
            <a:r>
              <a:rPr lang="en-US" dirty="0" smtClean="0"/>
              <a:t>The decoded message is then displayed on screen </a:t>
            </a:r>
          </a:p>
          <a:p>
            <a:r>
              <a:rPr lang="en-US" dirty="0" smtClean="0"/>
              <a:t>Thus saving a lot time and frustration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480" y="1607574"/>
            <a:ext cx="8915400" cy="4511040"/>
          </a:xfrm>
        </p:spPr>
        <p:txBody>
          <a:bodyPr/>
          <a:lstStyle/>
          <a:p>
            <a:r>
              <a:rPr lang="en-US" dirty="0" smtClean="0"/>
              <a:t>Hand Gesture recognition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O</a:t>
            </a:r>
            <a:r>
              <a:rPr lang="en-US" dirty="0" smtClean="0"/>
              <a:t>pen CV and Python</a:t>
            </a:r>
          </a:p>
          <a:p>
            <a:r>
              <a:rPr lang="en-US" dirty="0" smtClean="0"/>
              <a:t>Captures the video and defines the Region </a:t>
            </a:r>
            <a:r>
              <a:rPr lang="en-US" dirty="0"/>
              <a:t>O</a:t>
            </a:r>
            <a:r>
              <a:rPr lang="en-US" dirty="0" smtClean="0"/>
              <a:t>f Interest (ROI).</a:t>
            </a:r>
          </a:p>
          <a:p>
            <a:r>
              <a:rPr lang="en-US" dirty="0" smtClean="0"/>
              <a:t>In the ROI, the BGR </a:t>
            </a:r>
            <a:r>
              <a:rPr lang="en-US" dirty="0" err="1" smtClean="0"/>
              <a:t>colours</a:t>
            </a:r>
            <a:r>
              <a:rPr lang="en-US" dirty="0" smtClean="0"/>
              <a:t> are converted to HSV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Skin </a:t>
            </a:r>
            <a:r>
              <a:rPr lang="en-US" dirty="0" err="1" smtClean="0"/>
              <a:t>Colour</a:t>
            </a:r>
            <a:r>
              <a:rPr lang="en-US" dirty="0" smtClean="0"/>
              <a:t> Range is being defined in HSV and anything which comes in this range is taken as ‘ 1’ or ‘BRIGHT ’and the other part is considered ‘ 0 ’or ‘DARK’</a:t>
            </a:r>
          </a:p>
          <a:p>
            <a:r>
              <a:rPr lang="en-US" dirty="0" smtClean="0"/>
              <a:t>The Dark side is blurred in order to reduce the noise in the image and a binary mask of the image is created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8120" r="4756" b="10863"/>
          <a:stretch/>
        </p:blipFill>
        <p:spPr>
          <a:xfrm>
            <a:off x="6735260" y="4336869"/>
            <a:ext cx="4223657" cy="22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605" y="1715590"/>
            <a:ext cx="8915400" cy="6017621"/>
          </a:xfrm>
        </p:spPr>
        <p:txBody>
          <a:bodyPr/>
          <a:lstStyle/>
          <a:p>
            <a:r>
              <a:rPr lang="en-US" dirty="0"/>
              <a:t>A convex hull is created around the </a:t>
            </a:r>
            <a:r>
              <a:rPr lang="en-US" dirty="0" smtClean="0"/>
              <a:t>hand </a:t>
            </a:r>
            <a:r>
              <a:rPr lang="en-US" dirty="0"/>
              <a:t>and then the area of </a:t>
            </a:r>
            <a:r>
              <a:rPr lang="en-US" dirty="0" smtClean="0"/>
              <a:t>convex hull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dirty="0"/>
              <a:t>area of </a:t>
            </a:r>
            <a:r>
              <a:rPr lang="en-US" dirty="0" smtClean="0"/>
              <a:t>hand is calculated </a:t>
            </a:r>
            <a:r>
              <a:rPr lang="en-US" dirty="0"/>
              <a:t>by which </a:t>
            </a:r>
            <a:r>
              <a:rPr lang="en-US" dirty="0" smtClean="0"/>
              <a:t>we could find the area ratio.</a:t>
            </a:r>
          </a:p>
          <a:p>
            <a:r>
              <a:rPr lang="en-US" dirty="0" smtClean="0"/>
              <a:t> By knowing the area ratio, number </a:t>
            </a:r>
            <a:r>
              <a:rPr lang="en-US" dirty="0"/>
              <a:t>of defect points </a:t>
            </a:r>
            <a:r>
              <a:rPr lang="en-US" dirty="0" smtClean="0"/>
              <a:t>due to fingers is   calculated . Different gestures have different area ratios thus having different no of defect points.</a:t>
            </a:r>
          </a:p>
          <a:p>
            <a:r>
              <a:rPr lang="en-US" dirty="0"/>
              <a:t> S</a:t>
            </a:r>
            <a:r>
              <a:rPr lang="en-US" dirty="0" smtClean="0"/>
              <a:t>ome of the defect points are eliminated if they form an angle less than the threshold  angle as specified by the programmer.</a:t>
            </a:r>
          </a:p>
          <a:p>
            <a:r>
              <a:rPr lang="en-US" dirty="0" smtClean="0"/>
              <a:t>By knowing the exact number of defect points, corresponding gestures are printed on the screen when they fall in the respective ranges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" t="1474" r="57342" b="40816"/>
          <a:stretch/>
        </p:blipFill>
        <p:spPr>
          <a:xfrm>
            <a:off x="1394650" y="1803956"/>
            <a:ext cx="4262618" cy="326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8070" b="40344"/>
          <a:stretch/>
        </p:blipFill>
        <p:spPr>
          <a:xfrm>
            <a:off x="6021467" y="1667403"/>
            <a:ext cx="4925208" cy="39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42862"/>
            <a:ext cx="3907232" cy="5335506"/>
          </a:xfrm>
        </p:spPr>
      </p:pic>
      <p:pic>
        <p:nvPicPr>
          <p:cNvPr id="1026" name="Picture 2" descr="Image result for sign language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6" y="2082119"/>
            <a:ext cx="3876494" cy="34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317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Sign Language Decoder</vt:lpstr>
      <vt:lpstr>Problem</vt:lpstr>
      <vt:lpstr>Solution</vt:lpstr>
      <vt:lpstr>WORKING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Decoder</dc:title>
  <dc:creator>Ruben Joseph</dc:creator>
  <cp:lastModifiedBy>Ruben Joseph</cp:lastModifiedBy>
  <cp:revision>13</cp:revision>
  <dcterms:created xsi:type="dcterms:W3CDTF">2018-12-04T12:13:35Z</dcterms:created>
  <dcterms:modified xsi:type="dcterms:W3CDTF">2018-12-04T15:58:56Z</dcterms:modified>
</cp:coreProperties>
</file>