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965eef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965eef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5327b8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5327b8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'Trat', 'Nakhon Ratchasima', 'Nonthaburi', 'Pathum Thani',\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'Roi Et', 'Rayong', 'Samut Prakan', 'Sing Buri'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4a86ec4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4a86ec4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6b27e2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6b27e2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4a86e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4a86e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Jan 2001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Feb 2005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Apr 2006 (nullified by the constitutional court)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if work in campaigns, want to know the lesson learn -&gt; how to do campaign in the future when redistricting occurs (normally always occur before an election due to census change or coup d’etat)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to try experimental design (will be my first practice)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4a86ec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4a86ec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4a86ec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4a86ec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is no average effect? Or no effect?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Redistricted provinces: Chaiyaphum (-1), Nakhon Ratchasima (-1), Nonthaburi (+1), Pathum Thani (+1), Rayong (+1), Roi Et (-1), Samut Prakan (+1), Sing Buri (-1), Songkhla (+1), Trat (-1)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South -&gt; 2 provinces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North -&gt; 0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Northeast -&gt; 3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Central -&gt; 4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East -&gt; 1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965eef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965eef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Model 3 plus year fixed effects and province fixed effects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6b27e2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6b27e2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6b27e2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6b27e29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965eefc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965eefc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965eefc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965eefc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70600" y="6432033"/>
            <a:ext cx="3209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The Science of Elections and Campaigns | PPHA 31720 1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4"/>
          <p:cNvSpPr txBox="1"/>
          <p:nvPr/>
        </p:nvSpPr>
        <p:spPr>
          <a:xfrm>
            <a:off x="7530125" y="6432033"/>
            <a:ext cx="8301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11/26/2018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Redistricting and Political Party Performance in Thailand: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2001 and 2005 comparison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778822"/>
            <a:ext cx="85206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By Sanittawan Nikki Tan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Science of Elections and Campaigns | Final Project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775" y="1909763"/>
            <a:ext cx="24765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4572000" y="1929000"/>
            <a:ext cx="3900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-&gt; 2 provinces out of  14 (0.14%)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-&gt; 0 provinces out of 17 (0)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 -&gt; 2 provinces out of 19 (0.11%)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-&gt; 4 provinces out of 26  (0.15%)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Research Design (continued)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 performance of TRT and Democrat Party in the 2001 election and the 2005 election in the single-seat constituency (SSC), at the provincial level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 performance of TRT and Democrat Party in the 2001 and 2005 elections in the proportional representation (PR) system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if redistricting has any effects on the two parties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Look at  the provincial level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Look at the regional level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Preliminary results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Democrat Party’s 2005 performance comparison  in the SSC system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Vote shares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Mean of </a:t>
            </a:r>
            <a:r>
              <a:rPr lang="en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party vote shares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the redistricted provinces = 0.2497525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Mean of </a:t>
            </a:r>
            <a:r>
              <a:rPr lang="en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party vote shares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the non-redistricted provinces = 0.3195542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Difference = 0.2497525 - 0.3195542 = -.0698017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Proportion of seats  won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Mean of </a:t>
            </a:r>
            <a:r>
              <a:rPr lang="en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proportion of seats won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the redistricted provinces = 0.125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Mean of </a:t>
            </a: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proportion of seats won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non-redistricted provinces = 0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.2670087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Difference = 0.125 - .2670087 = -.1420087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Research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560933"/>
            <a:ext cx="8709600" cy="49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is the effect of the redistricting of the house of representative constituencies on the performance of the TRT party and the (Thai) Democrat Party in the 2005 general election?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Context</a:t>
            </a:r>
            <a:endParaRPr sz="16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 elections under the 1997 constitution: 2001, 2005, 2006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Thai House of representative (lower house): Mixed-member system (MMS)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400 members from single-seat constituencies (ssc)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100 members from proportional representation (pr)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Redistricting occurred in 8 provinces before the 2005 election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Curious about the overall effect and how each party’s performance varies across provinces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202" y="5125192"/>
            <a:ext cx="962476" cy="10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849" y="5083603"/>
            <a:ext cx="1175600" cy="1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2001 and 2005 election results at the provincial level (2-year party level panel)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Collected from the Office of the Election Commission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Include single-seat constituency and proportional representation results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525" y="1820535"/>
            <a:ext cx="1646900" cy="16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768" y="3232998"/>
            <a:ext cx="5422756" cy="28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Research Design - Observational Studies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Leverage the redistricting in 8 provinces as the shock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OLS to determine if there is an effect at all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Measure political party performance by </a:t>
            </a:r>
            <a:r>
              <a:rPr lang="en" sz="16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two-party vote shares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" sz="16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proportion of seats won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the </a:t>
            </a:r>
            <a:r>
              <a:rPr lang="en" sz="16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single-seat constituency system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by each party : only focus on TRT party and Democrat Party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Hypothesis and Functional Forms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2146230"/>
            <a:ext cx="85206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Vote shares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1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00" y="3032850"/>
            <a:ext cx="6183326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250" y="4607663"/>
            <a:ext cx="6238224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475" y="5677900"/>
            <a:ext cx="6704549" cy="3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688" y="3751613"/>
            <a:ext cx="7998900" cy="2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Proportion of seats won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2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3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15400" y="1259175"/>
            <a:ext cx="69915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" sz="1800" baseline="-2500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β</a:t>
            </a:r>
            <a:r>
              <a:rPr lang="en" sz="1800" baseline="-25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0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" sz="1800" baseline="-25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β</a:t>
            </a:r>
            <a:r>
              <a:rPr lang="en" sz="1800" baseline="-25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≠ 0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Preliminary results: vote shares vs reform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-2514225" y="1737875"/>
            <a:ext cx="10743900" cy="5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areg voteshares reform i.year if system == "ssc", absorb(province_id)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Linear regression, absorbing indicators         Number of obs     =        304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Absorbed variable: province_id                  No. of categories =         76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F(   0,    226)   =          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Prob &gt; F          =          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R-squared         =     0.0000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Adj R-squared     =    -0.3407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Root MSE          =     0.3185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voteshares |      Coef.   Std. Err.      t    P&gt;|t|     [95% Conf. Interval]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-------------+----------------------------------------------------------------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reform |   7.35e-13   .1190592     0.00   1.000    -.2346082    .2346082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year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2005  |  -7.35e-13   .0386279    -0.00   1.000    -.0761169    .0761169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_cons |         .5   .0258365    19.35   0.000     .4490887    .5509113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test of absorbed indicators: F(75, 226) = 0.000             Prob &gt; F = 1.000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6950" y="1322975"/>
            <a:ext cx="1383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latin typeface="Georgia"/>
                <a:ea typeface="Georgia"/>
                <a:cs typeface="Georgia"/>
                <a:sym typeface="Georgia"/>
              </a:rPr>
              <a:t>Preliminary results: seat proportions vs reform</a:t>
            </a:r>
            <a:endParaRPr sz="260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-2257700" y="1661675"/>
            <a:ext cx="10620900" cy="54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areg proportion_seats reform i.year, absorb(province_id)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Linear regression, absorbing indicators         Number of obs     =        304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Absorbed variable: province_id                  No. of categories =         76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F(   2,    226)   =       1.79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Prob &gt; F          =     0.1693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R-squared         =     0.0716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Adj R-squared     =    -0.2447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Root MSE          =     0.4733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proportion~s |      Coef.   Std. Err.      t    P&gt;|t|     [95% Conf. Interval]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-------------+----------------------------------------------------------------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reform |  -.0181607   .1769076    -0.10   0.918      -.36676    .3304387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year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2005  |   .1044913   .0573964     1.82   0.070    -.0086092    .2175919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_cons |   .3719825   .0383899     9.69   0.000     .2963345    .4476305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test of absorbed indicators: F(75, 226) = 0.185             Prob &gt; F = 1.000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36950" y="1322975"/>
            <a:ext cx="1383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Preliminary results: interaction term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-2585425" y="1765200"/>
            <a:ext cx="10875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 proportion_seats democrat##reform if (year == 2005)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Source |       SS           df       MS      Number of obs   =       152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-------------+----------------------------------   F(3, 148)       =     15.48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Model |  7.78536303         3  2.59512101   Prob &gt; F        =    0.0000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Residual |  24.8138161       148   .16766092   R-squared       =    0.2388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-------------+----------------------------------   Adj R-squared   =    0.2234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Total |  32.5991791       151  .215888603   Root MSE        =    .40946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proportion_se~s |      Coef.   Std. Err.      t    P&gt;|t|     [95% Conf. Interval]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----------------+----------------------------------------------------------------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1.democrat |  -.4166584   .0702225    -5.93   0.000    -.5554268   -.2778901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1.reform |   .1272703   .1530465     0.83   0.407    -.1751682    .4297089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democrat#reform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1  |  -.2692791   .2164404    -1.24   0.215    -.6969917    .1584336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_cons |   .6836672   .0496548    13.77   0.000     .5855431    .7817912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606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36950" y="1322975"/>
            <a:ext cx="1383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Georgia"/>
                <a:ea typeface="Georgia"/>
                <a:cs typeface="Georgia"/>
                <a:sym typeface="Georgia"/>
              </a:rPr>
              <a:t>Results and Discussion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1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Fail to reject (sharp) null hypothesis: redistricting does not have effects on TRT and Democrat parties based on 2001 and 2005 comparison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4?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00" y="2492200"/>
            <a:ext cx="6213803" cy="288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11700" y="2971800"/>
            <a:ext cx="85206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Concerns</a:t>
            </a:r>
            <a:endParaRPr sz="18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Design: redistricting is not randomly assigned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Confounders: politicians switching parties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Data: party-level data is not enough; need individual-level panel data; measure redistricting effects on individuals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Microsoft Macintosh PowerPoint</Application>
  <PresentationFormat>On-screen Show (4:3)</PresentationFormat>
  <Paragraphs>154</Paragraphs>
  <Slides>13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Georgia</vt:lpstr>
      <vt:lpstr>Simple Light</vt:lpstr>
      <vt:lpstr>Redistricting and Political Party Performance in Thailand:  2001 and 2005 comparison</vt:lpstr>
      <vt:lpstr>Research Question </vt:lpstr>
      <vt:lpstr>Data sources</vt:lpstr>
      <vt:lpstr>Research Design - Observational Studies</vt:lpstr>
      <vt:lpstr>Hypothesis and Functional Forms</vt:lpstr>
      <vt:lpstr>Preliminary results: vote shares vs reform</vt:lpstr>
      <vt:lpstr>Preliminary results: seat proportions vs reform</vt:lpstr>
      <vt:lpstr>Preliminary results: interaction term</vt:lpstr>
      <vt:lpstr>Results and Discussion</vt:lpstr>
      <vt:lpstr>PowerPoint Presentation</vt:lpstr>
      <vt:lpstr>PowerPoint Presentation</vt:lpstr>
      <vt:lpstr>Research Design (continued)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Redistricting and Political Party Performance in Thailand:  2001 and 2005 comparison</dc:title>
  <cp:lastModifiedBy>Sanittawan Tan</cp:lastModifiedBy>
  <cp:revision>1</cp:revision>
  <dcterms:modified xsi:type="dcterms:W3CDTF">2021-03-07T09:34:59Z</dcterms:modified>
</cp:coreProperties>
</file>