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7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8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E6F2-B2C6-4AB8-BB57-E743DFAE8EA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4598-F38A-468F-87E0-E5FE57E1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94151" y="635894"/>
            <a:ext cx="5933939" cy="5615189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85611" y="-1558343"/>
            <a:ext cx="10500307" cy="9890974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636394" y="1881925"/>
            <a:ext cx="2919212" cy="2946043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0" y="-1934817"/>
            <a:ext cx="11886827" cy="10919791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245458" y="2474754"/>
            <a:ext cx="1701084" cy="1620727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377762" y="0"/>
            <a:ext cx="7366716" cy="6858000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 flipH="1">
            <a:off x="1624348" y="-629456"/>
            <a:ext cx="8873544" cy="8358389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935569" y="1326524"/>
            <a:ext cx="4320862" cy="4233930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52" y="2678970"/>
            <a:ext cx="1241202" cy="12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Saniya Raj</dc:creator>
  <cp:lastModifiedBy>Saniya Raj</cp:lastModifiedBy>
  <cp:revision>11</cp:revision>
  <dcterms:created xsi:type="dcterms:W3CDTF">2024-07-04T13:05:30Z</dcterms:created>
  <dcterms:modified xsi:type="dcterms:W3CDTF">2024-07-05T14:35:38Z</dcterms:modified>
</cp:coreProperties>
</file>