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281" r:id="rId7"/>
    <p:sldId id="282" r:id="rId8"/>
    <p:sldId id="314" r:id="rId9"/>
    <p:sldId id="318" r:id="rId10"/>
    <p:sldId id="324" r:id="rId11"/>
    <p:sldId id="323" r:id="rId12"/>
    <p:sldId id="325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0478A-9B9A-407F-AE6E-53185C60E578}" v="32" dt="2025-07-02T14:39:03.675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YA SAINI" userId="46411d2774e8873b" providerId="LiveId" clId="{87C0478A-9B9A-407F-AE6E-53185C60E578}"/>
    <pc:docChg chg="undo custSel addSld delSld modSld sldOrd">
      <pc:chgData name="SANIYA SAINI" userId="46411d2774e8873b" providerId="LiveId" clId="{87C0478A-9B9A-407F-AE6E-53185C60E578}" dt="2025-07-02T14:39:03.675" v="1973" actId="20577"/>
      <pc:docMkLst>
        <pc:docMk/>
      </pc:docMkLst>
      <pc:sldChg chg="addSp delSp modSp mod">
        <pc:chgData name="SANIYA SAINI" userId="46411d2774e8873b" providerId="LiveId" clId="{87C0478A-9B9A-407F-AE6E-53185C60E578}" dt="2025-06-19T07:33:54.382" v="1858" actId="14100"/>
        <pc:sldMkLst>
          <pc:docMk/>
          <pc:sldMk cId="2952923800" sldId="281"/>
        </pc:sldMkLst>
        <pc:spChg chg="mod">
          <ac:chgData name="SANIYA SAINI" userId="46411d2774e8873b" providerId="LiveId" clId="{87C0478A-9B9A-407F-AE6E-53185C60E578}" dt="2025-06-19T06:28:20.275" v="546" actId="14100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SANIYA SAINI" userId="46411d2774e8873b" providerId="LiveId" clId="{87C0478A-9B9A-407F-AE6E-53185C60E578}" dt="2025-06-19T06:28:13.709" v="544" actId="14100"/>
          <ac:spMkLst>
            <pc:docMk/>
            <pc:sldMk cId="2952923800" sldId="281"/>
            <ac:spMk id="3" creationId="{A2E339BF-E6D7-DD0E-AF02-6813852EE723}"/>
          </ac:spMkLst>
        </pc:spChg>
        <pc:picChg chg="add mod modCrop">
          <ac:chgData name="SANIYA SAINI" userId="46411d2774e8873b" providerId="LiveId" clId="{87C0478A-9B9A-407F-AE6E-53185C60E578}" dt="2025-06-19T07:33:54.382" v="1858" actId="14100"/>
          <ac:picMkLst>
            <pc:docMk/>
            <pc:sldMk cId="2952923800" sldId="281"/>
            <ac:picMk id="17" creationId="{3B8EF6B4-9414-9370-9357-50E139EC5587}"/>
          </ac:picMkLst>
        </pc:picChg>
      </pc:sldChg>
      <pc:sldChg chg="addSp delSp modSp mod">
        <pc:chgData name="SANIYA SAINI" userId="46411d2774e8873b" providerId="LiveId" clId="{87C0478A-9B9A-407F-AE6E-53185C60E578}" dt="2025-06-19T06:32:51.710" v="636" actId="255"/>
        <pc:sldMkLst>
          <pc:docMk/>
          <pc:sldMk cId="685681062" sldId="282"/>
        </pc:sldMkLst>
        <pc:spChg chg="mod">
          <ac:chgData name="SANIYA SAINI" userId="46411d2774e8873b" providerId="LiveId" clId="{87C0478A-9B9A-407F-AE6E-53185C60E578}" dt="2025-06-19T06:30:23.022" v="595" actId="14100"/>
          <ac:spMkLst>
            <pc:docMk/>
            <pc:sldMk cId="685681062" sldId="282"/>
            <ac:spMk id="2" creationId="{FD5E8954-9BCB-7FD9-A210-38DC54382D45}"/>
          </ac:spMkLst>
        </pc:spChg>
        <pc:spChg chg="add mod">
          <ac:chgData name="SANIYA SAINI" userId="46411d2774e8873b" providerId="LiveId" clId="{87C0478A-9B9A-407F-AE6E-53185C60E578}" dt="2025-06-19T06:32:51.710" v="636" actId="255"/>
          <ac:spMkLst>
            <pc:docMk/>
            <pc:sldMk cId="685681062" sldId="282"/>
            <ac:spMk id="4" creationId="{269DF1C8-2667-BE59-E035-096A9BD35074}"/>
          </ac:spMkLst>
        </pc:spChg>
      </pc:sldChg>
      <pc:sldChg chg="modSp del mod">
        <pc:chgData name="SANIYA SAINI" userId="46411d2774e8873b" providerId="LiveId" clId="{87C0478A-9B9A-407F-AE6E-53185C60E578}" dt="2025-06-19T07:16:00.870" v="1687" actId="2696"/>
        <pc:sldMkLst>
          <pc:docMk/>
          <pc:sldMk cId="1973173046" sldId="297"/>
        </pc:sldMkLst>
      </pc:sldChg>
      <pc:sldChg chg="modSp mod">
        <pc:chgData name="SANIYA SAINI" userId="46411d2774e8873b" providerId="LiveId" clId="{87C0478A-9B9A-407F-AE6E-53185C60E578}" dt="2025-06-19T07:36:12.049" v="1937" actId="20577"/>
        <pc:sldMkLst>
          <pc:docMk/>
          <pc:sldMk cId="3913219759" sldId="304"/>
        </pc:sldMkLst>
        <pc:spChg chg="mod">
          <ac:chgData name="SANIYA SAINI" userId="46411d2774e8873b" providerId="LiveId" clId="{87C0478A-9B9A-407F-AE6E-53185C60E578}" dt="2025-06-19T07:35:54.437" v="1934" actId="14100"/>
          <ac:spMkLst>
            <pc:docMk/>
            <pc:sldMk cId="3913219759" sldId="304"/>
            <ac:spMk id="2" creationId="{13021072-4A77-DB4D-DF41-58EADB7DA94E}"/>
          </ac:spMkLst>
        </pc:spChg>
        <pc:spChg chg="mod">
          <ac:chgData name="SANIYA SAINI" userId="46411d2774e8873b" providerId="LiveId" clId="{87C0478A-9B9A-407F-AE6E-53185C60E578}" dt="2025-06-19T07:36:00.039" v="1936" actId="27636"/>
          <ac:spMkLst>
            <pc:docMk/>
            <pc:sldMk cId="3913219759" sldId="304"/>
            <ac:spMk id="3" creationId="{D4D22962-3C7F-E480-5C35-7F4860A098E1}"/>
          </ac:spMkLst>
        </pc:spChg>
        <pc:spChg chg="mod">
          <ac:chgData name="SANIYA SAINI" userId="46411d2774e8873b" providerId="LiveId" clId="{87C0478A-9B9A-407F-AE6E-53185C60E578}" dt="2025-06-19T07:36:12.049" v="1937" actId="20577"/>
          <ac:spMkLst>
            <pc:docMk/>
            <pc:sldMk cId="3913219759" sldId="304"/>
            <ac:spMk id="4" creationId="{18D5CFA2-4E67-F157-5FFD-A246307D41F7}"/>
          </ac:spMkLst>
        </pc:spChg>
      </pc:sldChg>
      <pc:sldChg chg="addSp delSp modSp add del mod">
        <pc:chgData name="SANIYA SAINI" userId="46411d2774e8873b" providerId="LiveId" clId="{87C0478A-9B9A-407F-AE6E-53185C60E578}" dt="2025-06-19T06:28:33.256" v="548" actId="2696"/>
        <pc:sldMkLst>
          <pc:docMk/>
          <pc:sldMk cId="2906491918" sldId="307"/>
        </pc:sldMkLst>
      </pc:sldChg>
      <pc:sldChg chg="modSp mod">
        <pc:chgData name="SANIYA SAINI" userId="46411d2774e8873b" providerId="LiveId" clId="{87C0478A-9B9A-407F-AE6E-53185C60E578}" dt="2025-07-02T14:39:03.675" v="1973" actId="20577"/>
        <pc:sldMkLst>
          <pc:docMk/>
          <pc:sldMk cId="2202437675" sldId="312"/>
        </pc:sldMkLst>
        <pc:spChg chg="mod">
          <ac:chgData name="SANIYA SAINI" userId="46411d2774e8873b" providerId="LiveId" clId="{87C0478A-9B9A-407F-AE6E-53185C60E578}" dt="2025-07-02T14:39:03.675" v="1973" actId="20577"/>
          <ac:spMkLst>
            <pc:docMk/>
            <pc:sldMk cId="2202437675" sldId="312"/>
            <ac:spMk id="4" creationId="{171280BA-A757-C738-CBEB-19B307CE1360}"/>
          </ac:spMkLst>
        </pc:spChg>
      </pc:sldChg>
      <pc:sldChg chg="addSp delSp modSp add del mod">
        <pc:chgData name="SANIYA SAINI" userId="46411d2774e8873b" providerId="LiveId" clId="{87C0478A-9B9A-407F-AE6E-53185C60E578}" dt="2025-06-19T07:36:18.219" v="1938" actId="478"/>
        <pc:sldMkLst>
          <pc:docMk/>
          <pc:sldMk cId="1131718056" sldId="314"/>
        </pc:sldMkLst>
        <pc:spChg chg="mod">
          <ac:chgData name="SANIYA SAINI" userId="46411d2774e8873b" providerId="LiveId" clId="{87C0478A-9B9A-407F-AE6E-53185C60E578}" dt="2025-06-19T07:00:29.941" v="1592" actId="14100"/>
          <ac:spMkLst>
            <pc:docMk/>
            <pc:sldMk cId="1131718056" sldId="314"/>
            <ac:spMk id="2" creationId="{B6210199-C129-11F0-56F2-2D1AED21CB4C}"/>
          </ac:spMkLst>
        </pc:spChg>
        <pc:picChg chg="add mod modCrop">
          <ac:chgData name="SANIYA SAINI" userId="46411d2774e8873b" providerId="LiveId" clId="{87C0478A-9B9A-407F-AE6E-53185C60E578}" dt="2025-06-19T07:14:06.109" v="1681" actId="14100"/>
          <ac:picMkLst>
            <pc:docMk/>
            <pc:sldMk cId="1131718056" sldId="314"/>
            <ac:picMk id="16" creationId="{D184AF71-7858-A47C-45C7-9E412373B8D8}"/>
          </ac:picMkLst>
        </pc:picChg>
      </pc:sldChg>
      <pc:sldChg chg="addSp delSp modSp del mod">
        <pc:chgData name="SANIYA SAINI" userId="46411d2774e8873b" providerId="LiveId" clId="{87C0478A-9B9A-407F-AE6E-53185C60E578}" dt="2025-06-19T06:44:11.590" v="941" actId="2696"/>
        <pc:sldMkLst>
          <pc:docMk/>
          <pc:sldMk cId="2468595790" sldId="315"/>
        </pc:sldMkLst>
      </pc:sldChg>
      <pc:sldChg chg="add del">
        <pc:chgData name="SANIYA SAINI" userId="46411d2774e8873b" providerId="LiveId" clId="{87C0478A-9B9A-407F-AE6E-53185C60E578}" dt="2025-06-19T06:44:57.542" v="975"/>
        <pc:sldMkLst>
          <pc:docMk/>
          <pc:sldMk cId="978365276" sldId="317"/>
        </pc:sldMkLst>
      </pc:sldChg>
      <pc:sldChg chg="add del">
        <pc:chgData name="SANIYA SAINI" userId="46411d2774e8873b" providerId="LiveId" clId="{87C0478A-9B9A-407F-AE6E-53185C60E578}" dt="2025-06-19T06:45:27.541" v="977"/>
        <pc:sldMkLst>
          <pc:docMk/>
          <pc:sldMk cId="1412886527" sldId="317"/>
        </pc:sldMkLst>
      </pc:sldChg>
      <pc:sldChg chg="del">
        <pc:chgData name="SANIYA SAINI" userId="46411d2774e8873b" providerId="LiveId" clId="{87C0478A-9B9A-407F-AE6E-53185C60E578}" dt="2025-06-19T06:44:28.209" v="942" actId="2696"/>
        <pc:sldMkLst>
          <pc:docMk/>
          <pc:sldMk cId="1941619646" sldId="317"/>
        </pc:sldMkLst>
      </pc:sldChg>
      <pc:sldChg chg="add del">
        <pc:chgData name="SANIYA SAINI" userId="46411d2774e8873b" providerId="LiveId" clId="{87C0478A-9B9A-407F-AE6E-53185C60E578}" dt="2025-06-19T06:45:40.035" v="979"/>
        <pc:sldMkLst>
          <pc:docMk/>
          <pc:sldMk cId="2464136572" sldId="317"/>
        </pc:sldMkLst>
      </pc:sldChg>
      <pc:sldChg chg="addSp delSp modSp add del mod ord">
        <pc:chgData name="SANIYA SAINI" userId="46411d2774e8873b" providerId="LiveId" clId="{87C0478A-9B9A-407F-AE6E-53185C60E578}" dt="2025-06-19T07:36:25.020" v="1939" actId="478"/>
        <pc:sldMkLst>
          <pc:docMk/>
          <pc:sldMk cId="891571463" sldId="318"/>
        </pc:sldMkLst>
      </pc:sldChg>
      <pc:sldChg chg="add del">
        <pc:chgData name="SANIYA SAINI" userId="46411d2774e8873b" providerId="LiveId" clId="{87C0478A-9B9A-407F-AE6E-53185C60E578}" dt="2025-06-19T06:59:32.879" v="1577"/>
        <pc:sldMkLst>
          <pc:docMk/>
          <pc:sldMk cId="3767634555" sldId="318"/>
        </pc:sldMkLst>
      </pc:sldChg>
      <pc:sldChg chg="addSp modSp del mod">
        <pc:chgData name="SANIYA SAINI" userId="46411d2774e8873b" providerId="LiveId" clId="{87C0478A-9B9A-407F-AE6E-53185C60E578}" dt="2025-06-19T06:58:58.559" v="1572" actId="2696"/>
        <pc:sldMkLst>
          <pc:docMk/>
          <pc:sldMk cId="4072101725" sldId="318"/>
        </pc:sldMkLst>
      </pc:sldChg>
      <pc:sldChg chg="del">
        <pc:chgData name="SANIYA SAINI" userId="46411d2774e8873b" providerId="LiveId" clId="{87C0478A-9B9A-407F-AE6E-53185C60E578}" dt="2025-06-19T06:53:05.066" v="1489" actId="2696"/>
        <pc:sldMkLst>
          <pc:docMk/>
          <pc:sldMk cId="3969996159" sldId="319"/>
        </pc:sldMkLst>
      </pc:sldChg>
      <pc:sldChg chg="del">
        <pc:chgData name="SANIYA SAINI" userId="46411d2774e8873b" providerId="LiveId" clId="{87C0478A-9B9A-407F-AE6E-53185C60E578}" dt="2025-06-19T06:53:34.027" v="1491" actId="2696"/>
        <pc:sldMkLst>
          <pc:docMk/>
          <pc:sldMk cId="2498021601" sldId="321"/>
        </pc:sldMkLst>
      </pc:sldChg>
      <pc:sldChg chg="del">
        <pc:chgData name="SANIYA SAINI" userId="46411d2774e8873b" providerId="LiveId" clId="{87C0478A-9B9A-407F-AE6E-53185C60E578}" dt="2025-06-19T06:53:38.710" v="1492" actId="2696"/>
        <pc:sldMkLst>
          <pc:docMk/>
          <pc:sldMk cId="1686213229" sldId="322"/>
        </pc:sldMkLst>
      </pc:sldChg>
      <pc:sldChg chg="addSp delSp modSp new mod">
        <pc:chgData name="SANIYA SAINI" userId="46411d2774e8873b" providerId="LiveId" clId="{87C0478A-9B9A-407F-AE6E-53185C60E578}" dt="2025-06-19T07:36:35.569" v="1941" actId="20577"/>
        <pc:sldMkLst>
          <pc:docMk/>
          <pc:sldMk cId="471318285" sldId="323"/>
        </pc:sldMkLst>
        <pc:spChg chg="mod">
          <ac:chgData name="SANIYA SAINI" userId="46411d2774e8873b" providerId="LiveId" clId="{87C0478A-9B9A-407F-AE6E-53185C60E578}" dt="2025-06-19T06:56:30.062" v="1571" actId="14100"/>
          <ac:spMkLst>
            <pc:docMk/>
            <pc:sldMk cId="471318285" sldId="323"/>
            <ac:spMk id="2" creationId="{FB10743B-1D18-D7AD-53AA-0BC8C445DE97}"/>
          </ac:spMkLst>
        </pc:spChg>
        <pc:spChg chg="mod">
          <ac:chgData name="SANIYA SAINI" userId="46411d2774e8873b" providerId="LiveId" clId="{87C0478A-9B9A-407F-AE6E-53185C60E578}" dt="2025-06-19T07:36:35.569" v="1941" actId="20577"/>
          <ac:spMkLst>
            <pc:docMk/>
            <pc:sldMk cId="471318285" sldId="323"/>
            <ac:spMk id="5" creationId="{E034A0CF-83CE-E595-298E-170B0C1BA135}"/>
          </ac:spMkLst>
        </pc:spChg>
        <pc:picChg chg="add mod modCrop">
          <ac:chgData name="SANIYA SAINI" userId="46411d2774e8873b" providerId="LiveId" clId="{87C0478A-9B9A-407F-AE6E-53185C60E578}" dt="2025-06-19T07:13:32.955" v="1676" actId="14100"/>
          <ac:picMkLst>
            <pc:docMk/>
            <pc:sldMk cId="471318285" sldId="323"/>
            <ac:picMk id="7" creationId="{D0731275-0FF4-3CFB-4484-EC687BAF4D5B}"/>
          </ac:picMkLst>
        </pc:picChg>
      </pc:sldChg>
      <pc:sldChg chg="modSp new del mod">
        <pc:chgData name="SANIYA SAINI" userId="46411d2774e8873b" providerId="LiveId" clId="{87C0478A-9B9A-407F-AE6E-53185C60E578}" dt="2025-06-19T07:01:25.428" v="1602" actId="680"/>
        <pc:sldMkLst>
          <pc:docMk/>
          <pc:sldMk cId="854094200" sldId="324"/>
        </pc:sldMkLst>
      </pc:sldChg>
      <pc:sldChg chg="new del">
        <pc:chgData name="SANIYA SAINI" userId="46411d2774e8873b" providerId="LiveId" clId="{87C0478A-9B9A-407F-AE6E-53185C60E578}" dt="2025-06-19T07:00:37.297" v="1595" actId="2696"/>
        <pc:sldMkLst>
          <pc:docMk/>
          <pc:sldMk cId="3870897192" sldId="324"/>
        </pc:sldMkLst>
      </pc:sldChg>
      <pc:sldChg chg="delSp modSp new mod ord">
        <pc:chgData name="SANIYA SAINI" userId="46411d2774e8873b" providerId="LiveId" clId="{87C0478A-9B9A-407F-AE6E-53185C60E578}" dt="2025-06-19T07:36:30.490" v="1940" actId="478"/>
        <pc:sldMkLst>
          <pc:docMk/>
          <pc:sldMk cId="4233446983" sldId="324"/>
        </pc:sldMkLst>
        <pc:spChg chg="mod">
          <ac:chgData name="SANIYA SAINI" userId="46411d2774e8873b" providerId="LiveId" clId="{87C0478A-9B9A-407F-AE6E-53185C60E578}" dt="2025-06-19T07:06:21.953" v="1666" actId="14100"/>
          <ac:spMkLst>
            <pc:docMk/>
            <pc:sldMk cId="4233446983" sldId="324"/>
            <ac:spMk id="2" creationId="{1F0906D2-BD3D-3374-FA97-44DE13672FE8}"/>
          </ac:spMkLst>
        </pc:spChg>
        <pc:spChg chg="mod">
          <ac:chgData name="SANIYA SAINI" userId="46411d2774e8873b" providerId="LiveId" clId="{87C0478A-9B9A-407F-AE6E-53185C60E578}" dt="2025-06-19T07:06:00.439" v="1662" actId="27636"/>
          <ac:spMkLst>
            <pc:docMk/>
            <pc:sldMk cId="4233446983" sldId="324"/>
            <ac:spMk id="3" creationId="{618B9056-6312-210A-41A7-1EE4F3FC72DF}"/>
          </ac:spMkLst>
        </pc:spChg>
      </pc:sldChg>
      <pc:sldChg chg="modSp new del mod">
        <pc:chgData name="SANIYA SAINI" userId="46411d2774e8873b" providerId="LiveId" clId="{87C0478A-9B9A-407F-AE6E-53185C60E578}" dt="2025-06-19T07:18:50.946" v="1747" actId="680"/>
        <pc:sldMkLst>
          <pc:docMk/>
          <pc:sldMk cId="458873120" sldId="325"/>
        </pc:sldMkLst>
      </pc:sldChg>
      <pc:sldChg chg="new del">
        <pc:chgData name="SANIYA SAINI" userId="46411d2774e8873b" providerId="LiveId" clId="{87C0478A-9B9A-407F-AE6E-53185C60E578}" dt="2025-06-19T07:16:19.797" v="1689" actId="2696"/>
        <pc:sldMkLst>
          <pc:docMk/>
          <pc:sldMk cId="1344948230" sldId="325"/>
        </pc:sldMkLst>
      </pc:sldChg>
      <pc:sldChg chg="new del">
        <pc:chgData name="SANIYA SAINI" userId="46411d2774e8873b" providerId="LiveId" clId="{87C0478A-9B9A-407F-AE6E-53185C60E578}" dt="2025-06-19T07:16:29.694" v="1691" actId="2696"/>
        <pc:sldMkLst>
          <pc:docMk/>
          <pc:sldMk cId="2965084734" sldId="325"/>
        </pc:sldMkLst>
      </pc:sldChg>
      <pc:sldChg chg="modSp new mod">
        <pc:chgData name="SANIYA SAINI" userId="46411d2774e8873b" providerId="LiveId" clId="{87C0478A-9B9A-407F-AE6E-53185C60E578}" dt="2025-06-19T07:20:16.291" v="1809" actId="14100"/>
        <pc:sldMkLst>
          <pc:docMk/>
          <pc:sldMk cId="3030885620" sldId="325"/>
        </pc:sldMkLst>
        <pc:spChg chg="mod">
          <ac:chgData name="SANIYA SAINI" userId="46411d2774e8873b" providerId="LiveId" clId="{87C0478A-9B9A-407F-AE6E-53185C60E578}" dt="2025-06-19T07:20:11.612" v="1808" actId="14100"/>
          <ac:spMkLst>
            <pc:docMk/>
            <pc:sldMk cId="3030885620" sldId="325"/>
            <ac:spMk id="2" creationId="{D7B080B0-4C73-851D-99DE-1B1E6658AB6F}"/>
          </ac:spMkLst>
        </pc:spChg>
        <pc:spChg chg="mod">
          <ac:chgData name="SANIYA SAINI" userId="46411d2774e8873b" providerId="LiveId" clId="{87C0478A-9B9A-407F-AE6E-53185C60E578}" dt="2025-06-19T07:20:16.291" v="1809" actId="14100"/>
          <ac:spMkLst>
            <pc:docMk/>
            <pc:sldMk cId="3030885620" sldId="325"/>
            <ac:spMk id="3" creationId="{509E86B8-5837-9701-0BFF-B5DFA1CB549B}"/>
          </ac:spMkLst>
        </pc:spChg>
      </pc:sldChg>
    </pc:docChg>
  </pc:docChgLst>
  <pc:docChgLst>
    <pc:chgData userId="BadgerMSA" providerId="Badger" clId="{D76BE0D0-69AD-F04A-9748-BF485AEC8D11}"/>
    <pc:docChg chg="custSel modSld">
      <pc:chgData name="" userId="BadgerMSA" providerId="Badger" clId="{D76BE0D0-69AD-F04A-9748-BF485AEC8D11}" dt="2025-06-25T14:00:07.849" v="106" actId="20577"/>
      <pc:docMkLst>
        <pc:docMk/>
      </pc:docMkLst>
      <pc:sldChg chg="addSp delSp modSp">
        <pc:chgData name="" userId="BadgerMSA" providerId="Badger" clId="{D76BE0D0-69AD-F04A-9748-BF485AEC8D11}" dt="2025-06-25T14:00:07.849" v="106" actId="20577"/>
        <pc:sldMkLst>
          <pc:docMk/>
          <pc:sldMk cId="2202437675" sldId="312"/>
        </pc:sldMkLst>
        <pc:spChg chg="del">
          <ac:chgData name="" userId="BadgerMSA" providerId="Badger" clId="{D76BE0D0-69AD-F04A-9748-BF485AEC8D11}" dt="2025-06-25T13:56:55.887" v="0" actId="21"/>
          <ac:spMkLst>
            <pc:docMk/>
            <pc:sldMk cId="2202437675" sldId="312"/>
            <ac:spMk id="2" creationId="{4207FF65-A536-F639-8591-ED024C223308}"/>
          </ac:spMkLst>
        </pc:spChg>
        <pc:spChg chg="add mod">
          <ac:chgData name="" userId="BadgerMSA" providerId="Badger" clId="{D76BE0D0-69AD-F04A-9748-BF485AEC8D11}" dt="2025-06-25T14:00:07.849" v="106" actId="20577"/>
          <ac:spMkLst>
            <pc:docMk/>
            <pc:sldMk cId="2202437675" sldId="312"/>
            <ac:spMk id="4" creationId="{171280BA-A757-C738-CBEB-19B307CE136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2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280BA-A757-C738-CBEB-19B307CE1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Name-Abhinav Saini</a:t>
            </a:r>
            <a:br>
              <a:rPr lang="en-US"/>
            </a:br>
            <a:r>
              <a:rPr lang="en-US"/>
              <a:t>Class-x b</a:t>
            </a:r>
            <a:br>
              <a:rPr lang="en-US"/>
            </a:br>
            <a:r>
              <a:rPr lang="en-US"/>
              <a:t>Roll number-1003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34298"/>
            <a:ext cx="6583680" cy="1632154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9239"/>
            <a:ext cx="6583680" cy="36527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Types of real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Real numbers on the number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Properties of real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Real life applications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Summary chart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97857"/>
            <a:ext cx="5259554" cy="1160207"/>
          </a:xfrm>
        </p:spPr>
        <p:txBody>
          <a:bodyPr/>
          <a:lstStyle/>
          <a:p>
            <a:r>
              <a:rPr lang="en-US"/>
              <a:t>What are real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998839"/>
            <a:ext cx="5259554" cy="2890684"/>
          </a:xfrm>
        </p:spPr>
        <p:txBody>
          <a:bodyPr/>
          <a:lstStyle/>
          <a:p>
            <a:r>
              <a:rPr lang="en-US" b="1"/>
              <a:t>Real numbers</a:t>
            </a:r>
            <a:r>
              <a:rPr lang="en-US"/>
              <a:t> are all the numbers that can be found on the number line. They include </a:t>
            </a:r>
            <a:r>
              <a:rPr lang="en-US" b="1"/>
              <a:t>both rational and irrational numbers</a:t>
            </a:r>
            <a:r>
              <a:rPr lang="en-US"/>
              <a:t>, and they are used to represent quantities that can be measured or counted.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B8EF6B4-9414-9370-9357-50E139EC558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4358" r="37389"/>
          <a:stretch>
            <a:fillRect/>
          </a:stretch>
        </p:blipFill>
        <p:spPr>
          <a:xfrm>
            <a:off x="6489992" y="410780"/>
            <a:ext cx="5702007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199"/>
            <a:ext cx="7965461" cy="820995"/>
          </a:xfrm>
        </p:spPr>
        <p:txBody>
          <a:bodyPr/>
          <a:lstStyle/>
          <a:p>
            <a:r>
              <a:rPr lang="en-US"/>
              <a:t>Types of real numbers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9DF1C8-2667-BE59-E035-096A9BD3507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50" y="1928436"/>
            <a:ext cx="682379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Natural Numbers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Counting numbers starting from 1.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→ 1, 2, 3, 4,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Whole Numbers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Natural numbers plus 0.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→ 0, 1, 2, 3,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Integers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Whole numbers and their negatives.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→ …, -3, -2, -1, 0, 1, 2, 3,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Rational Numbers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Numbers that can be expressed as a fraction of two integers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→ Examples: 1/2, -3/4, 0.75,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Irrational Numbers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Numbers that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cannot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 expressed as a fraction. 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→ Examples: √2, π, e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176" y="-331421"/>
            <a:ext cx="7043617" cy="2520217"/>
          </a:xfrm>
        </p:spPr>
        <p:txBody>
          <a:bodyPr/>
          <a:lstStyle/>
          <a:p>
            <a:r>
              <a:rPr lang="en-US"/>
              <a:t>Real numbers on the number line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184AF71-7858-A47C-45C7-9E412373B8D8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rcRect t="21416"/>
          <a:stretch>
            <a:fillRect/>
          </a:stretch>
        </p:blipFill>
        <p:spPr>
          <a:xfrm>
            <a:off x="5213922" y="3136490"/>
            <a:ext cx="5513072" cy="2905535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07924"/>
            <a:ext cx="7843837" cy="1219200"/>
          </a:xfrm>
        </p:spPr>
        <p:txBody>
          <a:bodyPr/>
          <a:lstStyle/>
          <a:p>
            <a:r>
              <a:rPr lang="en-US"/>
              <a:t>Properties of real 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271251"/>
            <a:ext cx="6903076" cy="4198375"/>
          </a:xfrm>
        </p:spPr>
        <p:txBody>
          <a:bodyPr/>
          <a:lstStyle/>
          <a:p>
            <a:r>
              <a:rPr lang="en-US"/>
              <a:t>1.Closure Property: The sum or product of any two real numbers is always a real number.</a:t>
            </a:r>
          </a:p>
          <a:p>
            <a:endParaRPr lang="en-US"/>
          </a:p>
          <a:p>
            <a:r>
              <a:rPr lang="en-US"/>
              <a:t>2.Commutative Property-We can change the order of numbers while adding or multiplying.</a:t>
            </a:r>
          </a:p>
          <a:p>
            <a:endParaRPr lang="en-US"/>
          </a:p>
          <a:p>
            <a:r>
              <a:rPr lang="en-US"/>
              <a:t>3.Associative Property-You can group numbers differently when adding or multiplying.</a:t>
            </a:r>
          </a:p>
          <a:p>
            <a:endParaRPr lang="en-US"/>
          </a:p>
          <a:p>
            <a:r>
              <a:rPr lang="en-US"/>
              <a:t>4.Distributive Property-Multiplication distributes over multiplication or subtraction.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06D2-BD3D-3374-FA97-44DE1367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7756"/>
            <a:ext cx="6583680" cy="1347018"/>
          </a:xfrm>
        </p:spPr>
        <p:txBody>
          <a:bodyPr/>
          <a:lstStyle/>
          <a:p>
            <a:r>
              <a:rPr lang="en-US" sz="3200"/>
              <a:t>Real life applications of real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9056-6312-210A-41A7-1EE4F3FC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7" y="2654710"/>
            <a:ext cx="6770493" cy="3972232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Banking &amp; Finance</a:t>
            </a:r>
            <a:r>
              <a:rPr lang="en-US"/>
              <a:t> – interest rates, account balances.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Measurements</a:t>
            </a:r>
            <a:r>
              <a:rPr lang="en-US"/>
              <a:t> – lengths, weights, temperature.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Engineering</a:t>
            </a:r>
            <a:r>
              <a:rPr lang="en-US"/>
              <a:t> – dimensions, tolerances, calculations.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Science &amp; Research</a:t>
            </a:r>
            <a:r>
              <a:rPr lang="en-US"/>
              <a:t> – formulas, data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Daily Life</a:t>
            </a:r>
            <a:r>
              <a:rPr lang="en-US"/>
              <a:t> – shopping (prices), cooking (quantities).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4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743B-1D18-D7AD-53AA-0BC8C445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8090"/>
            <a:ext cx="7843837" cy="776749"/>
          </a:xfrm>
        </p:spPr>
        <p:txBody>
          <a:bodyPr/>
          <a:lstStyle/>
          <a:p>
            <a:r>
              <a:rPr lang="en-US"/>
              <a:t>Summary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731275-0FF4-3CFB-4484-EC687BAF4D5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rcRect t="10266"/>
          <a:stretch>
            <a:fillRect/>
          </a:stretch>
        </p:blipFill>
        <p:spPr>
          <a:xfrm>
            <a:off x="1524000" y="2054942"/>
            <a:ext cx="7384026" cy="391712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4A0CF-83CE-E595-298E-170B0C1BA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1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80B0-4C73-851D-99DE-1B1E6658A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698168"/>
            <a:ext cx="6019800" cy="169677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E86B8-5837-9701-0BFF-B5DFA1CB5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4070554"/>
            <a:ext cx="5715000" cy="1977693"/>
          </a:xfrm>
        </p:spPr>
        <p:txBody>
          <a:bodyPr/>
          <a:lstStyle/>
          <a:p>
            <a:r>
              <a:rPr lang="en-US"/>
              <a:t>Submitted to-</a:t>
            </a:r>
          </a:p>
          <a:p>
            <a:r>
              <a:rPr lang="en-US"/>
              <a:t>Ashima ma’am</a:t>
            </a:r>
          </a:p>
        </p:txBody>
      </p:sp>
    </p:spTree>
    <p:extLst>
      <p:ext uri="{BB962C8B-B14F-4D97-AF65-F5344CB8AC3E}">
        <p14:creationId xmlns:p14="http://schemas.microsoft.com/office/powerpoint/2010/main" val="3030885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{7FA442A9-587B-40D9-BC42-8E83B3A37515}TF8a9b5915-b8c7-461e-8cdd-693d48b5e32371f7b7e2_win32-4bf0b9a2ea37</Template>
  <Application>Microsoft Office PowerPoint</Application>
  <PresentationFormat>Widescreen</PresentationFormat>
  <Slides>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Name-Abhinav Saini Class-x b Roll number-1003 </vt:lpstr>
      <vt:lpstr>agenda</vt:lpstr>
      <vt:lpstr>What are real numbers?</vt:lpstr>
      <vt:lpstr>Types of real numbers</vt:lpstr>
      <vt:lpstr>Real numbers on the number line</vt:lpstr>
      <vt:lpstr>Properties of real numbers</vt:lpstr>
      <vt:lpstr>Real life applications of real numbers</vt:lpstr>
      <vt:lpstr>Summary chart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Name=yugal Class=x b Roll number=40 </dc:title>
  <dc:subject/>
  <dc:creator>SANIYA SAINI</dc:creator>
  <cp:revision>1</cp:revision>
  <dcterms:created xsi:type="dcterms:W3CDTF">2025-06-19T06:13:46Z</dcterms:created>
  <dcterms:modified xsi:type="dcterms:W3CDTF">2025-07-02T14:39:18Z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