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ategoryWiseSales-BubbleChart/Sub-CategoryWiseSalesBubbleChart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F9D5571-CE8A-4951-BA99-7B116E4C53E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Category Wise Sales -Bubble Chart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973117D-DF44-4D9D-BA9A-B54F60E579B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4/26/2024 6:29:24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b- Category Wise Sales  Bubble Chart" id="2" name="slide2">
            <a:extLst>
              <a:ext uri="{FF2B5EF4-FFF2-40B4-BE49-F238E27FC236}">
                <a16:creationId xmlns:a16="http://schemas.microsoft.com/office/drawing/2014/main" id="{91F593D3-51AE-4ED4-A644-174E89BD3A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727"/>
            <a:ext cx="12192000" cy="559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2024-04-26T06:29:24Z</dcterms:created>
  <dcterms:modified xsi:type="dcterms:W3CDTF">2024-04-26T06:29:24Z</dcterms:modified>
</cp:coreProperties>
</file>