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2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8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6A494-CB78-45FA-907F-5AB910711AB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F5E7-5D33-41D3-8A8E-DC92B321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8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7" y="2388473"/>
            <a:ext cx="5333333" cy="40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87612"/>
            <a:ext cx="3129708" cy="234728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028304" y="3484605"/>
            <a:ext cx="214184" cy="1647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4242488" y="3566983"/>
            <a:ext cx="1944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2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52" y="1910680"/>
            <a:ext cx="5333333" cy="40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00" y="2386513"/>
            <a:ext cx="3481105" cy="261082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30163" y="3691928"/>
            <a:ext cx="189470" cy="107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64418" y="2975137"/>
            <a:ext cx="3231682" cy="8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91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3</cp:revision>
  <dcterms:created xsi:type="dcterms:W3CDTF">2019-09-25T13:10:54Z</dcterms:created>
  <dcterms:modified xsi:type="dcterms:W3CDTF">2019-09-25T14:13:01Z</dcterms:modified>
</cp:coreProperties>
</file>