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3F87-318B-46D5-9B5F-64806753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08B0-9273-4897-852C-4F5842EE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477B-DEDC-4A30-84B6-CAB2CEFB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3B4F-C126-42D7-A25E-8EBA4690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E836-A5E2-430A-92F2-74122380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7B6C-801B-4D06-93EF-F78ED7A8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BB0B-5DB2-42EF-B6A5-1E787C64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861C-DE2E-421D-B95C-6BF479CD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342C-D265-49DB-9C8A-005B729E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0A88-38BD-481D-A757-D83C7800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1586D-EAC5-494D-962A-5B9012086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B912-0ACA-42AA-B468-53E77C0D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D295-9947-4535-9E9E-BAC186EB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2B7-C847-4782-B050-F5F6E694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C10D-7876-447D-9190-F804504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72E9-DBE7-47C9-830E-483B63D9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D4C8-B2A7-48B4-910D-DC9476A3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6074-71C4-4C03-84D1-20F6D5D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FE3D-822A-43CA-AB4D-90EBA5DE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6AB2-CEE6-4E91-876B-9ADB4A83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A3B2-E6F1-48D4-9373-A21F1398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E2205-C931-4780-B11E-C626E972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517B-D09D-4ED4-98A6-5143BE71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C5D7-C6F9-4DCF-9CDF-518EFF25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1C42-606E-4EF7-9DED-E71AB91C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7406-1B9C-4266-9209-6E032372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3E8E-D605-4CB0-9E14-FCD05FA0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BA66A-AAAF-4AB4-9C29-9DFF8F98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1DFD-D4AB-4D6B-8DEC-164ADE13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B76C-B06C-46B4-AB00-7159CD48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91F2D-B587-4696-BB61-4EEF30C1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72F9-469C-41C1-A803-726E5D8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54597-ED2D-4A76-B6E2-8A8E15BC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E8C21-954A-4700-B98D-80CDFD0B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05098-4B8F-470A-B4D0-5EDA28167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58DB7-94C2-4810-8CE4-00326954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6363E-EFDE-4F57-81E8-07DCF2EA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4C29E-22E1-499A-8058-0115FB0E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7A47E-145E-447A-87F8-7F5D405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3C10-3B1B-46B9-A700-21F0E92D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9BF2C-4DB1-4F89-ADE0-1FA58730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C8EC6-748A-41F4-BC7F-ED07ADEF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127C3-38BD-4A65-9134-60C293C2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F4D1-DE20-4855-8C02-019996A7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6FA5C-DCA5-440B-917A-E5DAAC71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3B83-DDE5-4AAF-B485-0CC917BF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9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2A04-DE7B-42F9-BA6D-C0477754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0FD6-20CF-470F-8B8E-65284CDA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99DC-E473-4913-95F6-B1C89ABF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FAF2-451D-4610-BBCD-FC492D45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99E53-E609-451C-9BBF-A6A00301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A113B-C603-4CD6-9619-9BE931E8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31FF-F7CB-4A0D-951E-8FC67177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3DC5D-EF64-47E1-A4EC-028CD766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07857-5CF1-4735-BFBC-E57DE7DD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9B55-6A06-4BD0-9F86-81E55B84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610D-AF75-469E-972B-7BC84694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E1F63-AE0D-48CE-A597-24184A14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242C3-49CE-4431-BD18-74B4FD22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2522-1C00-4261-ACB6-618BB3B8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169-7A30-437C-9FCB-5C939AA6B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A229-C8A5-4241-8488-894EBAD21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552C-2583-4453-9C2B-D3AAB914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ndrew.murphy4756#!/vizhome/iPhoneTextMessageAnalysis/TextAnalysisDashboar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E5146-6A8C-456F-BAA5-88568FEB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A2A9A-5D3C-4FA8-A4C2-92F4948F9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																Saniya Jaswani &amp; Ganesh Namagiri</a:t>
            </a:r>
          </a:p>
        </p:txBody>
      </p:sp>
    </p:spTree>
    <p:extLst>
      <p:ext uri="{BB962C8B-B14F-4D97-AF65-F5344CB8AC3E}">
        <p14:creationId xmlns:p14="http://schemas.microsoft.com/office/powerpoint/2010/main" val="9831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043F6-62BE-4637-A931-C36AB7F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TF -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C747-805F-4062-9470-2E371BCF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7" y="1622745"/>
            <a:ext cx="11635273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Term Frequency – Inverse document Frequency</a:t>
            </a:r>
          </a:p>
          <a:p>
            <a:r>
              <a:rPr lang="en-US" sz="2000" dirty="0"/>
              <a:t>Aims to get words which are not frequent in every document but still are important</a:t>
            </a:r>
          </a:p>
          <a:p>
            <a:r>
              <a:rPr lang="en-US" sz="2000" dirty="0"/>
              <a:t>Term frequency -  No of time word appears in a document/ no of total words in document</a:t>
            </a:r>
          </a:p>
          <a:p>
            <a:r>
              <a:rPr lang="en-US" sz="2000" dirty="0"/>
              <a:t>IDF – Log of no of documents divided by no of documents that contains 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C9936-20C2-42FA-A5A3-3B1E5D95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4" y="4451257"/>
            <a:ext cx="258127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30029-5D26-427F-9D77-AEF5FC3A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515" y="4365532"/>
            <a:ext cx="30861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58411-4E92-4742-9E93-E9DEAE6BE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807" y="4365532"/>
            <a:ext cx="4191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043F6-62BE-4637-A931-C36AB7F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TF – IDF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C747-805F-4062-9470-2E371BCF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7" y="1622745"/>
            <a:ext cx="11635273" cy="368335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/>
              <a:t>DocumentA</a:t>
            </a:r>
            <a:r>
              <a:rPr lang="en-US" sz="2000" dirty="0"/>
              <a:t> = 'the man went out for a walk’</a:t>
            </a:r>
            <a:br>
              <a:rPr lang="en-US" sz="2000" dirty="0"/>
            </a:br>
            <a:r>
              <a:rPr lang="en-US" sz="2000" dirty="0" err="1"/>
              <a:t>DocumentB</a:t>
            </a:r>
            <a:r>
              <a:rPr lang="en-US" sz="2000" dirty="0"/>
              <a:t> = 'the children sat around the fire’</a:t>
            </a:r>
          </a:p>
          <a:p>
            <a:r>
              <a:rPr lang="en-US" sz="2000" dirty="0"/>
              <a:t>Bag of Words – ‘the, </a:t>
            </a:r>
            <a:r>
              <a:rPr lang="en-US" sz="2000" dirty="0" err="1"/>
              <a:t>man,went,out,for,a</a:t>
            </a:r>
            <a:r>
              <a:rPr lang="en-US" sz="2000" dirty="0"/>
              <a:t>, </a:t>
            </a:r>
            <a:r>
              <a:rPr lang="en-US" sz="2000" dirty="0" err="1"/>
              <a:t>walk,childer,sat,around,fire</a:t>
            </a:r>
            <a:r>
              <a:rPr lang="en-US" sz="2000" dirty="0"/>
              <a:t>’</a:t>
            </a:r>
          </a:p>
          <a:p>
            <a:r>
              <a:rPr lang="en-US" sz="2000" dirty="0"/>
              <a:t>Matrix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After Calculating TF-IDF</a:t>
            </a:r>
          </a:p>
          <a:p>
            <a:endParaRPr lang="en-US" sz="2000" dirty="0"/>
          </a:p>
          <a:p>
            <a:r>
              <a:rPr lang="en-US" sz="2000" dirty="0"/>
              <a:t>Since the is present more frequently it has lesser importance in both document.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75404-6871-4A32-8EDC-5D4DE9C7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41" y="2692556"/>
            <a:ext cx="5362575" cy="1076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4F3C07-6B16-4057-A890-32501E30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28" y="3827666"/>
            <a:ext cx="6429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5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75D4D-7126-47AF-AC78-3B95752C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6417-6E59-4A3D-9307-773A67F2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0741"/>
            <a:ext cx="9724031" cy="441081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Process to detect, positive or negative sentiment in a text. </a:t>
            </a:r>
          </a:p>
          <a:p>
            <a:r>
              <a:rPr lang="en-US" sz="2000" dirty="0"/>
              <a:t>Customer express their feedback more on Twitter, mail, survey or social media this process helps gathering information and gives conclusion about products</a:t>
            </a:r>
          </a:p>
          <a:p>
            <a:r>
              <a:rPr lang="en-US" sz="2000" dirty="0"/>
              <a:t>Business now spend million dollars to know feedback of any new product launch or sentiments flowing in Twitter.</a:t>
            </a:r>
          </a:p>
          <a:p>
            <a:pPr marL="914400" lvl="2" indent="0">
              <a:buNone/>
            </a:pPr>
            <a:r>
              <a:rPr lang="en-US" b="1" dirty="0"/>
              <a:t>		</a:t>
            </a:r>
            <a:r>
              <a:rPr lang="en-US" b="1" u="sng" dirty="0"/>
              <a:t>How does it works ?</a:t>
            </a:r>
          </a:p>
          <a:p>
            <a:r>
              <a:rPr lang="en-US" sz="2000" dirty="0"/>
              <a:t>Rule Based – Human crafted rules which identifying polarity, subject of opinion. Count no of positive, negative and neutral words and sum to give whole statement a sentiment score. Here we use tokenization, POS, stemming and parsing.</a:t>
            </a:r>
          </a:p>
          <a:p>
            <a:r>
              <a:rPr lang="en-US" sz="2000" dirty="0"/>
              <a:t>Automatic – ML has various techniques to detect , polarity of statement. Where a classifier is fed a text, and it returns – positive, negative or neutral</a:t>
            </a:r>
          </a:p>
          <a:p>
            <a:r>
              <a:rPr lang="en-US" sz="2000" dirty="0"/>
              <a:t>Hybrid- Combination of Rule based and automatic, gives more accurate results.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009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46B8-AE24-43BA-8212-680B5BE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2A87-EB90-455B-82F7-A461ECC3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123A2-CA70-4ECF-9481-DCBBD7E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65" y="681037"/>
            <a:ext cx="8409990" cy="50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88CD-2E2D-48E7-8E7D-52165559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739F-1036-4599-B40B-7B01E3A9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BE000-F1C6-4E86-93CB-11A5C0F1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1" y="0"/>
            <a:ext cx="10378720" cy="68517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6FE23C-AE90-4872-936A-0D7B52F36042}"/>
              </a:ext>
            </a:extLst>
          </p:cNvPr>
          <p:cNvSpPr/>
          <p:nvPr/>
        </p:nvSpPr>
        <p:spPr>
          <a:xfrm>
            <a:off x="11174963" y="6224847"/>
            <a:ext cx="1430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44811-831B-446D-8EAD-9F34AC05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39DF-BA17-4F62-B29E-916A3A82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Classifying corpus into various labels. It can be classification into two groups – Positive or negative. Or more groups – Politics, Education, Travel , Sports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Given a bunch of News articles, aim is to classify them into Fake News or Real ones</a:t>
            </a:r>
          </a:p>
          <a:p>
            <a:pPr marL="1828800" lvl="4" indent="0">
              <a:buNone/>
            </a:pPr>
            <a:r>
              <a:rPr lang="en-US" sz="2000" dirty="0"/>
              <a:t>		</a:t>
            </a:r>
            <a:r>
              <a:rPr lang="en-US" sz="2000" i="1" u="sng" dirty="0"/>
              <a:t>Examples</a:t>
            </a:r>
          </a:p>
          <a:p>
            <a:r>
              <a:rPr lang="en-US" sz="1600" dirty="0"/>
              <a:t>Government has announced 7 days curfew in Maharashtra, Author – TOI, Date –’2/4/2021’,url – ‘https://xyz’ – REAL</a:t>
            </a:r>
          </a:p>
          <a:p>
            <a:r>
              <a:rPr lang="en-US" sz="1600" dirty="0"/>
              <a:t>Government plans to soon allow vaccine for all age groups, Author – ‘</a:t>
            </a:r>
            <a:r>
              <a:rPr lang="en-US" sz="1600" dirty="0" err="1"/>
              <a:t>NewsDuniyaBlog</a:t>
            </a:r>
            <a:r>
              <a:rPr lang="en-US" sz="1600" dirty="0"/>
              <a:t>’, Date – ‘’, </a:t>
            </a:r>
            <a:r>
              <a:rPr lang="en-US" sz="1600" dirty="0" err="1"/>
              <a:t>url</a:t>
            </a:r>
            <a:r>
              <a:rPr lang="en-US" sz="1600" dirty="0"/>
              <a:t> – ‘’ – FAKE</a:t>
            </a:r>
          </a:p>
          <a:p>
            <a:r>
              <a:rPr lang="en-US" sz="1600" dirty="0"/>
              <a:t>CM will give away 12000 </a:t>
            </a:r>
            <a:r>
              <a:rPr lang="en-US" sz="1600" dirty="0" err="1"/>
              <a:t>rs</a:t>
            </a:r>
            <a:r>
              <a:rPr lang="en-US" sz="1600" dirty="0"/>
              <a:t> to everyone who has suffered in </a:t>
            </a:r>
            <a:r>
              <a:rPr lang="en-US" sz="1600" dirty="0" err="1"/>
              <a:t>covid</a:t>
            </a:r>
            <a:r>
              <a:rPr lang="en-US" sz="1600" dirty="0"/>
              <a:t> times, Author – ‘</a:t>
            </a:r>
            <a:r>
              <a:rPr lang="en-US" sz="1600" dirty="0" err="1"/>
              <a:t>Whatsapp</a:t>
            </a:r>
            <a:r>
              <a:rPr lang="en-US" sz="1600" dirty="0"/>
              <a:t>’, Date- ‘Today’, - FAKE</a:t>
            </a:r>
          </a:p>
        </p:txBody>
      </p:sp>
    </p:spTree>
    <p:extLst>
      <p:ext uri="{BB962C8B-B14F-4D97-AF65-F5344CB8AC3E}">
        <p14:creationId xmlns:p14="http://schemas.microsoft.com/office/powerpoint/2010/main" val="301393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DF697-EB91-4C76-ABCE-8C4E9905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NETFLIX CASE Study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65F3-B306-4343-9435-CC0A9E1B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Given dataset of Movies and Tv Shows details</a:t>
            </a:r>
          </a:p>
          <a:p>
            <a:r>
              <a:rPr lang="en-US" sz="2000" dirty="0"/>
              <a:t>Find Best Rated moves</a:t>
            </a:r>
          </a:p>
          <a:p>
            <a:r>
              <a:rPr lang="en-US" sz="2000" dirty="0"/>
              <a:t>Generate a recommendation system</a:t>
            </a:r>
          </a:p>
          <a:p>
            <a:r>
              <a:rPr lang="en-US" sz="2000" dirty="0"/>
              <a:t>Show me movie trends in India</a:t>
            </a:r>
          </a:p>
          <a:p>
            <a:r>
              <a:rPr lang="en-US" sz="2000" dirty="0"/>
              <a:t>Analysis - https://www.kaggle.com/saniyajaswani/netflix-eda-and-recommendation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692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DF697-EB91-4C76-ABCE-8C4E9905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 Election 2020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65F3-B306-4343-9435-CC0A9E1B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Given tweets from US elections of Joe and Trump</a:t>
            </a:r>
          </a:p>
          <a:p>
            <a:r>
              <a:rPr lang="en-US" sz="2000" dirty="0"/>
              <a:t>Find positive/neutral/ negative tweets</a:t>
            </a:r>
          </a:p>
          <a:p>
            <a:r>
              <a:rPr lang="en-US" sz="2000" dirty="0"/>
              <a:t>Estimate winner based on trends in tweets</a:t>
            </a:r>
          </a:p>
          <a:p>
            <a:r>
              <a:rPr lang="en-US" sz="2000" dirty="0"/>
              <a:t>Find which area has popularity of Joe and Trump.</a:t>
            </a:r>
          </a:p>
          <a:p>
            <a:r>
              <a:rPr lang="en-US" sz="2000" dirty="0"/>
              <a:t>Analysis - https://www.kaggle.com/saniyajaswani/2020-us-election-tweets-analysis</a:t>
            </a:r>
          </a:p>
        </p:txBody>
      </p:sp>
    </p:spTree>
    <p:extLst>
      <p:ext uri="{BB962C8B-B14F-4D97-AF65-F5344CB8AC3E}">
        <p14:creationId xmlns:p14="http://schemas.microsoft.com/office/powerpoint/2010/main" val="390344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521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Natural Language Processing</vt:lpstr>
      <vt:lpstr>TF - IDF</vt:lpstr>
      <vt:lpstr>TF – IDF example</vt:lpstr>
      <vt:lpstr>Sentiment Analysis</vt:lpstr>
      <vt:lpstr>PowerPoint Presentation</vt:lpstr>
      <vt:lpstr>PowerPoint Presentation</vt:lpstr>
      <vt:lpstr>Text Classification</vt:lpstr>
      <vt:lpstr>NETFLIX CASE Study </vt:lpstr>
      <vt:lpstr>US Election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Saniya Jaswani</dc:creator>
  <cp:lastModifiedBy>Saniya Jaswani</cp:lastModifiedBy>
  <cp:revision>11</cp:revision>
  <dcterms:created xsi:type="dcterms:W3CDTF">2021-04-02T15:27:43Z</dcterms:created>
  <dcterms:modified xsi:type="dcterms:W3CDTF">2021-04-03T04:50:06Z</dcterms:modified>
</cp:coreProperties>
</file>