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" initials="4" lastIdx="1" clrIdx="0">
    <p:extLst>
      <p:ext uri="{19B8F6BF-5375-455C-9EA6-DF929625EA0E}">
        <p15:presenceInfo xmlns:p15="http://schemas.microsoft.com/office/powerpoint/2012/main" userId="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>
        <p:scale>
          <a:sx n="80" d="100"/>
          <a:sy n="80" d="100"/>
        </p:scale>
        <p:origin x="-67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33E9-EED2-45FE-B4AE-FA1BF9E5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236E2-C32E-4E82-94B9-052FF4D0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418B-36DA-4488-8AB4-6651AAF9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99B4-EAC1-48AB-B770-0AD22B98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5294-2F26-4CA1-803D-1581A7D9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D57F-7363-40E7-8A85-B062C56A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E18F0-D015-471D-9427-79D7965D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D467-7A42-4131-B250-27BBAA98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07EC-6D22-43B5-8B47-337C068E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A30D-6977-4E0D-B8C5-D6FC151B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35D9-7A22-45F0-9BB7-5CBA6234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B58C-2312-4649-8EBE-33CED77A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431A6-B6E6-44F2-8B06-D0202DD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0212-EBDF-4C9F-A886-712FD3AE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EE0B-0884-463B-892F-2AFD8B29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EDE5-02E1-4EF2-B7C6-DBF3CC9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06F9-66DE-451D-8B44-17E3A818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7074-ED9A-4B9C-83AC-98D5E68A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028F-5CB6-4773-95E8-8298DAD4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413A-2A13-476A-A48E-B750FB8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598E-AE7A-4A78-9944-222A43F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8186-3D66-4683-988A-C60AE291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26EC-E3E4-460B-A034-6B1BB40F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4FB4-A396-44AE-9F11-DAC42EF1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F83B-8BD1-42F3-AF2C-4EFA598F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6888-3F65-4E75-8E03-9502741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F0F3-EA56-4852-81E4-3A2D20EB4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87ED8-E18E-4F5D-8703-F253AB87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47EE-EAA2-45D8-BFF6-A21B679B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E767-B1CF-4B14-953C-547001EF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6242A-24AD-4FBE-8A8B-27637665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340C-9F96-4884-B514-73E7CC50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8DCB-929C-449B-990F-56C32396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3F14F-9202-461D-9BE6-0A464D05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46A7E-A096-4D69-B97F-B61DE5A3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A8C30-D4B7-43CB-92B3-172540AE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22B44-4B14-47A4-8948-685DCDA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7353-6591-46D5-B91E-B26D8E0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346B5-B3C4-47B5-872F-083A3D09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D093-CCD1-411B-B3A4-68DD892B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D6AE-A04D-415A-AF54-94D1E80B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9BE8E-F7A4-4B0C-AB81-2A99DFCB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42F22-0A52-4DE4-8818-D5CA89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250FD-1901-478F-AB92-3A028E57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EDA48-F937-4152-B35D-ADC8758D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5B478-2289-4D53-972F-9699363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A847-3B24-446D-820E-49C3CF8E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707A-9EFF-46BA-A8F8-131608A5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61A1-7F7A-45FC-B836-20440F90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1A94-C728-45A8-86BC-3C202F2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2EC7A-E491-4487-94C0-B536323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4B69-7FB8-4D1D-8D75-136E1771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45D7-6CEB-42BA-B2FA-13A57E5F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25D4F-6C1F-4822-B2BE-D03D43A32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C5DF7-6F82-4428-8AC2-E07308BB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92E0-5358-4EAC-9C2B-4011875F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05CA-03E3-42B0-91B8-C25EE93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0C20-2CFE-4ED9-84AF-842FAF37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C1E-079E-4945-BC56-86662B9D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3814-7738-47C4-951E-51C43A98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3D23-D4A7-4A63-92C7-8259C5CB5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BB01-5C2D-4F0F-A2B6-F78CADC1391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148F-CEFC-4B1C-896B-2FA4F59AA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116B-C631-4DF9-B995-51CB0F937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FEE6-FF18-4BAB-B6B9-A85AAD8D2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F7E6-3D7C-4100-ACD3-31928A86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MS 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7C04-68F8-416E-BDBB-47FAFABE9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</a:t>
            </a:r>
            <a:r>
              <a:rPr lang="en-US" dirty="0">
                <a:latin typeface="Sitka Subheading" panose="02000505000000020004" pitchFamily="2" charset="0"/>
              </a:rPr>
              <a:t>STOCK REPORT</a:t>
            </a:r>
          </a:p>
        </p:txBody>
      </p:sp>
    </p:spTree>
    <p:extLst>
      <p:ext uri="{BB962C8B-B14F-4D97-AF65-F5344CB8AC3E}">
        <p14:creationId xmlns:p14="http://schemas.microsoft.com/office/powerpoint/2010/main" val="193556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614B-56A8-428E-8136-E98B0EC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2" y="361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anose="02000505000000020004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A767-6991-4DA6-9654-77D539BAE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19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This project is all about the stock report of “ELECTRO Pvt .Ltd”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This project is able to record all transactions such as purchase , sale, sales returns , purchase returns…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It have column chart, pivot table , pivot chart and an </a:t>
            </a:r>
            <a:r>
              <a:rPr lang="en-US" sz="2000" i="1" dirty="0" err="1">
                <a:latin typeface="Sitka Banner" panose="02000505000000020004" pitchFamily="2" charset="0"/>
              </a:rPr>
              <a:t>userform</a:t>
            </a:r>
            <a:r>
              <a:rPr lang="en-US" sz="2000" i="1" dirty="0">
                <a:latin typeface="Sitka Banner" panose="02000505000000020004" pitchFamily="2" charset="0"/>
              </a:rPr>
              <a:t>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Here used VBA macro and  several type of functions such as </a:t>
            </a:r>
            <a:r>
              <a:rPr lang="en-US" sz="2000" i="1" dirty="0" err="1">
                <a:latin typeface="Sitka Banner" panose="02000505000000020004" pitchFamily="2" charset="0"/>
              </a:rPr>
              <a:t>vlookup</a:t>
            </a:r>
            <a:r>
              <a:rPr lang="en-US" sz="2000" i="1" dirty="0">
                <a:latin typeface="Sitka Banner" panose="02000505000000020004" pitchFamily="2" charset="0"/>
              </a:rPr>
              <a:t> , </a:t>
            </a:r>
            <a:r>
              <a:rPr lang="en-US" sz="2000" i="1" dirty="0" err="1">
                <a:latin typeface="Sitka Banner" panose="02000505000000020004" pitchFamily="2" charset="0"/>
              </a:rPr>
              <a:t>sumif</a:t>
            </a:r>
            <a:r>
              <a:rPr lang="en-US" sz="2000" i="1" dirty="0">
                <a:latin typeface="Sitka Banner" panose="02000505000000020004" pitchFamily="2" charset="0"/>
              </a:rPr>
              <a:t> for </a:t>
            </a:r>
            <a:r>
              <a:rPr lang="en-US" sz="2000" i="1" dirty="0" err="1">
                <a:latin typeface="Sitka Banner" panose="02000505000000020004" pitchFamily="2" charset="0"/>
              </a:rPr>
              <a:t>analysing</a:t>
            </a:r>
            <a:r>
              <a:rPr lang="en-US" sz="2000" i="1" dirty="0">
                <a:latin typeface="Sitka Banner" panose="02000505000000020004" pitchFamily="2" charset="0"/>
              </a:rPr>
              <a:t> data</a:t>
            </a:r>
            <a:r>
              <a:rPr lang="en-US" sz="2000" dirty="0">
                <a:latin typeface="Sitka Banner" panose="02000505000000020004" pitchFamily="2" charset="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1607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01FE-10E6-41F5-9DA5-ACF67A7E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</a:rPr>
              <a:t>FRONT</a:t>
            </a:r>
            <a:r>
              <a:rPr lang="en-US" sz="3200" b="1" dirty="0"/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6FEA-E3E5-4ECD-9AF9-75376374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323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i="1" dirty="0">
                <a:latin typeface="Sitka Banner" panose="02000505000000020004" pitchFamily="2" charset="0"/>
              </a:rPr>
              <a:t>The front page of the project is designed including company name and logo.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i="1" dirty="0">
                <a:latin typeface="Sitka Banner" panose="02000505000000020004" pitchFamily="2" charset="0"/>
              </a:rPr>
              <a:t>The logo download from google and insert into the project.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i="1" dirty="0">
                <a:latin typeface="Sitka Banner" panose="02000505000000020004" pitchFamily="2" charset="0"/>
              </a:rPr>
              <a:t>This page have a button named “START”, linked with the dashboard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E765D-E439-4353-8860-8768C393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82" y="3258903"/>
            <a:ext cx="448640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4F1-1187-4393-BD4E-B82F87BC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4BBB-D76A-443F-B16F-8ECCFDD3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53"/>
            <a:ext cx="9964119" cy="3827323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The dashboard is a comprehensive analysis of the stock of the company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There is several buttons named purchase , sales , purchase returns , sales returns. These buttons are linked with their respective sheets.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It also include a table to record all transactions of company ,here used record macro.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There is a “RECEIPT” button to provide sales receipt to customers , it linked with an another sheet.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This page have a column chart showing stock status.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There is a table to identify the stock details such as price , stock status , </a:t>
            </a:r>
            <a:r>
              <a:rPr lang="en-US" sz="2000" i="1" dirty="0" err="1">
                <a:latin typeface="Sitka Banner" panose="02000505000000020004" pitchFamily="2" charset="0"/>
              </a:rPr>
              <a:t>etc</a:t>
            </a:r>
            <a:r>
              <a:rPr lang="en-US" sz="2000" i="1" dirty="0">
                <a:latin typeface="Sitka Banner" panose="02000505000000020004" pitchFamily="2" charset="0"/>
              </a:rPr>
              <a:t>….and  a button to give full details of stock it linked with another page.</a:t>
            </a:r>
          </a:p>
          <a:p>
            <a:pPr algn="just"/>
            <a:r>
              <a:rPr lang="en-US" sz="2000" i="1" dirty="0">
                <a:latin typeface="Sitka Banner" panose="02000505000000020004" pitchFamily="2" charset="0"/>
              </a:rPr>
              <a:t>Here insert a shape to identify top 10 items.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6EB44-329C-42AD-B2D1-6C157AFE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59" y="4064872"/>
            <a:ext cx="4083234" cy="22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6164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0"/>
              </a:schemeClr>
            </a:gs>
            <a:gs pos="89000">
              <a:schemeClr val="accent2">
                <a:lumMod val="40000"/>
                <a:lumOff val="6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5BC4-194F-442C-9418-3E2E4CCB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217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</a:rPr>
              <a:t>STOCK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A633-12EA-42BD-BE14-C978453F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tka Banner" panose="02000505000000020004" pitchFamily="2" charset="0"/>
              </a:rPr>
              <a:t>This page  shows all details about stock such as item id, item name , qty , stock status </a:t>
            </a:r>
            <a:r>
              <a:rPr lang="en-US" sz="2000" dirty="0" err="1">
                <a:latin typeface="Sitka Banner" panose="02000505000000020004" pitchFamily="2" charset="0"/>
              </a:rPr>
              <a:t>etc</a:t>
            </a:r>
            <a:r>
              <a:rPr lang="en-US" sz="2000" dirty="0">
                <a:latin typeface="Sitka Banner" panose="02000505000000020004" pitchFamily="2" charset="0"/>
              </a:rPr>
              <a:t>…</a:t>
            </a:r>
          </a:p>
          <a:p>
            <a:r>
              <a:rPr lang="en-US" sz="2000" dirty="0">
                <a:latin typeface="Sitka Banner" panose="02000505000000020004" pitchFamily="2" charset="0"/>
              </a:rPr>
              <a:t>Here used </a:t>
            </a:r>
            <a:r>
              <a:rPr lang="en-US" sz="2000" dirty="0" err="1">
                <a:latin typeface="Sitka Banner" panose="02000505000000020004" pitchFamily="2" charset="0"/>
              </a:rPr>
              <a:t>sumif</a:t>
            </a:r>
            <a:r>
              <a:rPr lang="en-US" sz="2000" dirty="0">
                <a:latin typeface="Sitka Banner" panose="02000505000000020004" pitchFamily="2" charset="0"/>
              </a:rPr>
              <a:t> function for quantity management.</a:t>
            </a:r>
          </a:p>
          <a:p>
            <a:r>
              <a:rPr lang="en-US" sz="2000" dirty="0">
                <a:latin typeface="Sitka Banner" panose="02000505000000020004" pitchFamily="2" charset="0"/>
              </a:rPr>
              <a:t>There is a button for add more items into stock master. It reveals an </a:t>
            </a:r>
            <a:r>
              <a:rPr lang="en-US" sz="2000" dirty="0" err="1">
                <a:latin typeface="Sitka Banner" panose="02000505000000020004" pitchFamily="2" charset="0"/>
              </a:rPr>
              <a:t>userform</a:t>
            </a:r>
            <a:r>
              <a:rPr lang="en-US" sz="2000" dirty="0">
                <a:latin typeface="Sitka Banner" panose="02000505000000020004" pitchFamily="2" charset="0"/>
              </a:rPr>
              <a:t> to add more items.</a:t>
            </a:r>
          </a:p>
          <a:p>
            <a:r>
              <a:rPr lang="en-US" sz="2000" dirty="0" err="1">
                <a:latin typeface="Sitka Banner" panose="02000505000000020004" pitchFamily="2" charset="0"/>
              </a:rPr>
              <a:t>Userform</a:t>
            </a:r>
            <a:r>
              <a:rPr lang="en-US" sz="2000" dirty="0">
                <a:latin typeface="Sitka Banner" panose="02000505000000020004" pitchFamily="2" charset="0"/>
              </a:rPr>
              <a:t> have ADD button to add items and CLEAR button to clear entered data.</a:t>
            </a:r>
          </a:p>
          <a:p>
            <a:r>
              <a:rPr lang="en-US" sz="2000" dirty="0">
                <a:latin typeface="Sitka Banner" panose="02000505000000020004" pitchFamily="2" charset="0"/>
              </a:rPr>
              <a:t>There is a “HOME” button for back to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28734-6168-4E29-846B-5E44BEB9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5" y="4110037"/>
            <a:ext cx="4293032" cy="258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2883A-4F54-4E42-B204-1647161DE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6050"/>
            <a:ext cx="2943636" cy="2657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2ED1E-3DCE-4F52-AD81-58CC8DE5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76" y="6492875"/>
            <a:ext cx="791699" cy="1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5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306EB-EB72-47CF-9EC1-EDA46093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" y="944820"/>
            <a:ext cx="4960876" cy="2791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64162-047C-479C-B2AE-062B4827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13" y="1068663"/>
            <a:ext cx="5296639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67A3E-4309-41BD-AC0D-14238C66C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" y="4045259"/>
            <a:ext cx="4772691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E1178-0F4E-44F4-A6B8-D39AB8C92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13" y="4179387"/>
            <a:ext cx="5296639" cy="19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235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7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F8FA-EF3D-4D0E-BC51-8DF9447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  <a:cs typeface="Times New Roman" panose="02020603050405020304" pitchFamily="18" charset="0"/>
              </a:rPr>
              <a:t>RECEIPTS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50F7-48F0-4CF9-9063-45C6A82B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shows the receipts of transactions.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349AD-1F61-4166-A6C9-BCFD7723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56" y="2568053"/>
            <a:ext cx="291505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87F4-4F5D-4ABC-80B7-4DA6542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Banner" panose="02000505000000020004" pitchFamily="2" charset="0"/>
              </a:rPr>
              <a:t>TERMINAL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7A61-D8D0-4519-B325-289B6C84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tka Banner" panose="02000505000000020004" pitchFamily="2" charset="0"/>
              </a:rPr>
              <a:t>The terminal page shows the top 10 items of the company by using pivot table and pivot chart.</a:t>
            </a:r>
          </a:p>
          <a:p>
            <a:r>
              <a:rPr lang="en-US" sz="2000" dirty="0">
                <a:latin typeface="Sitka Banner" panose="02000505000000020004" pitchFamily="2" charset="0"/>
              </a:rPr>
              <a:t>here also have date based details by insert slicer.</a:t>
            </a:r>
          </a:p>
          <a:p>
            <a:r>
              <a:rPr lang="en-US" sz="2000" dirty="0">
                <a:latin typeface="Sitka Banner" panose="02000505000000020004" pitchFamily="2" charset="0"/>
              </a:rPr>
              <a:t>There is a button “HOME” for back to dashboard.</a:t>
            </a:r>
          </a:p>
          <a:p>
            <a:pPr marL="0" indent="0">
              <a:buNone/>
            </a:pPr>
            <a:endParaRPr lang="en-US" sz="2000" dirty="0">
              <a:latin typeface="Sitka Banner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B84F-2334-48A2-8727-D5E5F36B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9" y="3092116"/>
            <a:ext cx="6365725" cy="30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2A40-F72A-467E-B9E8-10E12444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ngravers MT" panose="02090707080505020304" pitchFamily="18" charset="0"/>
              </a:rPr>
              <a:t>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2CD1F-DE30-4D10-8545-386524C75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32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Engravers MT</vt:lpstr>
      <vt:lpstr>Sitka Banner</vt:lpstr>
      <vt:lpstr>Sitka Subheading</vt:lpstr>
      <vt:lpstr>Wingdings</vt:lpstr>
      <vt:lpstr>Office Theme</vt:lpstr>
      <vt:lpstr>MS Excel PROJECT</vt:lpstr>
      <vt:lpstr>INTRODUCTION</vt:lpstr>
      <vt:lpstr>FRONT PAGE</vt:lpstr>
      <vt:lpstr>DASHBOARD</vt:lpstr>
      <vt:lpstr>STOCK DETAILS</vt:lpstr>
      <vt:lpstr>PowerPoint Presentation</vt:lpstr>
      <vt:lpstr>RECEIPTS</vt:lpstr>
      <vt:lpstr>TERMINAL PAGE</vt:lpstr>
      <vt:lpstr>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PROJECT</dc:title>
  <dc:creator>4</dc:creator>
  <cp:lastModifiedBy>4</cp:lastModifiedBy>
  <cp:revision>9</cp:revision>
  <dcterms:created xsi:type="dcterms:W3CDTF">2024-08-06T17:23:16Z</dcterms:created>
  <dcterms:modified xsi:type="dcterms:W3CDTF">2024-08-09T16:58:11Z</dcterms:modified>
</cp:coreProperties>
</file>