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83" autoAdjust="0"/>
  </p:normalViewPr>
  <p:slideViewPr>
    <p:cSldViewPr snapToGrid="0">
      <p:cViewPr>
        <p:scale>
          <a:sx n="62" d="100"/>
          <a:sy n="62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98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1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5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95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1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8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2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6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1B9783-BDFF-459F-9D94-D01B7D35071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E481352-6961-43FB-A397-12436AD1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2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 smtClean="0"/>
              <a:t>AI </a:t>
            </a:r>
            <a:r>
              <a:rPr lang="en-US" sz="4800" b="1" dirty="0" err="1" smtClean="0"/>
              <a:t>Chatbot</a:t>
            </a:r>
            <a:r>
              <a:rPr lang="en-US" sz="4800" b="1" dirty="0" smtClean="0"/>
              <a:t> for Recipe    Suggestions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Presented by: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ARSHIA NOONARI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AWANTIKA KHATRI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SANIYA KUMARI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3" y="1448657"/>
            <a:ext cx="9905998" cy="43425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b="1" dirty="0" smtClean="0"/>
              <a:t>recipes = {</a:t>
            </a:r>
          </a:p>
          <a:p>
            <a:pPr marL="0" indent="0">
              <a:buNone/>
            </a:pPr>
            <a:r>
              <a:rPr lang="en-US" sz="2900" b="1" dirty="0" smtClean="0"/>
              <a:t>    "pasta": {</a:t>
            </a:r>
          </a:p>
          <a:p>
            <a:pPr marL="0" indent="0">
              <a:buNone/>
            </a:pPr>
            <a:r>
              <a:rPr lang="en-US" sz="2900" b="1" dirty="0" smtClean="0"/>
              <a:t>        "ingredients": ["pasta", "tomato", "garlic", "olive oil"],</a:t>
            </a:r>
          </a:p>
          <a:p>
            <a:pPr marL="0" indent="0">
              <a:buNone/>
            </a:pPr>
            <a:r>
              <a:rPr lang="en-US" sz="2900" b="1" dirty="0" smtClean="0"/>
              <a:t>        "instructions": "Boil pasta. Cook tomato and garlic in olive oil. Mix and serve."</a:t>
            </a:r>
          </a:p>
          <a:p>
            <a:pPr marL="0" indent="0">
              <a:buNone/>
            </a:pPr>
            <a:r>
              <a:rPr lang="en-US" sz="2900" b="1" dirty="0" smtClean="0"/>
              <a:t>    },</a:t>
            </a:r>
          </a:p>
          <a:p>
            <a:pPr marL="0" indent="0">
              <a:buNone/>
            </a:pPr>
            <a:r>
              <a:rPr lang="en-US" sz="2900" b="1" dirty="0" smtClean="0"/>
              <a:t>    "</a:t>
            </a:r>
            <a:r>
              <a:rPr lang="en-US" sz="2900" b="1" dirty="0" err="1" smtClean="0"/>
              <a:t>omelette</a:t>
            </a:r>
            <a:r>
              <a:rPr lang="en-US" sz="2900" b="1" dirty="0" smtClean="0"/>
              <a:t>": {</a:t>
            </a:r>
          </a:p>
          <a:p>
            <a:pPr marL="0" indent="0">
              <a:buNone/>
            </a:pPr>
            <a:r>
              <a:rPr lang="en-US" sz="2900" b="1" dirty="0" smtClean="0"/>
              <a:t>        "ingredients": ["eggs", "salt", "pepper", "butter"],</a:t>
            </a:r>
          </a:p>
          <a:p>
            <a:pPr marL="0" indent="0">
              <a:buNone/>
            </a:pPr>
            <a:r>
              <a:rPr lang="en-US" sz="2900" b="1" dirty="0" smtClean="0"/>
              <a:t>        "instructions": "Beat eggs. Cook in butter. Add salt and pepper."</a:t>
            </a:r>
          </a:p>
          <a:p>
            <a:pPr marL="0" indent="0">
              <a:buNone/>
            </a:pPr>
            <a:r>
              <a:rPr lang="en-US" sz="2900" b="1" dirty="0" smtClean="0"/>
              <a:t>    },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9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31" y="308566"/>
            <a:ext cx="11029180" cy="1818186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200" dirty="0" smtClean="0"/>
              <a:t>“</a:t>
            </a:r>
            <a:r>
              <a:rPr lang="en-US" sz="2200" b="1" dirty="0" smtClean="0"/>
              <a:t>salad": {</a:t>
            </a:r>
            <a:br>
              <a:rPr lang="en-US" sz="2200" b="1" dirty="0" smtClean="0"/>
            </a:br>
            <a:r>
              <a:rPr lang="en-US" sz="2200" b="1" dirty="0" smtClean="0"/>
              <a:t>        "ingredients": ["lettuce", "tomato", "cucumber", "olive oil"],</a:t>
            </a:r>
            <a:br>
              <a:rPr lang="en-US" sz="2200" b="1" dirty="0" smtClean="0"/>
            </a:br>
            <a:r>
              <a:rPr lang="en-US" sz="2200" b="1" dirty="0" smtClean="0"/>
              <a:t>        "instructions": "Chop vegetables. Add olive oil. Mix well.“ </a:t>
            </a:r>
            <a:br>
              <a:rPr lang="en-US" sz="2200" b="1" dirty="0" smtClean="0"/>
            </a:br>
            <a:r>
              <a:rPr lang="en-US" sz="2200" b="1" dirty="0" smtClean="0"/>
              <a:t>},</a:t>
            </a:r>
            <a:br>
              <a:rPr lang="en-US" sz="2200" b="1" dirty="0" smtClean="0"/>
            </a:b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23" y="1894787"/>
            <a:ext cx="10712777" cy="4282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rice</a:t>
            </a:r>
            <a:r>
              <a:rPr lang="en-US" b="1" dirty="0"/>
              <a:t>": {</a:t>
            </a:r>
          </a:p>
          <a:p>
            <a:pPr marL="0" indent="0">
              <a:buNone/>
            </a:pPr>
            <a:r>
              <a:rPr lang="en-US" b="1" dirty="0"/>
              <a:t>        "ingredients": ["rice", "water", "salt"],</a:t>
            </a:r>
          </a:p>
          <a:p>
            <a:pPr marL="0" indent="0">
              <a:buNone/>
            </a:pPr>
            <a:r>
              <a:rPr lang="en-US" b="1" dirty="0"/>
              <a:t>        "instructions": "Boil water, add rice and salt, cook until done."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},</a:t>
            </a:r>
          </a:p>
          <a:p>
            <a:pPr marL="0" indent="0">
              <a:buNone/>
            </a:pPr>
            <a:r>
              <a:rPr lang="en-US" b="1" dirty="0" smtClean="0"/>
              <a:t>"sandwich": {</a:t>
            </a:r>
          </a:p>
          <a:p>
            <a:pPr marL="0" indent="0">
              <a:buNone/>
            </a:pPr>
            <a:r>
              <a:rPr lang="en-US" b="1" dirty="0" smtClean="0"/>
              <a:t>        "ingredients": ["bread", "cheese", "tomato", "lettuce", "mayonnaise"],</a:t>
            </a:r>
          </a:p>
          <a:p>
            <a:pPr marL="0" indent="0">
              <a:buNone/>
            </a:pPr>
            <a:r>
              <a:rPr lang="en-US" b="1" dirty="0" smtClean="0"/>
              <a:t>        "instructions": "Place cheese, tomato, and lettuce between slices of bread. Add mayonnaise."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"fried rice": {</a:t>
            </a:r>
            <a:br>
              <a:rPr lang="en-US" sz="2400" b="1" dirty="0" smtClean="0"/>
            </a:br>
            <a:r>
              <a:rPr lang="en-US" sz="2400" b="1" dirty="0" smtClean="0"/>
              <a:t>        "ingredients": ["rice", "egg", "carrot", "peas", "soy sauce"],</a:t>
            </a:r>
            <a:br>
              <a:rPr lang="en-US" sz="2400" b="1" dirty="0" smtClean="0"/>
            </a:br>
            <a:r>
              <a:rPr lang="en-US" sz="2400" b="1" dirty="0" smtClean="0"/>
              <a:t>        "instructions": "Cook rice. Stir-fry with veggies, egg, and soy sauce."</a:t>
            </a:r>
            <a:br>
              <a:rPr lang="en-US" sz="2400" b="1" dirty="0" smtClean="0"/>
            </a:br>
            <a:r>
              <a:rPr lang="en-US" sz="2400" b="1" dirty="0" smtClean="0"/>
              <a:t>    },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 "pancakes": {</a:t>
            </a:r>
          </a:p>
          <a:p>
            <a:pPr marL="0" indent="0">
              <a:buNone/>
            </a:pPr>
            <a:r>
              <a:rPr lang="en-US" b="1" dirty="0" smtClean="0"/>
              <a:t>        "ingredients": ["flour", "milk", "egg", "sugar", "butter"],</a:t>
            </a:r>
          </a:p>
          <a:p>
            <a:pPr marL="0" indent="0">
              <a:buNone/>
            </a:pPr>
            <a:r>
              <a:rPr lang="en-US" b="1" dirty="0" smtClean="0"/>
              <a:t>        "instructions": "Mix ingredients. Cook batter on a pan with butter."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</a:p>
          <a:p>
            <a:pPr marL="0" indent="0">
              <a:buNone/>
            </a:pPr>
            <a:r>
              <a:rPr lang="en-US" b="1" dirty="0" smtClean="0"/>
              <a:t>    "noodles": {</a:t>
            </a:r>
          </a:p>
          <a:p>
            <a:pPr marL="0" indent="0">
              <a:buNone/>
            </a:pPr>
            <a:r>
              <a:rPr lang="en-US" b="1" dirty="0" smtClean="0"/>
              <a:t>        "ingredients": ["noodles", "soy sauce", "garlic", "vegetables"],</a:t>
            </a:r>
          </a:p>
          <a:p>
            <a:pPr marL="0" indent="0">
              <a:buNone/>
            </a:pPr>
            <a:r>
              <a:rPr lang="en-US" b="1" dirty="0" smtClean="0"/>
              <a:t>        "instructions": "Boil noodles. Stir-fry with garlic, vegetables, and soy sauce."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"chicken curry": {</a:t>
            </a:r>
            <a:br>
              <a:rPr lang="en-US" sz="2000" b="1" dirty="0" smtClean="0"/>
            </a:br>
            <a:r>
              <a:rPr lang="en-US" sz="2000" b="1" dirty="0" smtClean="0"/>
              <a:t>        "ingredients": ["chicken", "onion", "garlic", "tomato", "spices"],</a:t>
            </a:r>
            <a:br>
              <a:rPr lang="en-US" sz="2000" b="1" dirty="0" smtClean="0"/>
            </a:br>
            <a:r>
              <a:rPr lang="en-US" sz="2000" b="1" dirty="0" smtClean="0"/>
              <a:t>        "instructions": "Cook onion, garlic, and tomato with spices. Add chicken and simmer."</a:t>
            </a:r>
            <a:br>
              <a:rPr lang="en-US" sz="2000" b="1" dirty="0" smtClean="0"/>
            </a:br>
            <a:r>
              <a:rPr lang="en-US" sz="2000" b="1" dirty="0" smtClean="0"/>
              <a:t>    },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"banana smoothie": {</a:t>
            </a:r>
          </a:p>
          <a:p>
            <a:pPr marL="0" indent="0">
              <a:buNone/>
            </a:pPr>
            <a:r>
              <a:rPr lang="en-US" b="1" dirty="0" smtClean="0"/>
              <a:t>        "ingredients": ["banana", "milk", "honey"],</a:t>
            </a:r>
          </a:p>
          <a:p>
            <a:pPr marL="0" indent="0">
              <a:buNone/>
            </a:pPr>
            <a:r>
              <a:rPr lang="en-US" b="1" dirty="0" smtClean="0"/>
              <a:t>        "instructions": "Blend banana with milk and honey. Serve chilled."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</a:p>
          <a:p>
            <a:pPr marL="0" indent="0">
              <a:buNone/>
            </a:pPr>
            <a:r>
              <a:rPr lang="en-US" b="1" dirty="0" smtClean="0"/>
              <a:t>    "burger": {</a:t>
            </a:r>
          </a:p>
          <a:p>
            <a:pPr marL="0" indent="0">
              <a:buNone/>
            </a:pPr>
            <a:r>
              <a:rPr lang="en-US" b="1" dirty="0" smtClean="0"/>
              <a:t>        "ingredients": ["bun", "patty", "lettuce", "tomato", "cheese"],</a:t>
            </a:r>
          </a:p>
          <a:p>
            <a:pPr marL="0" indent="0">
              <a:buNone/>
            </a:pPr>
            <a:r>
              <a:rPr lang="en-US" b="1" dirty="0" smtClean="0"/>
              <a:t>        "instructions": "Grill patty. Assemble with bun, cheese, and vegetables."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28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200" b="1" dirty="0" smtClean="0"/>
              <a:t>"soup": {</a:t>
            </a:r>
            <a:br>
              <a:rPr lang="en-US" sz="2200" b="1" dirty="0" smtClean="0"/>
            </a:br>
            <a:r>
              <a:rPr lang="en-US" sz="2200" b="1" dirty="0" smtClean="0"/>
              <a:t>        "ingredients": ["water", "vegetables", "salt", "pepper"],</a:t>
            </a:r>
            <a:br>
              <a:rPr lang="en-US" sz="2200" b="1" dirty="0" smtClean="0"/>
            </a:br>
            <a:r>
              <a:rPr lang="en-US" sz="2200" b="1" dirty="0" smtClean="0"/>
              <a:t>        "instructions": "Boil vegetables in water with salt and pepper."</a:t>
            </a:r>
            <a:br>
              <a:rPr lang="en-US" sz="2200" b="1" dirty="0" smtClean="0"/>
            </a:br>
            <a:r>
              <a:rPr lang="en-US" sz="2200" b="1" dirty="0" smtClean="0"/>
              <a:t>    },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"pizza": {</a:t>
            </a:r>
          </a:p>
          <a:p>
            <a:pPr marL="0" indent="0">
              <a:buNone/>
            </a:pPr>
            <a:r>
              <a:rPr lang="en-US" b="1" dirty="0" smtClean="0"/>
              <a:t>        "ingredients": ["pizza base", "cheese", "tomato sauce", "toppings"],</a:t>
            </a:r>
          </a:p>
          <a:p>
            <a:pPr marL="0" indent="0">
              <a:buNone/>
            </a:pPr>
            <a:r>
              <a:rPr lang="en-US" b="1" dirty="0" smtClean="0"/>
              <a:t>        "instructions": "Spread sauce on base. Add toppings and cheese. Bake until golden."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</a:p>
          <a:p>
            <a:pPr marL="0" indent="0">
              <a:buNone/>
            </a:pPr>
            <a:r>
              <a:rPr lang="en-US" b="1" dirty="0" smtClean="0"/>
              <a:t>    "dal": {</a:t>
            </a:r>
          </a:p>
          <a:p>
            <a:pPr marL="0" indent="0">
              <a:buNone/>
            </a:pPr>
            <a:r>
              <a:rPr lang="en-US" b="1" dirty="0" smtClean="0"/>
              <a:t>        "ingredients": ["lentils", "water", "turmeric", "salt", "ghee"],</a:t>
            </a:r>
          </a:p>
          <a:p>
            <a:pPr marL="0" indent="0">
              <a:buNone/>
            </a:pPr>
            <a:r>
              <a:rPr lang="en-US" b="1" dirty="0" smtClean="0"/>
              <a:t>        "instructions": "Boil lentils with turmeric and salt. Add ghee for flavor."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48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"roti": {</a:t>
            </a:r>
            <a:br>
              <a:rPr lang="en-US" sz="2000" b="1" dirty="0" smtClean="0"/>
            </a:br>
            <a:r>
              <a:rPr lang="en-US" sz="2000" b="1" dirty="0" smtClean="0"/>
              <a:t>        "ingredients": ["flour", "water", "salt"],</a:t>
            </a:r>
            <a:br>
              <a:rPr lang="en-US" sz="2000" b="1" dirty="0" smtClean="0"/>
            </a:br>
            <a:r>
              <a:rPr lang="en-US" sz="2000" b="1" dirty="0" smtClean="0"/>
              <a:t>        "instructions": "Knead dough, roll flat, cook on hot pan until golden."</a:t>
            </a:r>
            <a:br>
              <a:rPr lang="en-US" sz="2000" b="1" dirty="0" smtClean="0"/>
            </a:br>
            <a:r>
              <a:rPr lang="en-US" sz="2000" b="1" dirty="0" smtClean="0"/>
              <a:t>    },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397" y="2615629"/>
            <a:ext cx="9905998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b="1" dirty="0" err="1" smtClean="0"/>
              <a:t>idli</a:t>
            </a:r>
            <a:r>
              <a:rPr lang="en-US" b="1" dirty="0" smtClean="0"/>
              <a:t>": {</a:t>
            </a:r>
          </a:p>
          <a:p>
            <a:pPr marL="0" indent="0">
              <a:buNone/>
            </a:pPr>
            <a:r>
              <a:rPr lang="en-US" b="1" dirty="0" smtClean="0"/>
              <a:t>        "ingredients": ["rice", "</a:t>
            </a:r>
            <a:r>
              <a:rPr lang="en-US" b="1" dirty="0" err="1" smtClean="0"/>
              <a:t>urad</a:t>
            </a:r>
            <a:r>
              <a:rPr lang="en-US" b="1" dirty="0" smtClean="0"/>
              <a:t> dal", "salt"],</a:t>
            </a:r>
          </a:p>
          <a:p>
            <a:pPr marL="0" indent="0">
              <a:buNone/>
            </a:pPr>
            <a:r>
              <a:rPr lang="en-US" b="1" dirty="0" smtClean="0"/>
              <a:t>        "instructions": "Grind rice and dal. Ferment, then steam the batter in molds."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</a:p>
          <a:p>
            <a:pPr marL="0" indent="0">
              <a:buNone/>
            </a:pPr>
            <a:r>
              <a:rPr lang="en-US" b="1" dirty="0" smtClean="0"/>
              <a:t>    "</a:t>
            </a:r>
            <a:r>
              <a:rPr lang="en-US" b="1" dirty="0" err="1" smtClean="0"/>
              <a:t>dosa</a:t>
            </a:r>
            <a:r>
              <a:rPr lang="en-US" b="1" dirty="0" smtClean="0"/>
              <a:t>": {</a:t>
            </a:r>
          </a:p>
          <a:p>
            <a:pPr marL="0" indent="0">
              <a:buNone/>
            </a:pPr>
            <a:r>
              <a:rPr lang="en-US" b="1" dirty="0" smtClean="0"/>
              <a:t>        "ingredients": ["rice", "</a:t>
            </a:r>
            <a:r>
              <a:rPr lang="en-US" b="1" dirty="0" err="1" smtClean="0"/>
              <a:t>urad</a:t>
            </a:r>
            <a:r>
              <a:rPr lang="en-US" b="1" dirty="0" smtClean="0"/>
              <a:t> dal", "oil"],</a:t>
            </a:r>
          </a:p>
          <a:p>
            <a:pPr marL="0" indent="0">
              <a:buNone/>
            </a:pPr>
            <a:r>
              <a:rPr lang="en-US" b="1" dirty="0" smtClean="0"/>
              <a:t>        "instructions": "Grind, ferment batter. Spread on pan with oil. Cook till crispy."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67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901" y="609600"/>
            <a:ext cx="8678101" cy="13208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"biryani": {</a:t>
            </a:r>
            <a:br>
              <a:rPr lang="en-US" sz="2000" b="1" dirty="0" smtClean="0"/>
            </a:br>
            <a:r>
              <a:rPr lang="en-US" sz="2000" b="1" dirty="0" smtClean="0"/>
              <a:t>        "ingredients": ["rice", "chicken", "yogurt", "spices", "onion"],</a:t>
            </a:r>
            <a:br>
              <a:rPr lang="en-US" sz="2000" b="1" dirty="0" smtClean="0"/>
            </a:br>
            <a:r>
              <a:rPr lang="en-US" sz="2000" b="1" dirty="0" smtClean="0"/>
              <a:t>        "instructions": "Layer cooked rice with marinated chicken. Steam together."</a:t>
            </a:r>
            <a:br>
              <a:rPr lang="en-US" sz="2000" b="1" dirty="0" smtClean="0"/>
            </a:br>
            <a:r>
              <a:rPr lang="en-US" sz="2000" b="1" dirty="0" smtClean="0"/>
              <a:t>    },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"</a:t>
            </a:r>
            <a:r>
              <a:rPr lang="en-US" b="1" dirty="0" smtClean="0"/>
              <a:t>kheer": {</a:t>
            </a:r>
          </a:p>
          <a:p>
            <a:pPr marL="0" indent="0">
              <a:buNone/>
            </a:pPr>
            <a:r>
              <a:rPr lang="en-US" b="1" dirty="0" smtClean="0"/>
              <a:t>        "ingredients": ["milk", "rice", "sugar", "cardamom", "nuts"],</a:t>
            </a:r>
          </a:p>
          <a:p>
            <a:pPr marL="0" indent="0">
              <a:buNone/>
            </a:pPr>
            <a:r>
              <a:rPr lang="en-US" b="1" dirty="0" smtClean="0"/>
              <a:t>        "instructions": "Boil rice in milk. Add sugar and cardamom. Garnish with nuts."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</a:p>
          <a:p>
            <a:pPr marL="0" indent="0">
              <a:buNone/>
            </a:pPr>
            <a:r>
              <a:rPr lang="en-US" b="1" dirty="0" smtClean="0"/>
              <a:t>    "cutlet": {</a:t>
            </a:r>
          </a:p>
          <a:p>
            <a:pPr marL="0" indent="0">
              <a:buNone/>
            </a:pPr>
            <a:r>
              <a:rPr lang="en-US" b="1" dirty="0" smtClean="0"/>
              <a:t>        "ingredients": ["potato", "vegetables", "bread crumbs", "spices"],</a:t>
            </a:r>
          </a:p>
          <a:p>
            <a:pPr marL="0" indent="0">
              <a:buNone/>
            </a:pPr>
            <a:r>
              <a:rPr lang="en-US" b="1" dirty="0" smtClean="0"/>
              <a:t>        "instructions": "Mash veggies. Shape and coat with crumbs. Fry until golden."</a:t>
            </a:r>
          </a:p>
          <a:p>
            <a:pPr marL="0" indent="0">
              <a:buNone/>
            </a:pPr>
            <a:r>
              <a:rPr lang="en-US" b="1" dirty="0" smtClean="0"/>
              <a:t>    },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4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241" y="496584"/>
            <a:ext cx="8647278" cy="1321941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"</a:t>
            </a:r>
            <a:r>
              <a:rPr lang="en-US" sz="2000" b="1" dirty="0" err="1" smtClean="0"/>
              <a:t>poha</a:t>
            </a:r>
            <a:r>
              <a:rPr lang="en-US" sz="2000" b="1" dirty="0" smtClean="0"/>
              <a:t>": {</a:t>
            </a:r>
            <a:br>
              <a:rPr lang="en-US" sz="2000" b="1" dirty="0" smtClean="0"/>
            </a:br>
            <a:r>
              <a:rPr lang="en-US" sz="2000" b="1" dirty="0" smtClean="0"/>
              <a:t>        "ingredients": ["flattened rice", "onion", "mustard seeds", "turmeric", "lemon"],</a:t>
            </a:r>
            <a:br>
              <a:rPr lang="en-US" sz="2000" b="1" dirty="0" smtClean="0"/>
            </a:br>
            <a:r>
              <a:rPr lang="en-US" sz="2000" b="1" dirty="0" smtClean="0"/>
              <a:t>        "instructions": "Soak </a:t>
            </a:r>
            <a:r>
              <a:rPr lang="en-US" sz="2000" b="1" dirty="0" err="1" smtClean="0"/>
              <a:t>poha</a:t>
            </a:r>
            <a:r>
              <a:rPr lang="en-US" sz="2000" b="1" dirty="0" smtClean="0"/>
              <a:t>. Fry with spices and onion. Add lemon juice."</a:t>
            </a:r>
            <a:br>
              <a:rPr lang="en-US" sz="2000" b="1" dirty="0" smtClean="0"/>
            </a:br>
            <a:r>
              <a:rPr lang="en-US" sz="2000" b="1" dirty="0" smtClean="0"/>
              <a:t>    },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sz="2100" b="1" dirty="0" err="1" smtClean="0"/>
              <a:t>upma</a:t>
            </a:r>
            <a:r>
              <a:rPr lang="en-US" sz="2100" b="1" dirty="0" smtClean="0"/>
              <a:t>": {</a:t>
            </a:r>
          </a:p>
          <a:p>
            <a:pPr marL="0" indent="0">
              <a:buNone/>
            </a:pPr>
            <a:r>
              <a:rPr lang="en-US" sz="2100" b="1" dirty="0" smtClean="0"/>
              <a:t>        "ingredients": ["semolina", "vegetables", "mustard seeds", "curry leaves"],</a:t>
            </a:r>
          </a:p>
          <a:p>
            <a:pPr marL="0" indent="0">
              <a:buNone/>
            </a:pPr>
            <a:r>
              <a:rPr lang="en-US" sz="2100" b="1" dirty="0" smtClean="0"/>
              <a:t>        "instructions": "Roast semolina. Cook with fried veggies and spices."</a:t>
            </a:r>
          </a:p>
          <a:p>
            <a:pPr marL="0" indent="0">
              <a:buNone/>
            </a:pPr>
            <a:r>
              <a:rPr lang="en-US" sz="2100" b="1" dirty="0" smtClean="0"/>
              <a:t>    },</a:t>
            </a:r>
          </a:p>
          <a:p>
            <a:pPr marL="0" indent="0">
              <a:buNone/>
            </a:pPr>
            <a:r>
              <a:rPr lang="en-US" sz="2100" b="1" dirty="0" smtClean="0"/>
              <a:t>    "</a:t>
            </a:r>
            <a:r>
              <a:rPr lang="en-US" sz="2100" b="1" dirty="0" err="1" smtClean="0"/>
              <a:t>chapati</a:t>
            </a:r>
            <a:r>
              <a:rPr lang="en-US" sz="2100" b="1" dirty="0" smtClean="0"/>
              <a:t>": {</a:t>
            </a:r>
          </a:p>
          <a:p>
            <a:pPr marL="0" indent="0">
              <a:buNone/>
            </a:pPr>
            <a:r>
              <a:rPr lang="en-US" sz="2100" b="1" dirty="0" smtClean="0"/>
              <a:t>        "ingredients": ["flour", "water", "salt"],</a:t>
            </a:r>
          </a:p>
          <a:p>
            <a:pPr marL="0" indent="0">
              <a:buNone/>
            </a:pPr>
            <a:r>
              <a:rPr lang="en-US" sz="2100" b="1" dirty="0" smtClean="0"/>
              <a:t>        "instructions": "Knead dough, roll into circles, and cook on </a:t>
            </a:r>
            <a:r>
              <a:rPr lang="en-US" sz="2100" b="1" dirty="0" err="1" smtClean="0"/>
              <a:t>tawa</a:t>
            </a:r>
            <a:r>
              <a:rPr lang="en-US" sz="2100" b="1" dirty="0" smtClean="0"/>
              <a:t>."</a:t>
            </a:r>
          </a:p>
          <a:p>
            <a:pPr marL="0" indent="0">
              <a:buNone/>
            </a:pPr>
            <a:r>
              <a:rPr lang="en-US" sz="2100" b="1" dirty="0" smtClean="0"/>
              <a:t>    },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5079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2200" b="1" dirty="0" smtClean="0"/>
              <a:t>"paneer curry": {</a:t>
            </a:r>
            <a:br>
              <a:rPr lang="en-US" sz="2200" b="1" dirty="0" smtClean="0"/>
            </a:br>
            <a:r>
              <a:rPr lang="en-US" sz="2200" b="1" dirty="0" smtClean="0"/>
              <a:t>        "ingredients": ["paneer", "tomato", "onion", "spices", "cream"],</a:t>
            </a:r>
            <a:br>
              <a:rPr lang="en-US" sz="2200" b="1" dirty="0" smtClean="0"/>
            </a:br>
            <a:r>
              <a:rPr lang="en-US" sz="2200" b="1" dirty="0" smtClean="0"/>
              <a:t>        "instructions": "Cook onion and tomato with spices. Add paneer and cream."</a:t>
            </a:r>
            <a:br>
              <a:rPr lang="en-US" sz="2200" b="1" dirty="0" smtClean="0"/>
            </a:br>
            <a:r>
              <a:rPr lang="en-US" sz="2200" b="1" dirty="0" smtClean="0"/>
              <a:t>    },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"</a:t>
            </a:r>
            <a:r>
              <a:rPr lang="en-US" sz="8000" b="1" dirty="0" err="1" smtClean="0"/>
              <a:t>lassi</a:t>
            </a:r>
            <a:r>
              <a:rPr lang="en-US" sz="8000" b="1" dirty="0" smtClean="0"/>
              <a:t>": {</a:t>
            </a:r>
          </a:p>
          <a:p>
            <a:pPr marL="0" indent="0">
              <a:buNone/>
            </a:pPr>
            <a:r>
              <a:rPr lang="en-US" sz="8000" b="1" dirty="0" smtClean="0"/>
              <a:t>        "ingredients": ["yogurt", "sugar", "water"],</a:t>
            </a:r>
          </a:p>
          <a:p>
            <a:pPr marL="0" indent="0">
              <a:buNone/>
            </a:pPr>
            <a:r>
              <a:rPr lang="en-US" sz="8000" b="1" dirty="0" smtClean="0"/>
              <a:t>        "instructions": "Blend yogurt with water and sugar. Serve cold."</a:t>
            </a:r>
          </a:p>
          <a:p>
            <a:pPr marL="0" indent="0">
              <a:buNone/>
            </a:pPr>
            <a:r>
              <a:rPr lang="en-US" sz="8000" b="1" dirty="0" smtClean="0"/>
              <a:t>    }</a:t>
            </a:r>
          </a:p>
          <a:p>
            <a:pPr marL="0" indent="0">
              <a:buNone/>
            </a:pPr>
            <a:r>
              <a:rPr lang="en-US" sz="8000" b="1" dirty="0" smtClean="0"/>
              <a:t>}</a:t>
            </a:r>
          </a:p>
          <a:p>
            <a:pPr marL="0" indent="0">
              <a:buNone/>
            </a:pPr>
            <a:endParaRPr lang="en-US" sz="8000" b="1" dirty="0" smtClean="0"/>
          </a:p>
          <a:p>
            <a:pPr marL="0" indent="0">
              <a:buNone/>
            </a:pPr>
            <a:r>
              <a:rPr lang="en-US" sz="8000" b="1" dirty="0" err="1" smtClean="0"/>
              <a:t>def</a:t>
            </a:r>
            <a:r>
              <a:rPr lang="en-US" sz="8000" b="1" dirty="0" smtClean="0"/>
              <a:t> </a:t>
            </a:r>
            <a:r>
              <a:rPr lang="en-US" sz="8000" b="1" dirty="0" err="1" smtClean="0"/>
              <a:t>find_recipe</a:t>
            </a:r>
            <a:r>
              <a:rPr lang="en-US" sz="8000" b="1" dirty="0" smtClean="0"/>
              <a:t>(</a:t>
            </a:r>
            <a:r>
              <a:rPr lang="en-US" sz="8000" b="1" dirty="0" err="1" smtClean="0"/>
              <a:t>user_input</a:t>
            </a:r>
            <a:r>
              <a:rPr lang="en-US" sz="8000" b="1" dirty="0" smtClean="0"/>
              <a:t>):</a:t>
            </a:r>
          </a:p>
          <a:p>
            <a:pPr marL="0" indent="0">
              <a:buNone/>
            </a:pPr>
            <a:r>
              <a:rPr lang="en-US" sz="8000" b="1" dirty="0" smtClean="0"/>
              <a:t>    </a:t>
            </a:r>
            <a:r>
              <a:rPr lang="en-US" sz="8000" b="1" dirty="0" err="1" smtClean="0"/>
              <a:t>user_input</a:t>
            </a:r>
            <a:r>
              <a:rPr lang="en-US" sz="8000" b="1" dirty="0" smtClean="0"/>
              <a:t> = </a:t>
            </a:r>
            <a:r>
              <a:rPr lang="en-US" sz="8000" b="1" dirty="0" err="1" smtClean="0"/>
              <a:t>user_input.lower</a:t>
            </a:r>
            <a:r>
              <a:rPr lang="en-US" sz="8000" b="1" dirty="0" smtClean="0"/>
              <a:t>()</a:t>
            </a:r>
          </a:p>
          <a:p>
            <a:pPr marL="0" indent="0">
              <a:buNone/>
            </a:pPr>
            <a:r>
              <a:rPr lang="en-US" sz="8000" b="1" dirty="0" smtClean="0"/>
              <a:t>    for </a:t>
            </a:r>
            <a:r>
              <a:rPr lang="en-US" sz="8000" b="1" dirty="0" err="1" smtClean="0"/>
              <a:t>recipe_name</a:t>
            </a:r>
            <a:r>
              <a:rPr lang="en-US" sz="8000" b="1" dirty="0" smtClean="0"/>
              <a:t> in recipes:</a:t>
            </a:r>
          </a:p>
          <a:p>
            <a:pPr marL="0" indent="0">
              <a:buNone/>
            </a:pPr>
            <a:r>
              <a:rPr lang="en-US" sz="8000" b="1" dirty="0" smtClean="0"/>
              <a:t>        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733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if </a:t>
            </a:r>
            <a:r>
              <a:rPr lang="en-US" sz="2000" b="1" dirty="0" err="1" smtClean="0"/>
              <a:t>recipe_name</a:t>
            </a:r>
            <a:r>
              <a:rPr lang="en-US" sz="2000" b="1" dirty="0" smtClean="0"/>
              <a:t> in </a:t>
            </a:r>
            <a:r>
              <a:rPr lang="en-US" sz="2000" b="1" dirty="0" err="1" smtClean="0"/>
              <a:t>user_input</a:t>
            </a:r>
            <a:r>
              <a:rPr lang="en-US" sz="2000" b="1" dirty="0" smtClean="0"/>
              <a:t>:</a:t>
            </a:r>
            <a:br>
              <a:rPr lang="en-US" sz="2000" b="1" dirty="0" smtClean="0"/>
            </a:br>
            <a:r>
              <a:rPr lang="en-US" sz="2000" b="1" dirty="0" smtClean="0"/>
              <a:t>            return </a:t>
            </a:r>
            <a:r>
              <a:rPr lang="en-US" sz="2000" b="1" dirty="0" err="1" smtClean="0"/>
              <a:t>recipe_name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        for ingredient in recipes[</a:t>
            </a:r>
            <a:r>
              <a:rPr lang="en-US" sz="2000" b="1" dirty="0" err="1" smtClean="0"/>
              <a:t>recipe_name</a:t>
            </a:r>
            <a:r>
              <a:rPr lang="en-US" sz="2000" b="1" dirty="0" smtClean="0"/>
              <a:t>]["ingredients"]:</a:t>
            </a:r>
            <a:br>
              <a:rPr lang="en-US" sz="2000" b="1" dirty="0" smtClean="0"/>
            </a:br>
            <a:r>
              <a:rPr lang="en-US" sz="2000" b="1" dirty="0" smtClean="0"/>
              <a:t>            if ingredient in </a:t>
            </a:r>
            <a:r>
              <a:rPr lang="en-US" sz="2000" b="1" dirty="0" err="1" smtClean="0"/>
              <a:t>user_input</a:t>
            </a:r>
            <a:r>
              <a:rPr lang="en-US" sz="2000" b="1" dirty="0" smtClean="0"/>
              <a:t>:</a:t>
            </a:r>
            <a:br>
              <a:rPr lang="en-US" sz="2000" b="1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73330"/>
            <a:ext cx="9905998" cy="40582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5000" b="1" dirty="0"/>
              <a:t>return </a:t>
            </a:r>
            <a:r>
              <a:rPr lang="en-US" sz="5000" b="1" dirty="0" err="1"/>
              <a:t>recipe_name</a:t>
            </a:r>
            <a:r>
              <a:rPr lang="en-US" sz="5000" b="1" dirty="0"/>
              <a:t/>
            </a:r>
            <a:br>
              <a:rPr lang="en-US" sz="5000" b="1" dirty="0"/>
            </a:br>
            <a:r>
              <a:rPr lang="en-US" sz="5000" b="1" dirty="0"/>
              <a:t>    return </a:t>
            </a:r>
            <a:r>
              <a:rPr lang="en-US" sz="5000" b="1" dirty="0" smtClean="0"/>
              <a:t>None</a:t>
            </a:r>
          </a:p>
          <a:p>
            <a:pPr marL="0" indent="0">
              <a:buNone/>
            </a:pPr>
            <a:r>
              <a:rPr lang="en-US" sz="5000" b="1" dirty="0" smtClean="0"/>
              <a:t>print("👩‍🍳 Welcome to </a:t>
            </a:r>
            <a:r>
              <a:rPr lang="en-US" sz="5000" b="1" dirty="0" err="1" smtClean="0"/>
              <a:t>RecipeBot</a:t>
            </a:r>
            <a:r>
              <a:rPr lang="en-US" sz="5000" b="1" dirty="0" smtClean="0"/>
              <a:t>! Ask me for a recipe (e.g., 'How to make pizza?' or 'I have potatoes').")</a:t>
            </a:r>
          </a:p>
          <a:p>
            <a:pPr marL="0" indent="0">
              <a:buNone/>
            </a:pPr>
            <a:r>
              <a:rPr lang="en-US" sz="5000" b="1" dirty="0" smtClean="0"/>
              <a:t>print("Type 'exit' to end the chat.")</a:t>
            </a:r>
          </a:p>
          <a:p>
            <a:pPr marL="0" indent="0">
              <a:buNone/>
            </a:pPr>
            <a:endParaRPr lang="en-US" sz="5000" b="1" dirty="0" smtClean="0"/>
          </a:p>
          <a:p>
            <a:pPr marL="0" indent="0">
              <a:buNone/>
            </a:pPr>
            <a:r>
              <a:rPr lang="en-US" sz="5000" b="1" dirty="0" smtClean="0"/>
              <a:t>while True:</a:t>
            </a:r>
          </a:p>
          <a:p>
            <a:pPr marL="0" indent="0">
              <a:buNone/>
            </a:pPr>
            <a:r>
              <a:rPr lang="en-US" sz="5000" b="1" dirty="0" smtClean="0"/>
              <a:t>    </a:t>
            </a:r>
            <a:r>
              <a:rPr lang="en-US" sz="5000" b="1" dirty="0" err="1" smtClean="0"/>
              <a:t>user_input</a:t>
            </a:r>
            <a:r>
              <a:rPr lang="en-US" sz="5000" b="1" dirty="0" smtClean="0"/>
              <a:t> = input("You: ")</a:t>
            </a:r>
          </a:p>
          <a:p>
            <a:pPr marL="0" indent="0">
              <a:buNone/>
            </a:pPr>
            <a:r>
              <a:rPr lang="en-US" sz="5000" b="1" dirty="0" smtClean="0"/>
              <a:t>    if </a:t>
            </a:r>
            <a:r>
              <a:rPr lang="en-US" sz="5000" b="1" dirty="0" err="1" smtClean="0"/>
              <a:t>user_input.lower</a:t>
            </a:r>
            <a:r>
              <a:rPr lang="en-US" sz="5000" b="1" dirty="0" smtClean="0"/>
              <a:t>() in ["exit", "quit", "bye"]:</a:t>
            </a:r>
          </a:p>
          <a:p>
            <a:pPr marL="0" indent="0">
              <a:buNone/>
            </a:pPr>
            <a:r>
              <a:rPr lang="en-US" sz="5000" b="1" dirty="0" smtClean="0"/>
              <a:t>        print("</a:t>
            </a:r>
            <a:r>
              <a:rPr lang="en-US" sz="5000" b="1" dirty="0" err="1" smtClean="0"/>
              <a:t>RecipeBot</a:t>
            </a:r>
            <a:r>
              <a:rPr lang="en-US" sz="5000" b="1" dirty="0" smtClean="0"/>
              <a:t>: Goodbye! Happy cooking! 🍽️")</a:t>
            </a:r>
          </a:p>
          <a:p>
            <a:pPr marL="0" indent="0">
              <a:buNone/>
            </a:pPr>
            <a:r>
              <a:rPr lang="en-US" sz="5000" b="1" dirty="0" smtClean="0"/>
              <a:t>        break</a:t>
            </a:r>
            <a:endParaRPr 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4089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</a:t>
            </a:r>
            <a:r>
              <a:rPr lang="en-US" dirty="0" err="1" smtClean="0"/>
              <a:t>chatbot</a:t>
            </a:r>
            <a:r>
              <a:rPr lang="en-US" dirty="0" smtClean="0"/>
              <a:t> to suggest recipes</a:t>
            </a:r>
          </a:p>
          <a:p>
            <a:r>
              <a:rPr lang="en-US" dirty="0" smtClean="0"/>
              <a:t>User types what they want to cook or ingredients they have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returns the recipe if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match = </a:t>
            </a:r>
            <a:r>
              <a:rPr lang="en-US" sz="2400" b="1" dirty="0" err="1" smtClean="0"/>
              <a:t>find_recipe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user_input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 smtClean="0"/>
              <a:t>    if match:</a:t>
            </a:r>
            <a:br>
              <a:rPr lang="en-US" sz="2400" b="1" dirty="0" smtClean="0"/>
            </a:br>
            <a:r>
              <a:rPr lang="en-US" sz="2400" b="1" dirty="0" smtClean="0"/>
              <a:t>        recipe = recipes[match]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print(f"\n🍴 Recipe: {</a:t>
            </a:r>
            <a:r>
              <a:rPr lang="en-US" b="1" dirty="0" err="1" smtClean="0"/>
              <a:t>match.title</a:t>
            </a:r>
            <a:r>
              <a:rPr lang="en-US" b="1" dirty="0" smtClean="0"/>
              <a:t>()}")</a:t>
            </a:r>
          </a:p>
          <a:p>
            <a:pPr marL="0" indent="0">
              <a:buNone/>
            </a:pPr>
            <a:r>
              <a:rPr lang="en-US" b="1" dirty="0" smtClean="0"/>
              <a:t>        print("Ingredients:", ", ".join(recipe["ingredients"]))</a:t>
            </a:r>
          </a:p>
          <a:p>
            <a:pPr marL="0" indent="0">
              <a:buNone/>
            </a:pPr>
            <a:r>
              <a:rPr lang="en-US" b="1" dirty="0" smtClean="0"/>
              <a:t>        print("Instructions:", recipe["instructions"], "\n")</a:t>
            </a:r>
          </a:p>
          <a:p>
            <a:pPr marL="0" indent="0">
              <a:buNone/>
            </a:pPr>
            <a:r>
              <a:rPr lang="en-US" b="1" dirty="0" smtClean="0"/>
              <a:t>    else:</a:t>
            </a:r>
          </a:p>
          <a:p>
            <a:pPr marL="0" indent="0">
              <a:buNone/>
            </a:pPr>
            <a:r>
              <a:rPr lang="en-US" b="1" dirty="0" smtClean="0"/>
              <a:t>        print("</a:t>
            </a:r>
            <a:r>
              <a:rPr lang="en-US" b="1" dirty="0" err="1" smtClean="0"/>
              <a:t>RecipeBot</a:t>
            </a:r>
            <a:r>
              <a:rPr lang="en-US" b="1" dirty="0" smtClean="0"/>
              <a:t>: Sorry, I couldn't find a recipe for that. Try using a food name or ingredient.\n")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48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sz="4000" b="1" dirty="0" smtClean="0"/>
              <a:t>ANY QUESTIONS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341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user queries using keywords</a:t>
            </a:r>
          </a:p>
          <a:p>
            <a:r>
              <a:rPr lang="en-US" dirty="0" smtClean="0"/>
              <a:t>Match to stored recipes</a:t>
            </a:r>
          </a:p>
          <a:p>
            <a:r>
              <a:rPr lang="en-US" dirty="0" smtClean="0"/>
              <a:t>Provide ingredients and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endParaRPr lang="en-US" dirty="0" smtClean="0"/>
          </a:p>
          <a:p>
            <a:r>
              <a:rPr lang="en-US" b="1" dirty="0" smtClean="0"/>
              <a:t>Language:</a:t>
            </a:r>
            <a:r>
              <a:rPr lang="en-US" dirty="0" smtClean="0"/>
              <a:t> Python</a:t>
            </a:r>
          </a:p>
          <a:p>
            <a:r>
              <a:rPr lang="en-US" b="1" dirty="0" smtClean="0"/>
              <a:t>Libraries:</a:t>
            </a:r>
            <a:r>
              <a:rPr lang="en-US" dirty="0" smtClean="0"/>
              <a:t> None (No modules used)</a:t>
            </a:r>
          </a:p>
          <a:p>
            <a:r>
              <a:rPr lang="en-US" b="1" dirty="0" smtClean="0"/>
              <a:t>Interface:</a:t>
            </a:r>
            <a:r>
              <a:rPr lang="en-US" dirty="0" smtClean="0"/>
              <a:t> Console-based </a:t>
            </a:r>
            <a:r>
              <a:rPr lang="en-US" dirty="0" err="1" smtClean="0"/>
              <a:t>chatbot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00802"/>
            <a:ext cx="799930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as Python dictionary: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recipes =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"pasta": {"ingredients": [...], "instructions": "..."},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   ...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2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Logic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user input to lowercase</a:t>
            </a:r>
          </a:p>
          <a:p>
            <a:r>
              <a:rPr lang="en-US" dirty="0" smtClean="0"/>
              <a:t>Check if recipe name or ingredient exists in input</a:t>
            </a:r>
          </a:p>
          <a:p>
            <a:r>
              <a:rPr lang="en-US" dirty="0" smtClean="0"/>
              <a:t>Return corresponding recipe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"pasta" in </a:t>
            </a:r>
            <a:r>
              <a:rPr lang="en-US" dirty="0" err="1" smtClean="0"/>
              <a:t>user_input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return "pasta"</a:t>
            </a:r>
          </a:p>
          <a:p>
            <a:r>
              <a:rPr lang="en-US" dirty="0" smtClean="0"/>
              <a:t>Basic keyword matching logic</a:t>
            </a:r>
          </a:p>
          <a:p>
            <a:r>
              <a:rPr lang="en-US" dirty="0" smtClean="0"/>
              <a:t>Easy to implement, no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Chat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User:</a:t>
            </a:r>
            <a:r>
              <a:rPr lang="en-US" dirty="0" smtClean="0"/>
              <a:t> I have eggs</a:t>
            </a:r>
            <a:br>
              <a:rPr lang="en-US" dirty="0" smtClean="0"/>
            </a:br>
            <a:r>
              <a:rPr lang="en-US" b="1" dirty="0" smtClean="0"/>
              <a:t>Bot:</a:t>
            </a:r>
            <a:r>
              <a:rPr lang="en-US" dirty="0" smtClean="0"/>
              <a:t> Try making an </a:t>
            </a:r>
            <a:r>
              <a:rPr lang="en-US" dirty="0" err="1" smtClean="0"/>
              <a:t>omelette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b="1" dirty="0" smtClean="0"/>
              <a:t>User:</a:t>
            </a:r>
            <a:r>
              <a:rPr lang="en-US" dirty="0" smtClean="0"/>
              <a:t> How to cook rice?</a:t>
            </a:r>
            <a:br>
              <a:rPr lang="en-US" dirty="0" smtClean="0"/>
            </a:br>
            <a:r>
              <a:rPr lang="en-US" b="1" dirty="0" smtClean="0"/>
              <a:t>Bot:</a:t>
            </a:r>
            <a:r>
              <a:rPr lang="en-US" dirty="0" smtClean="0"/>
              <a:t> Boil water, add rice, and cook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Recipe List in the Code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00113" y="17596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 . Pasta  2.Omelette 3.  Salad</a:t>
            </a:r>
            <a:r>
              <a:rPr lang="en-US" b="1" dirty="0"/>
              <a:t> </a:t>
            </a:r>
            <a:r>
              <a:rPr lang="en-US" b="1" dirty="0" smtClean="0"/>
              <a:t>4. Rice </a:t>
            </a:r>
          </a:p>
          <a:p>
            <a:pPr marL="0" indent="0">
              <a:buNone/>
            </a:pPr>
            <a:r>
              <a:rPr lang="en-US" b="1" dirty="0" smtClean="0"/>
              <a:t>5.  Sandwich 6. Fried Rice 7. kheer 8.Pancakes </a:t>
            </a:r>
          </a:p>
          <a:p>
            <a:pPr marL="0" indent="0">
              <a:buNone/>
            </a:pPr>
            <a:r>
              <a:rPr lang="en-US" b="1" dirty="0" smtClean="0"/>
              <a:t>9. Noodles 10. Chicken Curry 11 . Banana Smoothie</a:t>
            </a:r>
            <a:r>
              <a:rPr lang="en-US" b="1" dirty="0"/>
              <a:t> </a:t>
            </a:r>
            <a:r>
              <a:rPr lang="en-US" b="1" dirty="0" smtClean="0"/>
              <a:t> 12.Burger </a:t>
            </a:r>
          </a:p>
          <a:p>
            <a:pPr marL="0" indent="0">
              <a:buNone/>
            </a:pPr>
            <a:r>
              <a:rPr lang="en-US" b="1" dirty="0" smtClean="0"/>
              <a:t>13.Soup 14.Pizza 15. Dal</a:t>
            </a:r>
            <a:r>
              <a:rPr lang="en-US" b="1" dirty="0"/>
              <a:t> </a:t>
            </a:r>
            <a:r>
              <a:rPr lang="en-US" b="1" dirty="0" smtClean="0"/>
              <a:t> 16.Roti </a:t>
            </a:r>
          </a:p>
          <a:p>
            <a:pPr marL="0" indent="0">
              <a:buNone/>
            </a:pPr>
            <a:r>
              <a:rPr lang="en-US" b="1" dirty="0" smtClean="0"/>
              <a:t>17.Idli  18.Dosa 19.Biryani 20.Cutlet </a:t>
            </a:r>
          </a:p>
          <a:p>
            <a:pPr marL="0" indent="0">
              <a:buNone/>
            </a:pPr>
            <a:r>
              <a:rPr lang="en-US" b="1" dirty="0" smtClean="0"/>
              <a:t>21.Poha 22.Upma</a:t>
            </a:r>
            <a:r>
              <a:rPr lang="en-US" b="1" dirty="0"/>
              <a:t> </a:t>
            </a:r>
            <a:r>
              <a:rPr lang="en-US" b="1" dirty="0" smtClean="0"/>
              <a:t> 23.Chapati</a:t>
            </a:r>
            <a:r>
              <a:rPr lang="en-US" b="1" dirty="0"/>
              <a:t> </a:t>
            </a:r>
            <a:r>
              <a:rPr lang="en-US" b="1" dirty="0" smtClean="0"/>
              <a:t>24.Paneer Curry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25 .</a:t>
            </a:r>
            <a:r>
              <a:rPr lang="en-US" b="1" dirty="0" err="1" smtClean="0"/>
              <a:t>Lassi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46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106</TotalTime>
  <Words>1490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Unicode MS</vt:lpstr>
      <vt:lpstr>Arial</vt:lpstr>
      <vt:lpstr>Century Gothic</vt:lpstr>
      <vt:lpstr>Mesh</vt:lpstr>
      <vt:lpstr>AI Chatbot for Recipe    Suggestions</vt:lpstr>
      <vt:lpstr>Project Overview</vt:lpstr>
      <vt:lpstr>Objective</vt:lpstr>
      <vt:lpstr>Tools Used</vt:lpstr>
      <vt:lpstr>Dataset</vt:lpstr>
      <vt:lpstr>Core Logic</vt:lpstr>
      <vt:lpstr>Sample Code</vt:lpstr>
      <vt:lpstr>Chat Example</vt:lpstr>
      <vt:lpstr>Recipe List in the Code</vt:lpstr>
      <vt:lpstr>Code:</vt:lpstr>
      <vt:lpstr> “salad": {         "ingredients": ["lettuce", "tomato", "cucumber", "olive oil"],         "instructions": "Chop vegetables. Add olive oil. Mix well.“  },     </vt:lpstr>
      <vt:lpstr>"fried rice": {         "ingredients": ["rice", "egg", "carrot", "peas", "soy sauce"],         "instructions": "Cook rice. Stir-fry with veggies, egg, and soy sauce."     },</vt:lpstr>
      <vt:lpstr>"chicken curry": {         "ingredients": ["chicken", "onion", "garlic", "tomato", "spices"],         "instructions": "Cook onion, garlic, and tomato with spices. Add chicken and simmer."     },</vt:lpstr>
      <vt:lpstr> "soup": {         "ingredients": ["water", "vegetables", "salt", "pepper"],         "instructions": "Boil vegetables in water with salt and pepper."     },</vt:lpstr>
      <vt:lpstr>"roti": {         "ingredients": ["flour", "water", "salt"],         "instructions": "Knead dough, roll flat, cook on hot pan until golden."     },</vt:lpstr>
      <vt:lpstr>"biryani": {         "ingredients": ["rice", "chicken", "yogurt", "spices", "onion"],         "instructions": "Layer cooked rice with marinated chicken. Steam together."     },</vt:lpstr>
      <vt:lpstr>"poha": {         "ingredients": ["flattened rice", "onion", "mustard seeds", "turmeric", "lemon"],         "instructions": "Soak poha. Fry with spices and onion. Add lemon juice."     },</vt:lpstr>
      <vt:lpstr> "paneer curry": {         "ingredients": ["paneer", "tomato", "onion", "spices", "cream"],         "instructions": "Cook onion and tomato with spices. Add paneer and cream."     },</vt:lpstr>
      <vt:lpstr> if recipe_name in user_input:             return recipe_name         for ingredient in recipes[recipe_name]["ingredients"]:             if ingredient in user_input: </vt:lpstr>
      <vt:lpstr>match = find_recipe(user_input)     if match:         recipe = recipes[match]</vt:lpstr>
      <vt:lpstr>                                     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Rathi</dc:creator>
  <cp:lastModifiedBy>Paras Rathi</cp:lastModifiedBy>
  <cp:revision>10</cp:revision>
  <dcterms:created xsi:type="dcterms:W3CDTF">2025-05-27T15:15:27Z</dcterms:created>
  <dcterms:modified xsi:type="dcterms:W3CDTF">2025-05-27T17:02:14Z</dcterms:modified>
</cp:coreProperties>
</file>