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Presented by : Saniya </a:t>
            </a:r>
            <a:r>
              <a:rPr lang="en-US" dirty="0" err="1" smtClean="0"/>
              <a:t>kumari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4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055" y="140678"/>
            <a:ext cx="10887800" cy="532566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600" dirty="0"/>
              <a:t>while </a:t>
            </a:r>
            <a:r>
              <a:rPr lang="en-US" sz="1600" dirty="0" err="1"/>
              <a:t>i</a:t>
            </a:r>
            <a:r>
              <a:rPr lang="en-US" sz="1600" dirty="0"/>
              <a:t> &gt;= 0 and j &gt;= 0:</a:t>
            </a:r>
          </a:p>
          <a:p>
            <a:r>
              <a:rPr lang="en-US" sz="1600" dirty="0"/>
              <a:t>        if nums1[</a:t>
            </a:r>
            <a:r>
              <a:rPr lang="en-US" sz="1600" dirty="0" err="1"/>
              <a:t>i</a:t>
            </a:r>
            <a:r>
              <a:rPr lang="en-US" sz="1600" dirty="0"/>
              <a:t>] &gt; nums2[j]:</a:t>
            </a:r>
          </a:p>
          <a:p>
            <a:r>
              <a:rPr lang="en-US" sz="1600" dirty="0"/>
              <a:t>            nums1[k] = nums1[</a:t>
            </a:r>
            <a:r>
              <a:rPr lang="en-US" sz="1600" dirty="0" err="1"/>
              <a:t>i</a:t>
            </a:r>
            <a:r>
              <a:rPr lang="en-US" sz="1600" dirty="0"/>
              <a:t>]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i</a:t>
            </a:r>
            <a:r>
              <a:rPr lang="en-US" sz="1600" dirty="0"/>
              <a:t> -= 1</a:t>
            </a:r>
          </a:p>
          <a:p>
            <a:r>
              <a:rPr lang="en-US" sz="1600" dirty="0"/>
              <a:t>        else:</a:t>
            </a:r>
          </a:p>
          <a:p>
            <a:r>
              <a:rPr lang="en-US" sz="1600" dirty="0"/>
              <a:t>            nums1[k] = nums2[j]</a:t>
            </a:r>
          </a:p>
          <a:p>
            <a:r>
              <a:rPr lang="en-US" sz="1600" dirty="0"/>
              <a:t>            j -= 1</a:t>
            </a:r>
          </a:p>
          <a:p>
            <a:r>
              <a:rPr lang="en-US" sz="1600" dirty="0"/>
              <a:t>        k -= </a:t>
            </a:r>
            <a:r>
              <a:rPr lang="en-US" sz="1600" dirty="0" smtClean="0"/>
              <a:t>1</a:t>
            </a:r>
          </a:p>
          <a:p>
            <a:r>
              <a:rPr lang="en-US" sz="1600" b="1" dirty="0"/>
              <a:t>Merging Process</a:t>
            </a:r>
            <a:r>
              <a:rPr lang="en-US" sz="1600" dirty="0"/>
              <a:t>:</a:t>
            </a:r>
          </a:p>
          <a:p>
            <a:r>
              <a:rPr lang="en-US" sz="1600" dirty="0"/>
              <a:t>Compare elements from the end of both arrays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Place the larger element at the end of nums1</a:t>
            </a:r>
          </a:p>
          <a:p>
            <a:r>
              <a:rPr lang="en-US" sz="1600" dirty="0" smtClean="0"/>
              <a:t>Move the pointer accordingly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87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60363" y="377825"/>
            <a:ext cx="10694987" cy="5087938"/>
          </a:xfrm>
        </p:spPr>
        <p:txBody>
          <a:bodyPr>
            <a:normAutofit/>
          </a:bodyPr>
          <a:lstStyle/>
          <a:p>
            <a:r>
              <a:rPr lang="en-US" sz="1800" dirty="0"/>
              <a:t> while j &gt;= 0:</a:t>
            </a:r>
          </a:p>
          <a:p>
            <a:r>
              <a:rPr lang="en-US" sz="1800" dirty="0"/>
              <a:t>        nums1[k] = nums2[j]</a:t>
            </a:r>
          </a:p>
          <a:p>
            <a:r>
              <a:rPr lang="en-US" sz="1800" dirty="0"/>
              <a:t>        j -= 1</a:t>
            </a:r>
          </a:p>
          <a:p>
            <a:r>
              <a:rPr lang="en-US" sz="1800" dirty="0"/>
              <a:t>        k -= </a:t>
            </a:r>
            <a:r>
              <a:rPr lang="en-US" sz="1800" dirty="0" smtClean="0"/>
              <a:t>1</a:t>
            </a:r>
          </a:p>
          <a:p>
            <a:endParaRPr lang="en-US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2223" y="2338726"/>
            <a:ext cx="10691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there are remaining elements in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nums2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copy them into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nums1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2223" y="304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to copy remaining elements from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nums1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as they are already in place.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66.Plus one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654" y="2279239"/>
            <a:ext cx="11702561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You are given a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large integer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represented as an integer array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digits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, where each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digits[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]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is the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effectLst/>
                <a:latin typeface="Menlo"/>
              </a:rPr>
              <a:t>i</a:t>
            </a:r>
            <a:r>
              <a:rPr kumimoji="0" lang="en-US" altLang="en-US" sz="600" b="0" i="0" u="none" strike="noStrike" cap="none" normalizeH="0" baseline="30000" dirty="0" err="1" smtClean="0">
                <a:ln>
                  <a:noFill/>
                </a:ln>
                <a:effectLst/>
                <a:latin typeface="Menlo"/>
              </a:rPr>
              <a:t>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digit of the integer. The digits are ordered from most significant to least significant in left-to-right order. The large integer does not contain any leading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's.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Increment the large integer by one and return 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the </a:t>
            </a:r>
            <a:r>
              <a:rPr kumimoji="0" lang="en-US" altLang="en-US" sz="1000" b="0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resulting</a:t>
            </a:r>
            <a:r>
              <a:rPr kumimoji="0" lang="en-US" altLang="en-US" sz="1000" b="0" i="1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 array of digits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8214" y="2910253"/>
            <a:ext cx="54160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plus_one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(digits):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n=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(digits)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for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in range(n-1,-1,-1):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    if digits[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 &lt; 9: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        digits[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 +=1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        return digits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    digits[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]=0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    return [1]+[0]*n    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print(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plus_one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([1,2,3]))  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print(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plus_one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([0,0,0]))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1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Explination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593883" cy="500932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Def </a:t>
            </a:r>
            <a:r>
              <a:rPr lang="en-US" sz="2800" dirty="0" err="1" smtClean="0"/>
              <a:t>plus_one</a:t>
            </a:r>
            <a:r>
              <a:rPr lang="en-US" sz="2800" dirty="0" smtClean="0"/>
              <a:t>(digits):</a:t>
            </a:r>
          </a:p>
          <a:p>
            <a:r>
              <a:rPr lang="en-US" sz="1800" dirty="0" smtClean="0"/>
              <a:t>This line starting a function called plus _one </a:t>
            </a:r>
          </a:p>
          <a:p>
            <a:r>
              <a:rPr lang="en-US" sz="1800" dirty="0"/>
              <a:t>The function takes one input called digits, which is a list of numbers (like [1, 2, 3]), where each number is a digit in a big number</a:t>
            </a:r>
            <a:r>
              <a:rPr lang="en-US" sz="1800" dirty="0" smtClean="0"/>
              <a:t>.</a:t>
            </a:r>
          </a:p>
          <a:p>
            <a:r>
              <a:rPr lang="en-US" sz="2800" dirty="0"/>
              <a:t>n = </a:t>
            </a:r>
            <a:r>
              <a:rPr lang="en-US" sz="2800" dirty="0" err="1"/>
              <a:t>len</a:t>
            </a:r>
            <a:r>
              <a:rPr lang="en-US" sz="2800" dirty="0"/>
              <a:t>(digits</a:t>
            </a:r>
            <a:r>
              <a:rPr lang="en-US" sz="2800" dirty="0" smtClean="0"/>
              <a:t>) :</a:t>
            </a:r>
          </a:p>
          <a:p>
            <a:r>
              <a:rPr lang="en-US" sz="1800" dirty="0" smtClean="0"/>
              <a:t>This</a:t>
            </a:r>
            <a:r>
              <a:rPr lang="en-US" sz="2800" dirty="0" smtClean="0"/>
              <a:t> </a:t>
            </a:r>
            <a:r>
              <a:rPr lang="en-US" sz="1800" dirty="0"/>
              <a:t>line is counting how many digits are in the </a:t>
            </a:r>
            <a:r>
              <a:rPr lang="en-US" sz="1800" dirty="0" err="1"/>
              <a:t>list.For</a:t>
            </a:r>
            <a:r>
              <a:rPr lang="en-US" sz="1800" dirty="0"/>
              <a:t> example, if the list is [1, 2, 3], then n will be 3 because there are 3 </a:t>
            </a:r>
            <a:r>
              <a:rPr lang="en-US" sz="1800" dirty="0" smtClean="0"/>
              <a:t>digits</a:t>
            </a:r>
          </a:p>
          <a:p>
            <a:r>
              <a:rPr lang="en-US" sz="3600" dirty="0"/>
              <a:t>for </a:t>
            </a:r>
            <a:r>
              <a:rPr lang="en-US" sz="3600" dirty="0" err="1"/>
              <a:t>i</a:t>
            </a:r>
            <a:r>
              <a:rPr lang="en-US" sz="3600" dirty="0"/>
              <a:t> in range(n - 1, -1, -1</a:t>
            </a:r>
            <a:r>
              <a:rPr lang="en-US" sz="3600" dirty="0" smtClean="0"/>
              <a:t>):</a:t>
            </a:r>
          </a:p>
          <a:p>
            <a:r>
              <a:rPr lang="en-US" sz="1800" dirty="0" smtClean="0"/>
              <a:t>This </a:t>
            </a:r>
            <a:r>
              <a:rPr lang="en-US" sz="1800" dirty="0"/>
              <a:t>line says: “Start from the last digit and move to the </a:t>
            </a:r>
            <a:r>
              <a:rPr lang="en-US" sz="1800" dirty="0" err="1"/>
              <a:t>front.”n</a:t>
            </a:r>
            <a:r>
              <a:rPr lang="en-US" sz="1800" dirty="0"/>
              <a:t> - 1 is the last position (because counting starts from 0).-1 is where to stop (we want to go until index 0).-1 means we’re moving backward, one step at a time.</a:t>
            </a:r>
          </a:p>
        </p:txBody>
      </p:sp>
    </p:spTree>
    <p:extLst>
      <p:ext uri="{BB962C8B-B14F-4D97-AF65-F5344CB8AC3E}">
        <p14:creationId xmlns:p14="http://schemas.microsoft.com/office/powerpoint/2010/main" val="55057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4" y="79130"/>
            <a:ext cx="11728939" cy="6154616"/>
          </a:xfrm>
        </p:spPr>
        <p:txBody>
          <a:bodyPr>
            <a:normAutofit/>
          </a:bodyPr>
          <a:lstStyle/>
          <a:p>
            <a:r>
              <a:rPr lang="en-US" sz="2800" dirty="0"/>
              <a:t>if digits[</a:t>
            </a:r>
            <a:r>
              <a:rPr lang="en-US" sz="2800" dirty="0" err="1"/>
              <a:t>i</a:t>
            </a:r>
            <a:r>
              <a:rPr lang="en-US" sz="2800" dirty="0"/>
              <a:t>] &lt; 9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This </a:t>
            </a:r>
            <a:r>
              <a:rPr lang="en-US" dirty="0"/>
              <a:t>line is checking if the digit is less than 9.If the digit is less than 9, it means we can just add 1 without any problem (no need to carry over</a:t>
            </a:r>
            <a:r>
              <a:rPr lang="en-US" dirty="0" smtClean="0"/>
              <a:t>).</a:t>
            </a:r>
          </a:p>
          <a:p>
            <a:r>
              <a:rPr lang="en-US" sz="2800" dirty="0" smtClean="0"/>
              <a:t>digits[</a:t>
            </a:r>
            <a:r>
              <a:rPr lang="en-US" sz="2800" dirty="0" err="1" smtClean="0"/>
              <a:t>i</a:t>
            </a:r>
            <a:r>
              <a:rPr lang="en-US" sz="2800" dirty="0"/>
              <a:t>] += </a:t>
            </a:r>
            <a:r>
              <a:rPr lang="en-US" dirty="0" smtClean="0"/>
              <a:t>1</a:t>
            </a:r>
          </a:p>
          <a:p>
            <a:r>
              <a:rPr lang="en-US" dirty="0" smtClean="0"/>
              <a:t>This </a:t>
            </a:r>
            <a:r>
              <a:rPr lang="en-US" dirty="0"/>
              <a:t>means: “Add 1 to the current </a:t>
            </a:r>
            <a:r>
              <a:rPr lang="en-US" dirty="0" err="1"/>
              <a:t>digit.”For</a:t>
            </a:r>
            <a:r>
              <a:rPr lang="en-US" dirty="0"/>
              <a:t> example, if the digit is 3, it becomes 4</a:t>
            </a:r>
            <a:r>
              <a:rPr lang="en-US" dirty="0" smtClean="0"/>
              <a:t>.</a:t>
            </a:r>
          </a:p>
          <a:p>
            <a:r>
              <a:rPr lang="en-US" sz="2800" dirty="0"/>
              <a:t>return </a:t>
            </a:r>
            <a:r>
              <a:rPr lang="en-US" sz="2800" dirty="0" smtClean="0"/>
              <a:t>digits :</a:t>
            </a:r>
          </a:p>
          <a:p>
            <a:r>
              <a:rPr lang="en-US" dirty="0" smtClean="0"/>
              <a:t>“We're </a:t>
            </a:r>
            <a:r>
              <a:rPr lang="en-US" dirty="0"/>
              <a:t>done! Just give back the updated </a:t>
            </a:r>
            <a:r>
              <a:rPr lang="en-US" dirty="0" err="1"/>
              <a:t>list.”If</a:t>
            </a:r>
            <a:r>
              <a:rPr lang="en-US" dirty="0"/>
              <a:t> we didn’t need to carry over (like turning 3 into 4), we don’t need to look at the rest of the digits</a:t>
            </a:r>
            <a:r>
              <a:rPr lang="en-US" dirty="0" smtClean="0"/>
              <a:t>.</a:t>
            </a:r>
          </a:p>
          <a:p>
            <a:r>
              <a:rPr lang="en-US" sz="2800" dirty="0"/>
              <a:t>digits[</a:t>
            </a:r>
            <a:r>
              <a:rPr lang="en-US" sz="2800" dirty="0" err="1"/>
              <a:t>i</a:t>
            </a:r>
            <a:r>
              <a:rPr lang="en-US" sz="2800" dirty="0"/>
              <a:t>] = </a:t>
            </a:r>
            <a:r>
              <a:rPr lang="en-US" sz="2800" dirty="0" smtClean="0"/>
              <a:t>0:</a:t>
            </a:r>
          </a:p>
          <a:p>
            <a:r>
              <a:rPr lang="en-US" dirty="0" smtClean="0"/>
              <a:t>This </a:t>
            </a:r>
            <a:r>
              <a:rPr lang="en-US" dirty="0"/>
              <a:t>line happens if the digit was 9.If we add 1 to 9, it becomes 10, but we can't write two digits in one </a:t>
            </a:r>
            <a:r>
              <a:rPr lang="en-US" dirty="0" err="1"/>
              <a:t>spot.So</a:t>
            </a:r>
            <a:r>
              <a:rPr lang="en-US" dirty="0"/>
              <a:t> we put a 0 in the current spot and remember to carry the 1 to the next digit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6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3" y="149469"/>
            <a:ext cx="11482754" cy="5741377"/>
          </a:xfrm>
        </p:spPr>
        <p:txBody>
          <a:bodyPr/>
          <a:lstStyle/>
          <a:p>
            <a:r>
              <a:rPr lang="en-US" sz="2800" dirty="0"/>
              <a:t>return [1] + [0] * </a:t>
            </a:r>
            <a:r>
              <a:rPr lang="en-US" sz="2800" dirty="0" smtClean="0"/>
              <a:t>n :</a:t>
            </a:r>
          </a:p>
          <a:p>
            <a:r>
              <a:rPr lang="en-US" dirty="0" smtClean="0"/>
              <a:t>If </a:t>
            </a:r>
            <a:r>
              <a:rPr lang="en-US" dirty="0"/>
              <a:t>we finish the loop and every digit was 9, we need to make a new </a:t>
            </a:r>
            <a:r>
              <a:rPr lang="en-US" dirty="0" err="1"/>
              <a:t>number.Example</a:t>
            </a:r>
            <a:r>
              <a:rPr lang="en-US" dirty="0"/>
              <a:t>: [9, 9, 9] becomes [1, 0, 0, 0]This line </a:t>
            </a:r>
            <a:r>
              <a:rPr lang="en-US" dirty="0" err="1"/>
              <a:t>means:Start</a:t>
            </a:r>
            <a:r>
              <a:rPr lang="en-US" dirty="0"/>
              <a:t> the new list with 1 (the carry),Then add n zeros (like [0, 0, 0] if there were 3 digits before</a:t>
            </a:r>
            <a:r>
              <a:rPr lang="en-US" dirty="0" smtClean="0"/>
              <a:t>)</a:t>
            </a:r>
          </a:p>
          <a:p>
            <a:r>
              <a:rPr lang="en-US" sz="2800" dirty="0"/>
              <a:t>Example </a:t>
            </a:r>
            <a:r>
              <a:rPr lang="en-US" sz="2800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digits = [2, 9, 9]Look at the last digit 9 → it's 9, so turn it into 0 and carry 1.Next digit is also 9 → again, turn it into 0 and carry 1.Next digit is 2 → it's less than 9, so we just add 1 → it becomes 3.The list is now [3, 0, 0] → we return this!</a:t>
            </a:r>
          </a:p>
        </p:txBody>
      </p:sp>
    </p:spTree>
    <p:extLst>
      <p:ext uri="{BB962C8B-B14F-4D97-AF65-F5344CB8AC3E}">
        <p14:creationId xmlns:p14="http://schemas.microsoft.com/office/powerpoint/2010/main" val="3917676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88 :merge </a:t>
            </a:r>
            <a:r>
              <a:rPr lang="en-US" dirty="0" err="1" smtClean="0"/>
              <a:t>soted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47883" y="1747242"/>
            <a:ext cx="11340379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You are given two integer arrays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, sorted in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non-decreasing order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, and two integers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, representing the number of elements in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respectively.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Merge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and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into a single array sorted in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non-decreasing order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The final sorted array should not be returned by the function, but instead be 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stored inside the array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. To accommodate this,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has a length of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m + 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, where the first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elements denote the elements that should be merged, and the last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elements are set to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and should be ignored.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nums2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 has a length of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Menlo"/>
              </a:rPr>
              <a:t>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-apple-system"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36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69" y="-1248507"/>
            <a:ext cx="11597054" cy="7332784"/>
          </a:xfrm>
        </p:spPr>
        <p:txBody>
          <a:bodyPr>
            <a:normAutofit fontScale="90000"/>
          </a:bodyPr>
          <a:lstStyle/>
          <a:p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 smtClean="0"/>
              <a:t>def</a:t>
            </a:r>
            <a:r>
              <a:rPr lang="en-US" sz="1600" dirty="0" smtClean="0"/>
              <a:t> </a:t>
            </a:r>
            <a:r>
              <a:rPr lang="en-US" sz="1600" dirty="0"/>
              <a:t>merge(nums1, m, nums2, n</a:t>
            </a:r>
            <a:r>
              <a:rPr lang="en-US" sz="1600" dirty="0" smtClean="0"/>
              <a:t>)::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 err="1"/>
              <a:t>i</a:t>
            </a:r>
            <a:r>
              <a:rPr lang="en-US" sz="1600" dirty="0"/>
              <a:t> = m </a:t>
            </a:r>
            <a:r>
              <a:rPr lang="en-US" sz="1600" dirty="0" smtClean="0"/>
              <a:t>– 1</a:t>
            </a:r>
            <a:br>
              <a:rPr lang="en-US" sz="1600" dirty="0" smtClean="0"/>
            </a:br>
            <a:r>
              <a:rPr lang="en-US" sz="1600" dirty="0" smtClean="0"/>
              <a:t> j </a:t>
            </a:r>
            <a:r>
              <a:rPr lang="en-US" sz="1600" dirty="0"/>
              <a:t>= n - 1 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k </a:t>
            </a:r>
            <a:r>
              <a:rPr lang="en-US" sz="1600" dirty="0"/>
              <a:t>= m + n – 1</a:t>
            </a:r>
            <a:br>
              <a:rPr lang="en-US" sz="1600" dirty="0"/>
            </a:br>
            <a:r>
              <a:rPr lang="en-US" sz="1600" dirty="0"/>
              <a:t>while </a:t>
            </a:r>
            <a:r>
              <a:rPr lang="en-US" sz="1600" dirty="0" err="1"/>
              <a:t>i</a:t>
            </a:r>
            <a:r>
              <a:rPr lang="en-US" sz="1600" dirty="0"/>
              <a:t> &gt;= 0 and j &gt;= 0</a:t>
            </a:r>
            <a:r>
              <a:rPr lang="en-US" sz="1600" dirty="0" smtClean="0"/>
              <a:t>: 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/>
              <a:t>if nums1[</a:t>
            </a:r>
            <a:r>
              <a:rPr lang="en-US" sz="1600" dirty="0" err="1"/>
              <a:t>i</a:t>
            </a:r>
            <a:r>
              <a:rPr lang="en-US" sz="1600" dirty="0"/>
              <a:t>] &gt; nums2[j</a:t>
            </a:r>
            <a:r>
              <a:rPr lang="en-US" sz="1600" dirty="0" smtClean="0"/>
              <a:t>]:    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/>
              <a:t>nums1[k] = nums1[</a:t>
            </a:r>
            <a:r>
              <a:rPr lang="en-US" sz="1600" dirty="0" err="1"/>
              <a:t>i</a:t>
            </a:r>
            <a:r>
              <a:rPr lang="en-US" sz="1600" dirty="0" smtClean="0"/>
              <a:t>]         </a:t>
            </a:r>
            <a:br>
              <a:rPr lang="en-US" sz="1600" dirty="0" smtClean="0"/>
            </a:br>
            <a:r>
              <a:rPr lang="en-US" sz="1600" dirty="0" smtClean="0"/>
              <a:t>  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 </a:t>
            </a:r>
            <a:r>
              <a:rPr lang="en-US" sz="1600" dirty="0"/>
              <a:t>-= </a:t>
            </a:r>
            <a:r>
              <a:rPr lang="en-US" sz="1600" dirty="0" smtClean="0"/>
              <a:t>1       </a:t>
            </a:r>
            <a:br>
              <a:rPr lang="en-US" sz="1600" dirty="0" smtClean="0"/>
            </a:br>
            <a:r>
              <a:rPr lang="en-US" sz="1600" dirty="0" smtClean="0"/>
              <a:t>else:  </a:t>
            </a:r>
            <a:br>
              <a:rPr lang="en-US" sz="1600" dirty="0" smtClean="0"/>
            </a:br>
            <a:r>
              <a:rPr lang="en-US" sz="1600" dirty="0" smtClean="0"/>
              <a:t>           </a:t>
            </a:r>
            <a:r>
              <a:rPr lang="en-US" sz="1600" dirty="0"/>
              <a:t>nums1[k] = nums2[j</a:t>
            </a:r>
            <a:r>
              <a:rPr lang="en-US" sz="1600" dirty="0" smtClean="0"/>
              <a:t>]          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         </a:t>
            </a:r>
            <a:r>
              <a:rPr lang="en-US" sz="1600" dirty="0"/>
              <a:t>j -= </a:t>
            </a:r>
            <a:r>
              <a:rPr lang="en-US" sz="1600" dirty="0" smtClean="0"/>
              <a:t>1       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smtClean="0"/>
              <a:t>          </a:t>
            </a:r>
            <a:r>
              <a:rPr lang="en-US" sz="1600" dirty="0"/>
              <a:t>k -= 1</a:t>
            </a:r>
            <a:br>
              <a:rPr lang="en-US" sz="1600" dirty="0"/>
            </a:br>
            <a:r>
              <a:rPr lang="en-US" sz="1600" dirty="0"/>
              <a:t> while j &gt;= 0</a:t>
            </a:r>
            <a:r>
              <a:rPr lang="en-US" sz="1600" dirty="0" smtClean="0"/>
              <a:t>:     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nums1[k] = nums2[j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/>
              <a:t>        </a:t>
            </a:r>
            <a:r>
              <a:rPr lang="en-US" sz="1600" dirty="0"/>
              <a:t>j -= </a:t>
            </a:r>
            <a:r>
              <a:rPr lang="en-US" sz="1600" dirty="0" smtClean="0"/>
              <a:t>1 </a:t>
            </a:r>
            <a:br>
              <a:rPr lang="en-US" sz="1600" dirty="0" smtClean="0"/>
            </a:br>
            <a:r>
              <a:rPr lang="en-US" sz="1600" dirty="0" smtClean="0"/>
              <a:t>         </a:t>
            </a:r>
            <a:r>
              <a:rPr lang="en-US" sz="1600" dirty="0"/>
              <a:t>k -= </a:t>
            </a:r>
            <a:r>
              <a:rPr lang="en-US" sz="1600" dirty="0" smtClean="0"/>
              <a:t>1</a:t>
            </a:r>
            <a:br>
              <a:rPr lang="en-US" sz="1600" dirty="0" smtClean="0"/>
            </a:br>
            <a:r>
              <a:rPr lang="en-US" sz="1600" dirty="0" smtClean="0"/>
              <a:t>nums1 </a:t>
            </a:r>
            <a:r>
              <a:rPr lang="en-US" sz="1600" dirty="0"/>
              <a:t>= [1, 2, 3, 0, 0, 0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m = </a:t>
            </a:r>
            <a:r>
              <a:rPr lang="en-US" sz="1600" dirty="0" smtClean="0"/>
              <a:t>3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nums2 = [2, 5, 6</a:t>
            </a:r>
            <a:r>
              <a:rPr lang="en-US" sz="1600" dirty="0" smtClean="0"/>
              <a:t>]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n = 3</a:t>
            </a:r>
            <a:br>
              <a:rPr lang="en-US" sz="1600" dirty="0"/>
            </a:br>
            <a:r>
              <a:rPr lang="en-US" sz="1600" dirty="0"/>
              <a:t>merge(nums1, m, nums2, n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print(nums1)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</a:t>
            </a:r>
            <a:r>
              <a:rPr lang="en-US" sz="1600" dirty="0"/>
              <a:t># Output: [1, 2, 2, 3, 5, 6]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6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EXPLINATION;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300" dirty="0" err="1"/>
              <a:t>def</a:t>
            </a:r>
            <a:r>
              <a:rPr lang="en-US" sz="3300" dirty="0"/>
              <a:t> merge(nums1, m, nums2, n):</a:t>
            </a:r>
          </a:p>
          <a:p>
            <a:r>
              <a:rPr lang="en-US" dirty="0"/>
              <a:t>nums1: First sorted array with a size of m + n, where the first m elements are valid, and the rest are placeholders (typically zeros).</a:t>
            </a:r>
          </a:p>
          <a:p>
            <a:endParaRPr lang="en-US" dirty="0"/>
          </a:p>
          <a:p>
            <a:r>
              <a:rPr lang="en-US" dirty="0"/>
              <a:t>m: Number of valid elements in nums1.</a:t>
            </a:r>
          </a:p>
          <a:p>
            <a:endParaRPr lang="en-US" dirty="0"/>
          </a:p>
          <a:p>
            <a:r>
              <a:rPr lang="en-US" dirty="0"/>
              <a:t>nums2: Second sorted array with n elements.</a:t>
            </a:r>
          </a:p>
          <a:p>
            <a:endParaRPr lang="en-US" dirty="0"/>
          </a:p>
          <a:p>
            <a:r>
              <a:rPr lang="en-US" dirty="0"/>
              <a:t>n: Number of elements in nums2</a:t>
            </a:r>
          </a:p>
        </p:txBody>
      </p:sp>
    </p:spTree>
    <p:extLst>
      <p:ext uri="{BB962C8B-B14F-4D97-AF65-F5344CB8AC3E}">
        <p14:creationId xmlns:p14="http://schemas.microsoft.com/office/powerpoint/2010/main" val="281428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7" y="158262"/>
            <a:ext cx="10914177" cy="530808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m - </a:t>
            </a:r>
            <a:r>
              <a:rPr lang="en-US" dirty="0" smtClean="0"/>
              <a:t>1 </a:t>
            </a:r>
          </a:p>
          <a:p>
            <a:r>
              <a:rPr lang="en-US" dirty="0" smtClean="0"/>
              <a:t>j </a:t>
            </a:r>
            <a:r>
              <a:rPr lang="en-US" dirty="0"/>
              <a:t>= n - 1  </a:t>
            </a:r>
          </a:p>
          <a:p>
            <a:r>
              <a:rPr lang="en-US" dirty="0" smtClean="0"/>
              <a:t>k </a:t>
            </a:r>
            <a:r>
              <a:rPr lang="en-US" dirty="0"/>
              <a:t>= m + n - 1  </a:t>
            </a:r>
          </a:p>
          <a:p>
            <a:r>
              <a:rPr lang="en-US" sz="2800" dirty="0" smtClean="0"/>
              <a:t>Pointers </a:t>
            </a:r>
            <a:r>
              <a:rPr lang="en-US" sz="2800" dirty="0"/>
              <a:t>Initialization:</a:t>
            </a:r>
          </a:p>
          <a:p>
            <a:endParaRPr lang="en-US" dirty="0"/>
          </a:p>
          <a:p>
            <a:r>
              <a:rPr lang="en-US" dirty="0"/>
              <a:t>i: Starts at the end of the valid elements in nums1.</a:t>
            </a:r>
          </a:p>
          <a:p>
            <a:endParaRPr lang="en-US" dirty="0"/>
          </a:p>
          <a:p>
            <a:r>
              <a:rPr lang="en-US" dirty="0"/>
              <a:t>j: Starts at the end of nums2.</a:t>
            </a:r>
          </a:p>
          <a:p>
            <a:endParaRPr lang="en-US" dirty="0"/>
          </a:p>
          <a:p>
            <a:r>
              <a:rPr lang="en-US" dirty="0"/>
              <a:t>k: Starts at the very end of nums1</a:t>
            </a:r>
          </a:p>
        </p:txBody>
      </p:sp>
    </p:spTree>
    <p:extLst>
      <p:ext uri="{BB962C8B-B14F-4D97-AF65-F5344CB8AC3E}">
        <p14:creationId xmlns:p14="http://schemas.microsoft.com/office/powerpoint/2010/main" val="33938459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1236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Arial Unicode MS</vt:lpstr>
      <vt:lpstr>Consolas</vt:lpstr>
      <vt:lpstr>Gill Sans MT</vt:lpstr>
      <vt:lpstr>Menlo</vt:lpstr>
      <vt:lpstr>Gallery</vt:lpstr>
      <vt:lpstr>Lab presentation</vt:lpstr>
      <vt:lpstr>66.Plus one </vt:lpstr>
      <vt:lpstr>Explination:</vt:lpstr>
      <vt:lpstr>PowerPoint Presentation</vt:lpstr>
      <vt:lpstr>PowerPoint Presentation</vt:lpstr>
      <vt:lpstr>88 :merge soted array</vt:lpstr>
      <vt:lpstr>    def merge(nums1, m, nums2, n)::  i = m – 1  j = n - 1   k = m + n – 1 while i &gt;= 0 and j &gt;= 0:        if nums1[i] &gt; nums2[j]:             nums1[k] = nums1[i]                   i -= 1        else:              nums1[k] = nums2[j]                       j -= 1                   k -= 1  while j &gt;= 0:       nums1[k] = nums2[j]         j -= 1           k -= 1 nums1 = [1, 2, 3, 0, 0, 0]  m = 3  nums2 = [2, 5, 6]  n = 3 merge(nums1, m, nums2, n)  print(nums1)   # Output: [1, 2, 2, 3, 5, 6]   </vt:lpstr>
      <vt:lpstr>EXPLINATION;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presentation</dc:title>
  <dc:creator>Dell</dc:creator>
  <cp:lastModifiedBy>Dell</cp:lastModifiedBy>
  <cp:revision>7</cp:revision>
  <dcterms:created xsi:type="dcterms:W3CDTF">2025-05-18T16:36:53Z</dcterms:created>
  <dcterms:modified xsi:type="dcterms:W3CDTF">2025-05-18T18:10:16Z</dcterms:modified>
</cp:coreProperties>
</file>